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1" r:id="rId2"/>
  </p:sldMasterIdLst>
  <p:notesMasterIdLst>
    <p:notesMasterId r:id="rId31"/>
  </p:notesMasterIdLst>
  <p:sldIdLst>
    <p:sldId id="257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284" r:id="rId30"/>
  </p:sldIdLst>
  <p:sldSz cx="9144000" cy="5143500" type="screen16x9"/>
  <p:notesSz cx="6858000" cy="9144000"/>
  <p:embeddedFontLst>
    <p:embeddedFont>
      <p:font typeface="Open Sans Condensed Bold" panose="020B0806030504020204" pitchFamily="34" charset="0"/>
      <p:bold r:id="rId32"/>
    </p:embeddedFont>
    <p:embeddedFont>
      <p:font typeface="ＭＳ Ｐゴシック" panose="020B0600070205080204" pitchFamily="34" charset="-128"/>
      <p:regular r:id="rId33"/>
    </p:embeddedFont>
    <p:embeddedFont>
      <p:font typeface="Open Sans Condensed" panose="020B0806030504020204" pitchFamily="34" charset="0"/>
      <p:bold r:id="rId34"/>
    </p:embeddedFont>
    <p:embeddedFont>
      <p:font typeface="FontAwesome" pitchFamily="2" charset="0"/>
      <p:regular r:id="rId35"/>
    </p:embeddedFont>
    <p:embeddedFont>
      <p:font typeface="Open Sans Condensed light" panose="020B0306030504020204" pitchFamily="34" charset="0"/>
      <p:regular r:id="rId36"/>
      <p:italic r:id="rId37"/>
    </p:embeddedFont>
    <p:embeddedFont>
      <p:font typeface="Felt Tip Roman" pitchFamily="50" charset="0"/>
      <p:regular r:id="rId38"/>
    </p:embeddedFont>
    <p:embeddedFont>
      <p:font typeface="Open Sans Condensed Bold" panose="020B0806030504020204" pitchFamily="34" charset="0"/>
      <p:bold r:id="rId32"/>
    </p:embeddedFont>
    <p:embeddedFont>
      <p:font typeface="Open Sans Semibold" panose="020B0706030804020204" pitchFamily="34" charset="0"/>
      <p:bold r:id="rId39"/>
      <p:boldItalic r:id="rId40"/>
    </p:embeddedFont>
    <p:embeddedFont>
      <p:font typeface="Open Sans bold" panose="020B0806030504020204" pitchFamily="34" charset="0"/>
      <p:bold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E32"/>
    <a:srgbClr val="76B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44" y="408"/>
      </p:cViewPr>
      <p:guideLst>
        <p:guide orient="horz" pos="293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16418-BE77-4588-A837-3FEB9E696AFA}" type="datetimeFigureOut">
              <a:rPr lang="en-IE" smtClean="0"/>
              <a:t>06/10/2015</a:t>
            </a:fld>
            <a:endParaRPr lang="en-I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I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6112-AC7F-4E02-A662-550DD7147F8A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262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>
                <a:solidFill>
                  <a:prstClr val="black"/>
                </a:solidFill>
              </a:rPr>
              <a:pPr/>
              <a:t>1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20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3444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651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083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59418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>
                <a:solidFill>
                  <a:prstClr val="black"/>
                </a:solidFill>
              </a:rPr>
              <a:pPr/>
              <a:t>13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7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>
                <a:solidFill>
                  <a:prstClr val="black"/>
                </a:solidFill>
              </a:rPr>
              <a:pPr/>
              <a:t>15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8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>
                <a:solidFill>
                  <a:prstClr val="black"/>
                </a:solidFill>
              </a:rPr>
              <a:pPr/>
              <a:t>17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08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>
                <a:solidFill>
                  <a:prstClr val="black"/>
                </a:solidFill>
              </a:rPr>
              <a:pPr/>
              <a:t>22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28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E32BC-9514-4B4C-9D28-082FBFA3E1A5}" type="slidenum">
              <a:rPr lang="de-AT" smtClean="0">
                <a:solidFill>
                  <a:prstClr val="black"/>
                </a:solidFill>
              </a:rPr>
              <a:pPr/>
              <a:t>23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2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1" name="Gruppieren 40"/>
          <p:cNvGrpSpPr/>
          <p:nvPr userDrawn="1"/>
        </p:nvGrpSpPr>
        <p:grpSpPr>
          <a:xfrm>
            <a:off x="2263689" y="1228659"/>
            <a:ext cx="4689845" cy="2675090"/>
            <a:chOff x="2976382" y="4145686"/>
            <a:chExt cx="521962" cy="29772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2" name="Freeform 5"/>
            <p:cNvSpPr>
              <a:spLocks/>
            </p:cNvSpPr>
            <p:nvPr/>
          </p:nvSpPr>
          <p:spPr bwMode="auto">
            <a:xfrm>
              <a:off x="2976382" y="4145686"/>
              <a:ext cx="381414" cy="297727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Freeform 7"/>
            <p:cNvSpPr>
              <a:spLocks/>
            </p:cNvSpPr>
            <p:nvPr/>
          </p:nvSpPr>
          <p:spPr bwMode="auto">
            <a:xfrm>
              <a:off x="3231194" y="4145686"/>
              <a:ext cx="267150" cy="297727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677723" y="4889926"/>
            <a:ext cx="1231900" cy="192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800" b="1" kern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de-DE" sz="800" b="1" kern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 smtClean="0"/>
              <a:t>Version: </a:t>
            </a:r>
            <a:r>
              <a:rPr lang="de-DE" dirty="0" err="1" smtClean="0"/>
              <a:t>ddmmyy</a:t>
            </a:r>
            <a:r>
              <a:rPr lang="de-DE" dirty="0" smtClean="0"/>
              <a:t>-xx</a:t>
            </a:r>
            <a:endParaRPr lang="de-AT" dirty="0"/>
          </a:p>
        </p:txBody>
      </p:sp>
      <p:grpSp>
        <p:nvGrpSpPr>
          <p:cNvPr id="10" name="Gruppierung 32"/>
          <p:cNvGrpSpPr/>
          <p:nvPr userDrawn="1"/>
        </p:nvGrpSpPr>
        <p:grpSpPr>
          <a:xfrm>
            <a:off x="1324129" y="2001303"/>
            <a:ext cx="6495741" cy="1140894"/>
            <a:chOff x="4957563" y="4509120"/>
            <a:chExt cx="5043488" cy="88582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4957563" y="4512295"/>
              <a:ext cx="1128713" cy="881063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126" y="480598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5711626" y="4512295"/>
              <a:ext cx="790575" cy="881063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solidFill>
              <a:srgbClr val="AE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9756576" y="4509120"/>
              <a:ext cx="244475" cy="688975"/>
            </a:xfrm>
            <a:custGeom>
              <a:avLst/>
              <a:gdLst>
                <a:gd name="T0" fmla="*/ 393 w 406"/>
                <a:gd name="T1" fmla="*/ 961 h 1146"/>
                <a:gd name="T2" fmla="*/ 298 w 406"/>
                <a:gd name="T3" fmla="*/ 866 h 1146"/>
                <a:gd name="T4" fmla="*/ 298 w 406"/>
                <a:gd name="T5" fmla="*/ 766 h 1146"/>
                <a:gd name="T6" fmla="*/ 298 w 406"/>
                <a:gd name="T7" fmla="*/ 493 h 1146"/>
                <a:gd name="T8" fmla="*/ 406 w 406"/>
                <a:gd name="T9" fmla="*/ 493 h 1146"/>
                <a:gd name="T10" fmla="*/ 406 w 406"/>
                <a:gd name="T11" fmla="*/ 308 h 1146"/>
                <a:gd name="T12" fmla="*/ 298 w 406"/>
                <a:gd name="T13" fmla="*/ 308 h 1146"/>
                <a:gd name="T14" fmla="*/ 298 w 406"/>
                <a:gd name="T15" fmla="*/ 196 h 1146"/>
                <a:gd name="T16" fmla="*/ 298 w 406"/>
                <a:gd name="T17" fmla="*/ 191 h 1146"/>
                <a:gd name="T18" fmla="*/ 298 w 406"/>
                <a:gd name="T19" fmla="*/ 185 h 1146"/>
                <a:gd name="T20" fmla="*/ 107 w 406"/>
                <a:gd name="T21" fmla="*/ 0 h 1146"/>
                <a:gd name="T22" fmla="*/ 107 w 406"/>
                <a:gd name="T23" fmla="*/ 308 h 1146"/>
                <a:gd name="T24" fmla="*/ 0 w 406"/>
                <a:gd name="T25" fmla="*/ 308 h 1146"/>
                <a:gd name="T26" fmla="*/ 0 w 406"/>
                <a:gd name="T27" fmla="*/ 349 h 1146"/>
                <a:gd name="T28" fmla="*/ 0 w 406"/>
                <a:gd name="T29" fmla="*/ 493 h 1146"/>
                <a:gd name="T30" fmla="*/ 107 w 406"/>
                <a:gd name="T31" fmla="*/ 493 h 1146"/>
                <a:gd name="T32" fmla="*/ 107 w 406"/>
                <a:gd name="T33" fmla="*/ 959 h 1146"/>
                <a:gd name="T34" fmla="*/ 108 w 406"/>
                <a:gd name="T35" fmla="*/ 959 h 1146"/>
                <a:gd name="T36" fmla="*/ 298 w 406"/>
                <a:gd name="T37" fmla="*/ 1146 h 1146"/>
                <a:gd name="T38" fmla="*/ 298 w 406"/>
                <a:gd name="T39" fmla="*/ 1146 h 1146"/>
                <a:gd name="T40" fmla="*/ 298 w 406"/>
                <a:gd name="T41" fmla="*/ 1146 h 1146"/>
                <a:gd name="T42" fmla="*/ 406 w 406"/>
                <a:gd name="T43" fmla="*/ 960 h 1146"/>
                <a:gd name="T44" fmla="*/ 393 w 406"/>
                <a:gd name="T45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6" h="1146">
                  <a:moveTo>
                    <a:pt x="393" y="961"/>
                  </a:moveTo>
                  <a:cubicBezTo>
                    <a:pt x="341" y="961"/>
                    <a:pt x="298" y="918"/>
                    <a:pt x="298" y="866"/>
                  </a:cubicBezTo>
                  <a:cubicBezTo>
                    <a:pt x="298" y="766"/>
                    <a:pt x="298" y="766"/>
                    <a:pt x="298" y="766"/>
                  </a:cubicBezTo>
                  <a:cubicBezTo>
                    <a:pt x="298" y="493"/>
                    <a:pt x="298" y="493"/>
                    <a:pt x="298" y="493"/>
                  </a:cubicBezTo>
                  <a:cubicBezTo>
                    <a:pt x="406" y="493"/>
                    <a:pt x="406" y="493"/>
                    <a:pt x="406" y="49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298" y="196"/>
                    <a:pt x="298" y="196"/>
                    <a:pt x="298" y="196"/>
                  </a:cubicBezTo>
                  <a:cubicBezTo>
                    <a:pt x="298" y="194"/>
                    <a:pt x="298" y="192"/>
                    <a:pt x="298" y="191"/>
                  </a:cubicBezTo>
                  <a:cubicBezTo>
                    <a:pt x="298" y="189"/>
                    <a:pt x="298" y="187"/>
                    <a:pt x="298" y="185"/>
                  </a:cubicBezTo>
                  <a:cubicBezTo>
                    <a:pt x="295" y="82"/>
                    <a:pt x="211" y="0"/>
                    <a:pt x="107" y="0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07" y="493"/>
                    <a:pt x="107" y="493"/>
                    <a:pt x="107" y="493"/>
                  </a:cubicBezTo>
                  <a:cubicBezTo>
                    <a:pt x="107" y="959"/>
                    <a:pt x="107" y="959"/>
                    <a:pt x="107" y="959"/>
                  </a:cubicBezTo>
                  <a:cubicBezTo>
                    <a:pt x="108" y="959"/>
                    <a:pt x="108" y="959"/>
                    <a:pt x="108" y="959"/>
                  </a:cubicBezTo>
                  <a:cubicBezTo>
                    <a:pt x="109" y="1063"/>
                    <a:pt x="194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406" y="960"/>
                    <a:pt x="406" y="960"/>
                    <a:pt x="406" y="960"/>
                  </a:cubicBezTo>
                  <a:cubicBezTo>
                    <a:pt x="402" y="961"/>
                    <a:pt x="398" y="961"/>
                    <a:pt x="393" y="961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6730801" y="4509120"/>
              <a:ext cx="458788" cy="688975"/>
            </a:xfrm>
            <a:custGeom>
              <a:avLst/>
              <a:gdLst>
                <a:gd name="T0" fmla="*/ 286 w 764"/>
                <a:gd name="T1" fmla="*/ 961 h 1146"/>
                <a:gd name="T2" fmla="*/ 191 w 764"/>
                <a:gd name="T3" fmla="*/ 866 h 1146"/>
                <a:gd name="T4" fmla="*/ 191 w 764"/>
                <a:gd name="T5" fmla="*/ 183 h 1146"/>
                <a:gd name="T6" fmla="*/ 4 w 764"/>
                <a:gd name="T7" fmla="*/ 0 h 1146"/>
                <a:gd name="T8" fmla="*/ 4 w 764"/>
                <a:gd name="T9" fmla="*/ 0 h 1146"/>
                <a:gd name="T10" fmla="*/ 0 w 764"/>
                <a:gd name="T11" fmla="*/ 0 h 1146"/>
                <a:gd name="T12" fmla="*/ 0 w 764"/>
                <a:gd name="T13" fmla="*/ 958 h 1146"/>
                <a:gd name="T14" fmla="*/ 1 w 764"/>
                <a:gd name="T15" fmla="*/ 961 h 1146"/>
                <a:gd name="T16" fmla="*/ 165 w 764"/>
                <a:gd name="T17" fmla="*/ 1146 h 1146"/>
                <a:gd name="T18" fmla="*/ 764 w 764"/>
                <a:gd name="T19" fmla="*/ 1146 h 1146"/>
                <a:gd name="T20" fmla="*/ 764 w 764"/>
                <a:gd name="T21" fmla="*/ 961 h 1146"/>
                <a:gd name="T22" fmla="*/ 286 w 764"/>
                <a:gd name="T23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" h="1146">
                  <a:moveTo>
                    <a:pt x="286" y="961"/>
                  </a:moveTo>
                  <a:cubicBezTo>
                    <a:pt x="234" y="961"/>
                    <a:pt x="191" y="918"/>
                    <a:pt x="191" y="866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81"/>
                    <a:pt x="10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959"/>
                    <a:pt x="1" y="960"/>
                    <a:pt x="1" y="961"/>
                  </a:cubicBezTo>
                  <a:cubicBezTo>
                    <a:pt x="2" y="1056"/>
                    <a:pt x="73" y="1134"/>
                    <a:pt x="165" y="1146"/>
                  </a:cubicBezTo>
                  <a:cubicBezTo>
                    <a:pt x="764" y="1146"/>
                    <a:pt x="764" y="1146"/>
                    <a:pt x="764" y="1146"/>
                  </a:cubicBezTo>
                  <a:cubicBezTo>
                    <a:pt x="764" y="961"/>
                    <a:pt x="764" y="961"/>
                    <a:pt x="764" y="961"/>
                  </a:cubicBezTo>
                  <a:lnTo>
                    <a:pt x="286" y="961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7141963" y="4709145"/>
              <a:ext cx="576263" cy="684213"/>
            </a:xfrm>
            <a:custGeom>
              <a:avLst/>
              <a:gdLst>
                <a:gd name="T0" fmla="*/ 751 w 958"/>
                <a:gd name="T1" fmla="*/ 0 h 1138"/>
                <a:gd name="T2" fmla="*/ 479 w 958"/>
                <a:gd name="T3" fmla="*/ 471 h 1138"/>
                <a:gd name="T4" fmla="*/ 207 w 958"/>
                <a:gd name="T5" fmla="*/ 0 h 1138"/>
                <a:gd name="T6" fmla="*/ 0 w 958"/>
                <a:gd name="T7" fmla="*/ 0 h 1138"/>
                <a:gd name="T8" fmla="*/ 163 w 958"/>
                <a:gd name="T9" fmla="*/ 283 h 1138"/>
                <a:gd name="T10" fmla="*/ 375 w 958"/>
                <a:gd name="T11" fmla="*/ 650 h 1138"/>
                <a:gd name="T12" fmla="*/ 288 w 958"/>
                <a:gd name="T13" fmla="*/ 801 h 1138"/>
                <a:gd name="T14" fmla="*/ 256 w 958"/>
                <a:gd name="T15" fmla="*/ 856 h 1138"/>
                <a:gd name="T16" fmla="*/ 53 w 958"/>
                <a:gd name="T17" fmla="*/ 958 h 1138"/>
                <a:gd name="T18" fmla="*/ 53 w 958"/>
                <a:gd name="T19" fmla="*/ 1138 h 1138"/>
                <a:gd name="T20" fmla="*/ 95 w 958"/>
                <a:gd name="T21" fmla="*/ 1135 h 1138"/>
                <a:gd name="T22" fmla="*/ 411 w 958"/>
                <a:gd name="T23" fmla="*/ 947 h 1138"/>
                <a:gd name="T24" fmla="*/ 443 w 958"/>
                <a:gd name="T25" fmla="*/ 891 h 1138"/>
                <a:gd name="T26" fmla="*/ 479 w 958"/>
                <a:gd name="T27" fmla="*/ 829 h 1138"/>
                <a:gd name="T28" fmla="*/ 582 w 958"/>
                <a:gd name="T29" fmla="*/ 650 h 1138"/>
                <a:gd name="T30" fmla="*/ 958 w 958"/>
                <a:gd name="T31" fmla="*/ 0 h 1138"/>
                <a:gd name="T32" fmla="*/ 751 w 958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8" h="1138">
                  <a:moveTo>
                    <a:pt x="751" y="0"/>
                  </a:moveTo>
                  <a:cubicBezTo>
                    <a:pt x="479" y="471"/>
                    <a:pt x="479" y="471"/>
                    <a:pt x="479" y="471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375" y="650"/>
                    <a:pt x="375" y="650"/>
                    <a:pt x="375" y="650"/>
                  </a:cubicBezTo>
                  <a:cubicBezTo>
                    <a:pt x="288" y="801"/>
                    <a:pt x="288" y="801"/>
                    <a:pt x="288" y="801"/>
                  </a:cubicBezTo>
                  <a:cubicBezTo>
                    <a:pt x="256" y="856"/>
                    <a:pt x="256" y="856"/>
                    <a:pt x="256" y="856"/>
                  </a:cubicBezTo>
                  <a:cubicBezTo>
                    <a:pt x="210" y="918"/>
                    <a:pt x="136" y="958"/>
                    <a:pt x="53" y="958"/>
                  </a:cubicBezTo>
                  <a:cubicBezTo>
                    <a:pt x="53" y="1138"/>
                    <a:pt x="53" y="1138"/>
                    <a:pt x="53" y="1138"/>
                  </a:cubicBezTo>
                  <a:cubicBezTo>
                    <a:pt x="67" y="1138"/>
                    <a:pt x="81" y="1137"/>
                    <a:pt x="95" y="1135"/>
                  </a:cubicBezTo>
                  <a:cubicBezTo>
                    <a:pt x="226" y="1122"/>
                    <a:pt x="340" y="1051"/>
                    <a:pt x="411" y="947"/>
                  </a:cubicBezTo>
                  <a:cubicBezTo>
                    <a:pt x="423" y="930"/>
                    <a:pt x="434" y="911"/>
                    <a:pt x="443" y="891"/>
                  </a:cubicBezTo>
                  <a:cubicBezTo>
                    <a:pt x="479" y="829"/>
                    <a:pt x="479" y="829"/>
                    <a:pt x="479" y="829"/>
                  </a:cubicBezTo>
                  <a:cubicBezTo>
                    <a:pt x="582" y="650"/>
                    <a:pt x="582" y="650"/>
                    <a:pt x="582" y="650"/>
                  </a:cubicBezTo>
                  <a:cubicBezTo>
                    <a:pt x="958" y="0"/>
                    <a:pt x="958" y="0"/>
                    <a:pt x="958" y="0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8081763" y="4694858"/>
              <a:ext cx="522288" cy="520700"/>
            </a:xfrm>
            <a:custGeom>
              <a:avLst/>
              <a:gdLst>
                <a:gd name="T0" fmla="*/ 432 w 866"/>
                <a:gd name="T1" fmla="*/ 1 h 866"/>
                <a:gd name="T2" fmla="*/ 0 w 866"/>
                <a:gd name="T3" fmla="*/ 434 h 866"/>
                <a:gd name="T4" fmla="*/ 434 w 866"/>
                <a:gd name="T5" fmla="*/ 866 h 866"/>
                <a:gd name="T6" fmla="*/ 865 w 866"/>
                <a:gd name="T7" fmla="*/ 432 h 866"/>
                <a:gd name="T8" fmla="*/ 432 w 866"/>
                <a:gd name="T9" fmla="*/ 1 h 866"/>
                <a:gd name="T10" fmla="*/ 433 w 866"/>
                <a:gd name="T11" fmla="*/ 674 h 866"/>
                <a:gd name="T12" fmla="*/ 192 w 866"/>
                <a:gd name="T13" fmla="*/ 434 h 866"/>
                <a:gd name="T14" fmla="*/ 432 w 866"/>
                <a:gd name="T15" fmla="*/ 192 h 866"/>
                <a:gd name="T16" fmla="*/ 674 w 866"/>
                <a:gd name="T17" fmla="*/ 433 h 866"/>
                <a:gd name="T18" fmla="*/ 433 w 866"/>
                <a:gd name="T19" fmla="*/ 67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6" h="866">
                  <a:moveTo>
                    <a:pt x="432" y="1"/>
                  </a:moveTo>
                  <a:cubicBezTo>
                    <a:pt x="193" y="1"/>
                    <a:pt x="0" y="195"/>
                    <a:pt x="0" y="434"/>
                  </a:cubicBezTo>
                  <a:cubicBezTo>
                    <a:pt x="1" y="673"/>
                    <a:pt x="195" y="866"/>
                    <a:pt x="434" y="866"/>
                  </a:cubicBezTo>
                  <a:cubicBezTo>
                    <a:pt x="673" y="865"/>
                    <a:pt x="866" y="671"/>
                    <a:pt x="865" y="432"/>
                  </a:cubicBezTo>
                  <a:cubicBezTo>
                    <a:pt x="865" y="193"/>
                    <a:pt x="671" y="0"/>
                    <a:pt x="432" y="1"/>
                  </a:cubicBezTo>
                  <a:close/>
                  <a:moveTo>
                    <a:pt x="433" y="674"/>
                  </a:moveTo>
                  <a:cubicBezTo>
                    <a:pt x="300" y="675"/>
                    <a:pt x="192" y="567"/>
                    <a:pt x="192" y="434"/>
                  </a:cubicBezTo>
                  <a:cubicBezTo>
                    <a:pt x="192" y="300"/>
                    <a:pt x="299" y="192"/>
                    <a:pt x="432" y="192"/>
                  </a:cubicBezTo>
                  <a:cubicBezTo>
                    <a:pt x="566" y="192"/>
                    <a:pt x="674" y="299"/>
                    <a:pt x="674" y="433"/>
                  </a:cubicBezTo>
                  <a:cubicBezTo>
                    <a:pt x="674" y="566"/>
                    <a:pt x="567" y="674"/>
                    <a:pt x="433" y="6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7676951" y="4696445"/>
              <a:ext cx="390525" cy="519113"/>
            </a:xfrm>
            <a:custGeom>
              <a:avLst/>
              <a:gdLst>
                <a:gd name="T0" fmla="*/ 433 w 649"/>
                <a:gd name="T1" fmla="*/ 673 h 865"/>
                <a:gd name="T2" fmla="*/ 192 w 649"/>
                <a:gd name="T3" fmla="*/ 432 h 865"/>
                <a:gd name="T4" fmla="*/ 433 w 649"/>
                <a:gd name="T5" fmla="*/ 191 h 865"/>
                <a:gd name="T6" fmla="*/ 547 w 649"/>
                <a:gd name="T7" fmla="*/ 220 h 865"/>
                <a:gd name="T8" fmla="*/ 643 w 649"/>
                <a:gd name="T9" fmla="*/ 54 h 865"/>
                <a:gd name="T10" fmla="*/ 433 w 649"/>
                <a:gd name="T11" fmla="*/ 0 h 865"/>
                <a:gd name="T12" fmla="*/ 0 w 649"/>
                <a:gd name="T13" fmla="*/ 432 h 865"/>
                <a:gd name="T14" fmla="*/ 433 w 649"/>
                <a:gd name="T15" fmla="*/ 865 h 865"/>
                <a:gd name="T16" fmla="*/ 649 w 649"/>
                <a:gd name="T17" fmla="*/ 807 h 865"/>
                <a:gd name="T18" fmla="*/ 553 w 649"/>
                <a:gd name="T19" fmla="*/ 641 h 865"/>
                <a:gd name="T20" fmla="*/ 433 w 649"/>
                <a:gd name="T21" fmla="*/ 673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9" h="865">
                  <a:moveTo>
                    <a:pt x="433" y="673"/>
                  </a:moveTo>
                  <a:cubicBezTo>
                    <a:pt x="300" y="673"/>
                    <a:pt x="192" y="565"/>
                    <a:pt x="192" y="432"/>
                  </a:cubicBezTo>
                  <a:cubicBezTo>
                    <a:pt x="192" y="299"/>
                    <a:pt x="300" y="191"/>
                    <a:pt x="433" y="191"/>
                  </a:cubicBezTo>
                  <a:cubicBezTo>
                    <a:pt x="474" y="191"/>
                    <a:pt x="513" y="201"/>
                    <a:pt x="547" y="220"/>
                  </a:cubicBezTo>
                  <a:cubicBezTo>
                    <a:pt x="643" y="54"/>
                    <a:pt x="643" y="54"/>
                    <a:pt x="643" y="54"/>
                  </a:cubicBezTo>
                  <a:cubicBezTo>
                    <a:pt x="580" y="19"/>
                    <a:pt x="509" y="0"/>
                    <a:pt x="433" y="0"/>
                  </a:cubicBezTo>
                  <a:cubicBezTo>
                    <a:pt x="194" y="0"/>
                    <a:pt x="0" y="193"/>
                    <a:pt x="0" y="432"/>
                  </a:cubicBezTo>
                  <a:cubicBezTo>
                    <a:pt x="0" y="671"/>
                    <a:pt x="194" y="865"/>
                    <a:pt x="433" y="865"/>
                  </a:cubicBezTo>
                  <a:cubicBezTo>
                    <a:pt x="512" y="865"/>
                    <a:pt x="585" y="843"/>
                    <a:pt x="649" y="807"/>
                  </a:cubicBezTo>
                  <a:cubicBezTo>
                    <a:pt x="553" y="641"/>
                    <a:pt x="553" y="641"/>
                    <a:pt x="553" y="641"/>
                  </a:cubicBezTo>
                  <a:cubicBezTo>
                    <a:pt x="518" y="661"/>
                    <a:pt x="477" y="673"/>
                    <a:pt x="433" y="673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8645326" y="4694858"/>
              <a:ext cx="520700" cy="508000"/>
            </a:xfrm>
            <a:custGeom>
              <a:avLst/>
              <a:gdLst>
                <a:gd name="T0" fmla="*/ 675 w 865"/>
                <a:gd name="T1" fmla="*/ 74 h 844"/>
                <a:gd name="T2" fmla="*/ 432 w 865"/>
                <a:gd name="T3" fmla="*/ 0 h 844"/>
                <a:gd name="T4" fmla="*/ 191 w 865"/>
                <a:gd name="T5" fmla="*/ 74 h 844"/>
                <a:gd name="T6" fmla="*/ 156 w 865"/>
                <a:gd name="T7" fmla="*/ 100 h 844"/>
                <a:gd name="T8" fmla="*/ 8 w 865"/>
                <a:gd name="T9" fmla="*/ 24 h 844"/>
                <a:gd name="T10" fmla="*/ 0 w 865"/>
                <a:gd name="T11" fmla="*/ 24 h 844"/>
                <a:gd name="T12" fmla="*/ 0 w 865"/>
                <a:gd name="T13" fmla="*/ 389 h 844"/>
                <a:gd name="T14" fmla="*/ 0 w 865"/>
                <a:gd name="T15" fmla="*/ 844 h 844"/>
                <a:gd name="T16" fmla="*/ 191 w 865"/>
                <a:gd name="T17" fmla="*/ 844 h 844"/>
                <a:gd name="T18" fmla="*/ 191 w 865"/>
                <a:gd name="T19" fmla="*/ 791 h 844"/>
                <a:gd name="T20" fmla="*/ 191 w 865"/>
                <a:gd name="T21" fmla="*/ 432 h 844"/>
                <a:gd name="T22" fmla="*/ 192 w 865"/>
                <a:gd name="T23" fmla="*/ 432 h 844"/>
                <a:gd name="T24" fmla="*/ 432 w 865"/>
                <a:gd name="T25" fmla="*/ 191 h 844"/>
                <a:gd name="T26" fmla="*/ 674 w 865"/>
                <a:gd name="T27" fmla="*/ 432 h 844"/>
                <a:gd name="T28" fmla="*/ 674 w 865"/>
                <a:gd name="T29" fmla="*/ 432 h 844"/>
                <a:gd name="T30" fmla="*/ 675 w 865"/>
                <a:gd name="T31" fmla="*/ 432 h 844"/>
                <a:gd name="T32" fmla="*/ 675 w 865"/>
                <a:gd name="T33" fmla="*/ 791 h 844"/>
                <a:gd name="T34" fmla="*/ 675 w 865"/>
                <a:gd name="T35" fmla="*/ 844 h 844"/>
                <a:gd name="T36" fmla="*/ 865 w 865"/>
                <a:gd name="T37" fmla="*/ 844 h 844"/>
                <a:gd name="T38" fmla="*/ 865 w 865"/>
                <a:gd name="T39" fmla="*/ 432 h 844"/>
                <a:gd name="T40" fmla="*/ 675 w 865"/>
                <a:gd name="T41" fmla="*/ 7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5" h="844">
                  <a:moveTo>
                    <a:pt x="675" y="74"/>
                  </a:moveTo>
                  <a:cubicBezTo>
                    <a:pt x="605" y="27"/>
                    <a:pt x="522" y="0"/>
                    <a:pt x="432" y="0"/>
                  </a:cubicBezTo>
                  <a:cubicBezTo>
                    <a:pt x="343" y="0"/>
                    <a:pt x="260" y="27"/>
                    <a:pt x="191" y="74"/>
                  </a:cubicBezTo>
                  <a:cubicBezTo>
                    <a:pt x="179" y="82"/>
                    <a:pt x="167" y="91"/>
                    <a:pt x="156" y="100"/>
                  </a:cubicBezTo>
                  <a:cubicBezTo>
                    <a:pt x="123" y="54"/>
                    <a:pt x="69" y="24"/>
                    <a:pt x="8" y="24"/>
                  </a:cubicBezTo>
                  <a:cubicBezTo>
                    <a:pt x="5" y="24"/>
                    <a:pt x="3" y="24"/>
                    <a:pt x="0" y="2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191" y="844"/>
                    <a:pt x="191" y="844"/>
                    <a:pt x="191" y="844"/>
                  </a:cubicBezTo>
                  <a:cubicBezTo>
                    <a:pt x="191" y="791"/>
                    <a:pt x="191" y="791"/>
                    <a:pt x="191" y="791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92" y="432"/>
                    <a:pt x="192" y="432"/>
                    <a:pt x="192" y="432"/>
                  </a:cubicBezTo>
                  <a:cubicBezTo>
                    <a:pt x="192" y="299"/>
                    <a:pt x="299" y="192"/>
                    <a:pt x="432" y="191"/>
                  </a:cubicBezTo>
                  <a:cubicBezTo>
                    <a:pt x="565" y="191"/>
                    <a:pt x="674" y="299"/>
                    <a:pt x="674" y="432"/>
                  </a:cubicBezTo>
                  <a:cubicBezTo>
                    <a:pt x="674" y="432"/>
                    <a:pt x="674" y="432"/>
                    <a:pt x="674" y="432"/>
                  </a:cubicBezTo>
                  <a:cubicBezTo>
                    <a:pt x="675" y="432"/>
                    <a:pt x="675" y="432"/>
                    <a:pt x="675" y="432"/>
                  </a:cubicBezTo>
                  <a:cubicBezTo>
                    <a:pt x="675" y="791"/>
                    <a:pt x="675" y="791"/>
                    <a:pt x="675" y="791"/>
                  </a:cubicBezTo>
                  <a:cubicBezTo>
                    <a:pt x="675" y="844"/>
                    <a:pt x="675" y="844"/>
                    <a:pt x="675" y="844"/>
                  </a:cubicBezTo>
                  <a:cubicBezTo>
                    <a:pt x="865" y="844"/>
                    <a:pt x="865" y="844"/>
                    <a:pt x="865" y="844"/>
                  </a:cubicBezTo>
                  <a:cubicBezTo>
                    <a:pt x="865" y="432"/>
                    <a:pt x="865" y="432"/>
                    <a:pt x="865" y="432"/>
                  </a:cubicBezTo>
                  <a:cubicBezTo>
                    <a:pt x="865" y="283"/>
                    <a:pt x="789" y="151"/>
                    <a:pt x="675" y="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9204126" y="4693270"/>
              <a:ext cx="520700" cy="522288"/>
            </a:xfrm>
            <a:custGeom>
              <a:avLst/>
              <a:gdLst>
                <a:gd name="T0" fmla="*/ 850 w 865"/>
                <a:gd name="T1" fmla="*/ 549 h 866"/>
                <a:gd name="T2" fmla="*/ 865 w 865"/>
                <a:gd name="T3" fmla="*/ 433 h 866"/>
                <a:gd name="T4" fmla="*/ 859 w 865"/>
                <a:gd name="T5" fmla="*/ 363 h 866"/>
                <a:gd name="T6" fmla="*/ 432 w 865"/>
                <a:gd name="T7" fmla="*/ 1 h 866"/>
                <a:gd name="T8" fmla="*/ 6 w 865"/>
                <a:gd name="T9" fmla="*/ 363 h 866"/>
                <a:gd name="T10" fmla="*/ 0 w 865"/>
                <a:gd name="T11" fmla="*/ 434 h 866"/>
                <a:gd name="T12" fmla="*/ 16 w 865"/>
                <a:gd name="T13" fmla="*/ 549 h 866"/>
                <a:gd name="T14" fmla="*/ 74 w 865"/>
                <a:gd name="T15" fmla="*/ 675 h 866"/>
                <a:gd name="T16" fmla="*/ 434 w 865"/>
                <a:gd name="T17" fmla="*/ 866 h 866"/>
                <a:gd name="T18" fmla="*/ 792 w 865"/>
                <a:gd name="T19" fmla="*/ 675 h 866"/>
                <a:gd name="T20" fmla="*/ 433 w 865"/>
                <a:gd name="T21" fmla="*/ 675 h 866"/>
                <a:gd name="T22" fmla="*/ 221 w 865"/>
                <a:gd name="T23" fmla="*/ 549 h 866"/>
                <a:gd name="T24" fmla="*/ 644 w 865"/>
                <a:gd name="T25" fmla="*/ 549 h 866"/>
                <a:gd name="T26" fmla="*/ 850 w 865"/>
                <a:gd name="T27" fmla="*/ 549 h 866"/>
                <a:gd name="T28" fmla="*/ 202 w 865"/>
                <a:gd name="T29" fmla="*/ 363 h 866"/>
                <a:gd name="T30" fmla="*/ 432 w 865"/>
                <a:gd name="T31" fmla="*/ 192 h 866"/>
                <a:gd name="T32" fmla="*/ 663 w 865"/>
                <a:gd name="T33" fmla="*/ 363 h 866"/>
                <a:gd name="T34" fmla="*/ 202 w 865"/>
                <a:gd name="T35" fmla="*/ 36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5" h="866">
                  <a:moveTo>
                    <a:pt x="850" y="549"/>
                  </a:moveTo>
                  <a:cubicBezTo>
                    <a:pt x="860" y="512"/>
                    <a:pt x="865" y="473"/>
                    <a:pt x="865" y="433"/>
                  </a:cubicBezTo>
                  <a:cubicBezTo>
                    <a:pt x="865" y="409"/>
                    <a:pt x="863" y="386"/>
                    <a:pt x="859" y="363"/>
                  </a:cubicBezTo>
                  <a:cubicBezTo>
                    <a:pt x="826" y="157"/>
                    <a:pt x="647" y="0"/>
                    <a:pt x="432" y="1"/>
                  </a:cubicBezTo>
                  <a:cubicBezTo>
                    <a:pt x="217" y="1"/>
                    <a:pt x="39" y="158"/>
                    <a:pt x="6" y="363"/>
                  </a:cubicBezTo>
                  <a:cubicBezTo>
                    <a:pt x="2" y="386"/>
                    <a:pt x="0" y="410"/>
                    <a:pt x="0" y="434"/>
                  </a:cubicBezTo>
                  <a:cubicBezTo>
                    <a:pt x="0" y="474"/>
                    <a:pt x="6" y="512"/>
                    <a:pt x="16" y="549"/>
                  </a:cubicBezTo>
                  <a:cubicBezTo>
                    <a:pt x="28" y="594"/>
                    <a:pt x="48" y="636"/>
                    <a:pt x="74" y="675"/>
                  </a:cubicBezTo>
                  <a:cubicBezTo>
                    <a:pt x="151" y="790"/>
                    <a:pt x="284" y="866"/>
                    <a:pt x="434" y="866"/>
                  </a:cubicBezTo>
                  <a:cubicBezTo>
                    <a:pt x="583" y="866"/>
                    <a:pt x="714" y="790"/>
                    <a:pt x="792" y="675"/>
                  </a:cubicBezTo>
                  <a:cubicBezTo>
                    <a:pt x="433" y="675"/>
                    <a:pt x="433" y="675"/>
                    <a:pt x="433" y="675"/>
                  </a:cubicBezTo>
                  <a:cubicBezTo>
                    <a:pt x="342" y="675"/>
                    <a:pt x="262" y="624"/>
                    <a:pt x="221" y="549"/>
                  </a:cubicBezTo>
                  <a:cubicBezTo>
                    <a:pt x="644" y="549"/>
                    <a:pt x="644" y="549"/>
                    <a:pt x="644" y="549"/>
                  </a:cubicBezTo>
                  <a:lnTo>
                    <a:pt x="850" y="549"/>
                  </a:lnTo>
                  <a:close/>
                  <a:moveTo>
                    <a:pt x="202" y="363"/>
                  </a:moveTo>
                  <a:cubicBezTo>
                    <a:pt x="232" y="264"/>
                    <a:pt x="324" y="192"/>
                    <a:pt x="432" y="192"/>
                  </a:cubicBezTo>
                  <a:cubicBezTo>
                    <a:pt x="541" y="192"/>
                    <a:pt x="633" y="264"/>
                    <a:pt x="663" y="363"/>
                  </a:cubicBezTo>
                  <a:lnTo>
                    <a:pt x="202" y="363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8319888" y="5261595"/>
              <a:ext cx="61913" cy="131763"/>
            </a:xfrm>
            <a:custGeom>
              <a:avLst/>
              <a:gdLst>
                <a:gd name="T0" fmla="*/ 20 w 39"/>
                <a:gd name="T1" fmla="*/ 43 h 83"/>
                <a:gd name="T2" fmla="*/ 33 w 39"/>
                <a:gd name="T3" fmla="*/ 0 h 83"/>
                <a:gd name="T4" fmla="*/ 39 w 39"/>
                <a:gd name="T5" fmla="*/ 0 h 83"/>
                <a:gd name="T6" fmla="*/ 22 w 39"/>
                <a:gd name="T7" fmla="*/ 51 h 83"/>
                <a:gd name="T8" fmla="*/ 22 w 39"/>
                <a:gd name="T9" fmla="*/ 83 h 83"/>
                <a:gd name="T10" fmla="*/ 17 w 39"/>
                <a:gd name="T11" fmla="*/ 83 h 83"/>
                <a:gd name="T12" fmla="*/ 17 w 39"/>
                <a:gd name="T13" fmla="*/ 51 h 83"/>
                <a:gd name="T14" fmla="*/ 0 w 39"/>
                <a:gd name="T15" fmla="*/ 0 h 83"/>
                <a:gd name="T16" fmla="*/ 6 w 39"/>
                <a:gd name="T17" fmla="*/ 0 h 83"/>
                <a:gd name="T18" fmla="*/ 20 w 39"/>
                <a:gd name="T19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20" y="43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22" y="51"/>
                  </a:lnTo>
                  <a:lnTo>
                    <a:pt x="22" y="83"/>
                  </a:lnTo>
                  <a:lnTo>
                    <a:pt x="17" y="83"/>
                  </a:lnTo>
                  <a:lnTo>
                    <a:pt x="17" y="5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8391326" y="5260008"/>
              <a:ext cx="76200" cy="134938"/>
            </a:xfrm>
            <a:custGeom>
              <a:avLst/>
              <a:gdLst>
                <a:gd name="T0" fmla="*/ 126 w 126"/>
                <a:gd name="T1" fmla="*/ 113 h 226"/>
                <a:gd name="T2" fmla="*/ 110 w 126"/>
                <a:gd name="T3" fmla="*/ 197 h 226"/>
                <a:gd name="T4" fmla="*/ 63 w 126"/>
                <a:gd name="T5" fmla="*/ 226 h 226"/>
                <a:gd name="T6" fmla="*/ 16 w 126"/>
                <a:gd name="T7" fmla="*/ 196 h 226"/>
                <a:gd name="T8" fmla="*/ 0 w 126"/>
                <a:gd name="T9" fmla="*/ 112 h 226"/>
                <a:gd name="T10" fmla="*/ 16 w 126"/>
                <a:gd name="T11" fmla="*/ 28 h 226"/>
                <a:gd name="T12" fmla="*/ 63 w 126"/>
                <a:gd name="T13" fmla="*/ 0 h 226"/>
                <a:gd name="T14" fmla="*/ 110 w 126"/>
                <a:gd name="T15" fmla="*/ 29 h 226"/>
                <a:gd name="T16" fmla="*/ 126 w 126"/>
                <a:gd name="T17" fmla="*/ 113 h 226"/>
                <a:gd name="T18" fmla="*/ 15 w 126"/>
                <a:gd name="T19" fmla="*/ 113 h 226"/>
                <a:gd name="T20" fmla="*/ 27 w 126"/>
                <a:gd name="T21" fmla="*/ 187 h 226"/>
                <a:gd name="T22" fmla="*/ 63 w 126"/>
                <a:gd name="T23" fmla="*/ 212 h 226"/>
                <a:gd name="T24" fmla="*/ 99 w 126"/>
                <a:gd name="T25" fmla="*/ 187 h 226"/>
                <a:gd name="T26" fmla="*/ 111 w 126"/>
                <a:gd name="T27" fmla="*/ 113 h 226"/>
                <a:gd name="T28" fmla="*/ 99 w 126"/>
                <a:gd name="T29" fmla="*/ 39 h 226"/>
                <a:gd name="T30" fmla="*/ 63 w 126"/>
                <a:gd name="T31" fmla="*/ 14 h 226"/>
                <a:gd name="T32" fmla="*/ 27 w 126"/>
                <a:gd name="T33" fmla="*/ 39 h 226"/>
                <a:gd name="T34" fmla="*/ 15 w 126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226">
                  <a:moveTo>
                    <a:pt x="126" y="113"/>
                  </a:moveTo>
                  <a:cubicBezTo>
                    <a:pt x="126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3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6" y="76"/>
                    <a:pt x="126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5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3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8491338" y="5261595"/>
              <a:ext cx="65088" cy="133350"/>
            </a:xfrm>
            <a:custGeom>
              <a:avLst/>
              <a:gdLst>
                <a:gd name="T0" fmla="*/ 108 w 108"/>
                <a:gd name="T1" fmla="*/ 0 h 223"/>
                <a:gd name="T2" fmla="*/ 108 w 108"/>
                <a:gd name="T3" fmla="*/ 148 h 223"/>
                <a:gd name="T4" fmla="*/ 55 w 108"/>
                <a:gd name="T5" fmla="*/ 223 h 223"/>
                <a:gd name="T6" fmla="*/ 14 w 108"/>
                <a:gd name="T7" fmla="*/ 204 h 223"/>
                <a:gd name="T8" fmla="*/ 0 w 108"/>
                <a:gd name="T9" fmla="*/ 148 h 223"/>
                <a:gd name="T10" fmla="*/ 0 w 108"/>
                <a:gd name="T11" fmla="*/ 0 h 223"/>
                <a:gd name="T12" fmla="*/ 15 w 108"/>
                <a:gd name="T13" fmla="*/ 0 h 223"/>
                <a:gd name="T14" fmla="*/ 15 w 108"/>
                <a:gd name="T15" fmla="*/ 150 h 223"/>
                <a:gd name="T16" fmla="*/ 25 w 108"/>
                <a:gd name="T17" fmla="*/ 194 h 223"/>
                <a:gd name="T18" fmla="*/ 55 w 108"/>
                <a:gd name="T19" fmla="*/ 209 h 223"/>
                <a:gd name="T20" fmla="*/ 84 w 108"/>
                <a:gd name="T21" fmla="*/ 194 h 223"/>
                <a:gd name="T22" fmla="*/ 93 w 108"/>
                <a:gd name="T23" fmla="*/ 150 h 223"/>
                <a:gd name="T24" fmla="*/ 93 w 108"/>
                <a:gd name="T25" fmla="*/ 0 h 223"/>
                <a:gd name="T26" fmla="*/ 108 w 108"/>
                <a:gd name="T2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223">
                  <a:moveTo>
                    <a:pt x="108" y="0"/>
                  </a:moveTo>
                  <a:cubicBezTo>
                    <a:pt x="108" y="148"/>
                    <a:pt x="108" y="148"/>
                    <a:pt x="108" y="148"/>
                  </a:cubicBezTo>
                  <a:cubicBezTo>
                    <a:pt x="108" y="198"/>
                    <a:pt x="90" y="223"/>
                    <a:pt x="55" y="223"/>
                  </a:cubicBezTo>
                  <a:cubicBezTo>
                    <a:pt x="37" y="223"/>
                    <a:pt x="24" y="217"/>
                    <a:pt x="14" y="204"/>
                  </a:cubicBezTo>
                  <a:cubicBezTo>
                    <a:pt x="5" y="191"/>
                    <a:pt x="0" y="172"/>
                    <a:pt x="0" y="1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69"/>
                    <a:pt x="19" y="184"/>
                    <a:pt x="25" y="194"/>
                  </a:cubicBezTo>
                  <a:cubicBezTo>
                    <a:pt x="32" y="204"/>
                    <a:pt x="42" y="209"/>
                    <a:pt x="55" y="209"/>
                  </a:cubicBezTo>
                  <a:cubicBezTo>
                    <a:pt x="68" y="209"/>
                    <a:pt x="77" y="204"/>
                    <a:pt x="84" y="194"/>
                  </a:cubicBezTo>
                  <a:cubicBezTo>
                    <a:pt x="90" y="184"/>
                    <a:pt x="93" y="169"/>
                    <a:pt x="93" y="150"/>
                  </a:cubicBezTo>
                  <a:cubicBezTo>
                    <a:pt x="93" y="0"/>
                    <a:pt x="93" y="0"/>
                    <a:pt x="93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8583413" y="5261595"/>
              <a:ext cx="61913" cy="131763"/>
            </a:xfrm>
            <a:custGeom>
              <a:avLst/>
              <a:gdLst>
                <a:gd name="T0" fmla="*/ 15 w 101"/>
                <a:gd name="T1" fmla="*/ 124 h 220"/>
                <a:gd name="T2" fmla="*/ 15 w 101"/>
                <a:gd name="T3" fmla="*/ 220 h 220"/>
                <a:gd name="T4" fmla="*/ 0 w 101"/>
                <a:gd name="T5" fmla="*/ 220 h 220"/>
                <a:gd name="T6" fmla="*/ 0 w 101"/>
                <a:gd name="T7" fmla="*/ 0 h 220"/>
                <a:gd name="T8" fmla="*/ 31 w 101"/>
                <a:gd name="T9" fmla="*/ 0 h 220"/>
                <a:gd name="T10" fmla="*/ 78 w 101"/>
                <a:gd name="T11" fmla="*/ 15 h 220"/>
                <a:gd name="T12" fmla="*/ 92 w 101"/>
                <a:gd name="T13" fmla="*/ 61 h 220"/>
                <a:gd name="T14" fmla="*/ 84 w 101"/>
                <a:gd name="T15" fmla="*/ 98 h 220"/>
                <a:gd name="T16" fmla="*/ 57 w 101"/>
                <a:gd name="T17" fmla="*/ 120 h 220"/>
                <a:gd name="T18" fmla="*/ 101 w 101"/>
                <a:gd name="T19" fmla="*/ 220 h 220"/>
                <a:gd name="T20" fmla="*/ 84 w 101"/>
                <a:gd name="T21" fmla="*/ 220 h 220"/>
                <a:gd name="T22" fmla="*/ 43 w 101"/>
                <a:gd name="T23" fmla="*/ 124 h 220"/>
                <a:gd name="T24" fmla="*/ 15 w 101"/>
                <a:gd name="T25" fmla="*/ 124 h 220"/>
                <a:gd name="T26" fmla="*/ 15 w 101"/>
                <a:gd name="T27" fmla="*/ 110 h 220"/>
                <a:gd name="T28" fmla="*/ 36 w 101"/>
                <a:gd name="T29" fmla="*/ 110 h 220"/>
                <a:gd name="T30" fmla="*/ 67 w 101"/>
                <a:gd name="T31" fmla="*/ 98 h 220"/>
                <a:gd name="T32" fmla="*/ 77 w 101"/>
                <a:gd name="T33" fmla="*/ 61 h 220"/>
                <a:gd name="T34" fmla="*/ 66 w 101"/>
                <a:gd name="T35" fmla="*/ 25 h 220"/>
                <a:gd name="T36" fmla="*/ 32 w 101"/>
                <a:gd name="T37" fmla="*/ 14 h 220"/>
                <a:gd name="T38" fmla="*/ 15 w 101"/>
                <a:gd name="T39" fmla="*/ 14 h 220"/>
                <a:gd name="T40" fmla="*/ 15 w 101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0">
                  <a:moveTo>
                    <a:pt x="15" y="124"/>
                  </a:move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2" y="0"/>
                    <a:pt x="68" y="5"/>
                    <a:pt x="78" y="15"/>
                  </a:cubicBezTo>
                  <a:cubicBezTo>
                    <a:pt x="88" y="25"/>
                    <a:pt x="92" y="40"/>
                    <a:pt x="92" y="61"/>
                  </a:cubicBezTo>
                  <a:cubicBezTo>
                    <a:pt x="92" y="76"/>
                    <a:pt x="90" y="88"/>
                    <a:pt x="84" y="98"/>
                  </a:cubicBezTo>
                  <a:cubicBezTo>
                    <a:pt x="79" y="108"/>
                    <a:pt x="70" y="115"/>
                    <a:pt x="57" y="120"/>
                  </a:cubicBezTo>
                  <a:cubicBezTo>
                    <a:pt x="101" y="220"/>
                    <a:pt x="101" y="220"/>
                    <a:pt x="101" y="220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43" y="124"/>
                    <a:pt x="43" y="124"/>
                    <a:pt x="43" y="124"/>
                  </a:cubicBezTo>
                  <a:lnTo>
                    <a:pt x="15" y="124"/>
                  </a:lnTo>
                  <a:close/>
                  <a:moveTo>
                    <a:pt x="15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49" y="110"/>
                    <a:pt x="59" y="106"/>
                    <a:pt x="67" y="98"/>
                  </a:cubicBezTo>
                  <a:cubicBezTo>
                    <a:pt x="74" y="90"/>
                    <a:pt x="77" y="77"/>
                    <a:pt x="77" y="61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8"/>
                    <a:pt x="47" y="14"/>
                    <a:pt x="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8691363" y="5260008"/>
              <a:ext cx="57150" cy="134938"/>
            </a:xfrm>
            <a:custGeom>
              <a:avLst/>
              <a:gdLst>
                <a:gd name="T0" fmla="*/ 96 w 96"/>
                <a:gd name="T1" fmla="*/ 165 h 226"/>
                <a:gd name="T2" fmla="*/ 81 w 96"/>
                <a:gd name="T3" fmla="*/ 209 h 226"/>
                <a:gd name="T4" fmla="*/ 42 w 96"/>
                <a:gd name="T5" fmla="*/ 226 h 226"/>
                <a:gd name="T6" fmla="*/ 0 w 96"/>
                <a:gd name="T7" fmla="*/ 218 h 226"/>
                <a:gd name="T8" fmla="*/ 0 w 96"/>
                <a:gd name="T9" fmla="*/ 202 h 226"/>
                <a:gd name="T10" fmla="*/ 19 w 96"/>
                <a:gd name="T11" fmla="*/ 209 h 226"/>
                <a:gd name="T12" fmla="*/ 42 w 96"/>
                <a:gd name="T13" fmla="*/ 212 h 226"/>
                <a:gd name="T14" fmla="*/ 70 w 96"/>
                <a:gd name="T15" fmla="*/ 199 h 226"/>
                <a:gd name="T16" fmla="*/ 81 w 96"/>
                <a:gd name="T17" fmla="*/ 167 h 226"/>
                <a:gd name="T18" fmla="*/ 73 w 96"/>
                <a:gd name="T19" fmla="*/ 138 h 226"/>
                <a:gd name="T20" fmla="*/ 44 w 96"/>
                <a:gd name="T21" fmla="*/ 116 h 226"/>
                <a:gd name="T22" fmla="*/ 18 w 96"/>
                <a:gd name="T23" fmla="*/ 100 h 226"/>
                <a:gd name="T24" fmla="*/ 6 w 96"/>
                <a:gd name="T25" fmla="*/ 81 h 226"/>
                <a:gd name="T26" fmla="*/ 2 w 96"/>
                <a:gd name="T27" fmla="*/ 55 h 226"/>
                <a:gd name="T28" fmla="*/ 8 w 96"/>
                <a:gd name="T29" fmla="*/ 26 h 226"/>
                <a:gd name="T30" fmla="*/ 27 w 96"/>
                <a:gd name="T31" fmla="*/ 7 h 226"/>
                <a:gd name="T32" fmla="*/ 53 w 96"/>
                <a:gd name="T33" fmla="*/ 0 h 226"/>
                <a:gd name="T34" fmla="*/ 76 w 96"/>
                <a:gd name="T35" fmla="*/ 3 h 226"/>
                <a:gd name="T36" fmla="*/ 93 w 96"/>
                <a:gd name="T37" fmla="*/ 9 h 226"/>
                <a:gd name="T38" fmla="*/ 87 w 96"/>
                <a:gd name="T39" fmla="*/ 23 h 226"/>
                <a:gd name="T40" fmla="*/ 53 w 96"/>
                <a:gd name="T41" fmla="*/ 14 h 226"/>
                <a:gd name="T42" fmla="*/ 27 w 96"/>
                <a:gd name="T43" fmla="*/ 26 h 226"/>
                <a:gd name="T44" fmla="*/ 16 w 96"/>
                <a:gd name="T45" fmla="*/ 55 h 226"/>
                <a:gd name="T46" fmla="*/ 24 w 96"/>
                <a:gd name="T47" fmla="*/ 83 h 226"/>
                <a:gd name="T48" fmla="*/ 53 w 96"/>
                <a:gd name="T49" fmla="*/ 105 h 226"/>
                <a:gd name="T50" fmla="*/ 85 w 96"/>
                <a:gd name="T51" fmla="*/ 130 h 226"/>
                <a:gd name="T52" fmla="*/ 96 w 96"/>
                <a:gd name="T53" fmla="*/ 16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226">
                  <a:moveTo>
                    <a:pt x="96" y="165"/>
                  </a:moveTo>
                  <a:cubicBezTo>
                    <a:pt x="96" y="183"/>
                    <a:pt x="91" y="198"/>
                    <a:pt x="81" y="209"/>
                  </a:cubicBezTo>
                  <a:cubicBezTo>
                    <a:pt x="70" y="220"/>
                    <a:pt x="58" y="226"/>
                    <a:pt x="42" y="226"/>
                  </a:cubicBezTo>
                  <a:cubicBezTo>
                    <a:pt x="25" y="226"/>
                    <a:pt x="11" y="223"/>
                    <a:pt x="0" y="21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5" y="205"/>
                    <a:pt x="12" y="208"/>
                    <a:pt x="19" y="209"/>
                  </a:cubicBezTo>
                  <a:cubicBezTo>
                    <a:pt x="27" y="211"/>
                    <a:pt x="35" y="212"/>
                    <a:pt x="42" y="212"/>
                  </a:cubicBezTo>
                  <a:cubicBezTo>
                    <a:pt x="54" y="212"/>
                    <a:pt x="63" y="208"/>
                    <a:pt x="70" y="199"/>
                  </a:cubicBezTo>
                  <a:cubicBezTo>
                    <a:pt x="77" y="190"/>
                    <a:pt x="81" y="180"/>
                    <a:pt x="81" y="167"/>
                  </a:cubicBezTo>
                  <a:cubicBezTo>
                    <a:pt x="81" y="154"/>
                    <a:pt x="78" y="145"/>
                    <a:pt x="73" y="138"/>
                  </a:cubicBezTo>
                  <a:cubicBezTo>
                    <a:pt x="68" y="131"/>
                    <a:pt x="58" y="123"/>
                    <a:pt x="44" y="116"/>
                  </a:cubicBezTo>
                  <a:cubicBezTo>
                    <a:pt x="32" y="111"/>
                    <a:pt x="24" y="105"/>
                    <a:pt x="18" y="100"/>
                  </a:cubicBezTo>
                  <a:cubicBezTo>
                    <a:pt x="13" y="94"/>
                    <a:pt x="9" y="88"/>
                    <a:pt x="6" y="81"/>
                  </a:cubicBezTo>
                  <a:cubicBezTo>
                    <a:pt x="3" y="74"/>
                    <a:pt x="2" y="65"/>
                    <a:pt x="2" y="55"/>
                  </a:cubicBezTo>
                  <a:cubicBezTo>
                    <a:pt x="2" y="45"/>
                    <a:pt x="4" y="35"/>
                    <a:pt x="8" y="26"/>
                  </a:cubicBezTo>
                  <a:cubicBezTo>
                    <a:pt x="13" y="18"/>
                    <a:pt x="19" y="12"/>
                    <a:pt x="27" y="7"/>
                  </a:cubicBezTo>
                  <a:cubicBezTo>
                    <a:pt x="35" y="2"/>
                    <a:pt x="44" y="0"/>
                    <a:pt x="53" y="0"/>
                  </a:cubicBezTo>
                  <a:cubicBezTo>
                    <a:pt x="62" y="0"/>
                    <a:pt x="69" y="1"/>
                    <a:pt x="76" y="3"/>
                  </a:cubicBezTo>
                  <a:cubicBezTo>
                    <a:pt x="83" y="5"/>
                    <a:pt x="89" y="7"/>
                    <a:pt x="93" y="9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76" y="17"/>
                    <a:pt x="65" y="14"/>
                    <a:pt x="53" y="14"/>
                  </a:cubicBezTo>
                  <a:cubicBezTo>
                    <a:pt x="42" y="14"/>
                    <a:pt x="33" y="18"/>
                    <a:pt x="27" y="26"/>
                  </a:cubicBezTo>
                  <a:cubicBezTo>
                    <a:pt x="20" y="33"/>
                    <a:pt x="16" y="43"/>
                    <a:pt x="16" y="55"/>
                  </a:cubicBezTo>
                  <a:cubicBezTo>
                    <a:pt x="16" y="67"/>
                    <a:pt x="19" y="77"/>
                    <a:pt x="24" y="83"/>
                  </a:cubicBezTo>
                  <a:cubicBezTo>
                    <a:pt x="29" y="90"/>
                    <a:pt x="38" y="97"/>
                    <a:pt x="53" y="105"/>
                  </a:cubicBezTo>
                  <a:cubicBezTo>
                    <a:pt x="68" y="112"/>
                    <a:pt x="78" y="120"/>
                    <a:pt x="85" y="130"/>
                  </a:cubicBezTo>
                  <a:cubicBezTo>
                    <a:pt x="92" y="140"/>
                    <a:pt x="96" y="151"/>
                    <a:pt x="96" y="165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8770738" y="5261595"/>
              <a:ext cx="63500" cy="131763"/>
            </a:xfrm>
            <a:custGeom>
              <a:avLst/>
              <a:gdLst>
                <a:gd name="T0" fmla="*/ 40 w 40"/>
                <a:gd name="T1" fmla="*/ 83 h 83"/>
                <a:gd name="T2" fmla="*/ 35 w 40"/>
                <a:gd name="T3" fmla="*/ 83 h 83"/>
                <a:gd name="T4" fmla="*/ 35 w 40"/>
                <a:gd name="T5" fmla="*/ 42 h 83"/>
                <a:gd name="T6" fmla="*/ 6 w 40"/>
                <a:gd name="T7" fmla="*/ 42 h 83"/>
                <a:gd name="T8" fmla="*/ 6 w 40"/>
                <a:gd name="T9" fmla="*/ 83 h 83"/>
                <a:gd name="T10" fmla="*/ 0 w 40"/>
                <a:gd name="T11" fmla="*/ 83 h 83"/>
                <a:gd name="T12" fmla="*/ 0 w 40"/>
                <a:gd name="T13" fmla="*/ 0 h 83"/>
                <a:gd name="T14" fmla="*/ 6 w 40"/>
                <a:gd name="T15" fmla="*/ 0 h 83"/>
                <a:gd name="T16" fmla="*/ 6 w 40"/>
                <a:gd name="T17" fmla="*/ 37 h 83"/>
                <a:gd name="T18" fmla="*/ 35 w 40"/>
                <a:gd name="T19" fmla="*/ 37 h 83"/>
                <a:gd name="T20" fmla="*/ 35 w 40"/>
                <a:gd name="T21" fmla="*/ 0 h 83"/>
                <a:gd name="T22" fmla="*/ 40 w 40"/>
                <a:gd name="T23" fmla="*/ 0 h 83"/>
                <a:gd name="T24" fmla="*/ 40 w 4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3">
                  <a:moveTo>
                    <a:pt x="40" y="83"/>
                  </a:moveTo>
                  <a:lnTo>
                    <a:pt x="35" y="83"/>
                  </a:lnTo>
                  <a:lnTo>
                    <a:pt x="35" y="42"/>
                  </a:lnTo>
                  <a:lnTo>
                    <a:pt x="6" y="42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37"/>
                  </a:lnTo>
                  <a:lnTo>
                    <a:pt x="35" y="37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21"/>
            <p:cNvSpPr>
              <a:spLocks noEditPoints="1"/>
            </p:cNvSpPr>
            <p:nvPr/>
          </p:nvSpPr>
          <p:spPr bwMode="auto">
            <a:xfrm>
              <a:off x="8859638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0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0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7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1 w 127"/>
                <a:gd name="T27" fmla="*/ 113 h 226"/>
                <a:gd name="T28" fmla="*/ 99 w 127"/>
                <a:gd name="T29" fmla="*/ 39 h 226"/>
                <a:gd name="T30" fmla="*/ 64 w 127"/>
                <a:gd name="T31" fmla="*/ 14 h 226"/>
                <a:gd name="T32" fmla="*/ 27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4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6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4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89596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7 w 92"/>
                <a:gd name="T3" fmla="*/ 113 h 220"/>
                <a:gd name="T4" fmla="*/ 31 w 92"/>
                <a:gd name="T5" fmla="*/ 129 h 220"/>
                <a:gd name="T6" fmla="*/ 15 w 92"/>
                <a:gd name="T7" fmla="*/ 129 h 220"/>
                <a:gd name="T8" fmla="*/ 15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5 w 92"/>
                <a:gd name="T21" fmla="*/ 116 h 220"/>
                <a:gd name="T22" fmla="*/ 30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6 w 92"/>
                <a:gd name="T29" fmla="*/ 25 h 220"/>
                <a:gd name="T30" fmla="*/ 31 w 92"/>
                <a:gd name="T31" fmla="*/ 14 h 220"/>
                <a:gd name="T32" fmla="*/ 15 w 92"/>
                <a:gd name="T33" fmla="*/ 14 h 220"/>
                <a:gd name="T34" fmla="*/ 15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7" y="103"/>
                    <a:pt x="77" y="113"/>
                  </a:cubicBezTo>
                  <a:cubicBezTo>
                    <a:pt x="66" y="124"/>
                    <a:pt x="51" y="129"/>
                    <a:pt x="31" y="12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68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5" y="116"/>
                  </a:moveTo>
                  <a:cubicBezTo>
                    <a:pt x="30" y="116"/>
                    <a:pt x="30" y="116"/>
                    <a:pt x="30" y="116"/>
                  </a:cubicBezTo>
                  <a:cubicBezTo>
                    <a:pt x="47" y="116"/>
                    <a:pt x="59" y="111"/>
                    <a:pt x="66" y="103"/>
                  </a:cubicBezTo>
                  <a:cubicBezTo>
                    <a:pt x="74" y="95"/>
                    <a:pt x="77" y="82"/>
                    <a:pt x="77" y="63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7"/>
                    <a:pt x="47" y="14"/>
                    <a:pt x="31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90358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6 w 92"/>
                <a:gd name="T3" fmla="*/ 113 h 220"/>
                <a:gd name="T4" fmla="*/ 30 w 92"/>
                <a:gd name="T5" fmla="*/ 129 h 220"/>
                <a:gd name="T6" fmla="*/ 14 w 92"/>
                <a:gd name="T7" fmla="*/ 129 h 220"/>
                <a:gd name="T8" fmla="*/ 14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4 w 92"/>
                <a:gd name="T21" fmla="*/ 116 h 220"/>
                <a:gd name="T22" fmla="*/ 29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5 w 92"/>
                <a:gd name="T29" fmla="*/ 25 h 220"/>
                <a:gd name="T30" fmla="*/ 31 w 92"/>
                <a:gd name="T31" fmla="*/ 14 h 220"/>
                <a:gd name="T32" fmla="*/ 14 w 92"/>
                <a:gd name="T33" fmla="*/ 14 h 220"/>
                <a:gd name="T34" fmla="*/ 14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6" y="103"/>
                    <a:pt x="76" y="113"/>
                  </a:cubicBezTo>
                  <a:cubicBezTo>
                    <a:pt x="66" y="124"/>
                    <a:pt x="50" y="129"/>
                    <a:pt x="3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4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46" y="116"/>
                    <a:pt x="59" y="111"/>
                    <a:pt x="66" y="103"/>
                  </a:cubicBezTo>
                  <a:cubicBezTo>
                    <a:pt x="73" y="95"/>
                    <a:pt x="77" y="82"/>
                    <a:pt x="77" y="63"/>
                  </a:cubicBezTo>
                  <a:cubicBezTo>
                    <a:pt x="77" y="45"/>
                    <a:pt x="73" y="33"/>
                    <a:pt x="65" y="25"/>
                  </a:cubicBezTo>
                  <a:cubicBezTo>
                    <a:pt x="58" y="17"/>
                    <a:pt x="46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9112051" y="5261595"/>
              <a:ext cx="9525" cy="131763"/>
            </a:xfrm>
            <a:prstGeom prst="rect">
              <a:avLst/>
            </a:pr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9150151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2 w 116"/>
                <a:gd name="T7" fmla="*/ 23 h 220"/>
                <a:gd name="T8" fmla="*/ 14 w 116"/>
                <a:gd name="T9" fmla="*/ 62 h 220"/>
                <a:gd name="T10" fmla="*/ 14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1 w 116"/>
                <a:gd name="T19" fmla="*/ 195 h 220"/>
                <a:gd name="T20" fmla="*/ 102 w 116"/>
                <a:gd name="T21" fmla="*/ 195 h 220"/>
                <a:gd name="T22" fmla="*/ 101 w 116"/>
                <a:gd name="T23" fmla="*/ 154 h 220"/>
                <a:gd name="T24" fmla="*/ 101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36"/>
                    <a:pt x="14" y="50"/>
                    <a:pt x="14" y="62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79"/>
                    <a:pt x="101" y="165"/>
                    <a:pt x="101" y="1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9243813" y="5260008"/>
              <a:ext cx="77788" cy="134938"/>
            </a:xfrm>
            <a:custGeom>
              <a:avLst/>
              <a:gdLst>
                <a:gd name="T0" fmla="*/ 80 w 128"/>
                <a:gd name="T1" fmla="*/ 112 h 226"/>
                <a:gd name="T2" fmla="*/ 128 w 128"/>
                <a:gd name="T3" fmla="*/ 112 h 226"/>
                <a:gd name="T4" fmla="*/ 128 w 128"/>
                <a:gd name="T5" fmla="*/ 216 h 226"/>
                <a:gd name="T6" fmla="*/ 76 w 128"/>
                <a:gd name="T7" fmla="*/ 226 h 226"/>
                <a:gd name="T8" fmla="*/ 20 w 128"/>
                <a:gd name="T9" fmla="*/ 196 h 226"/>
                <a:gd name="T10" fmla="*/ 0 w 128"/>
                <a:gd name="T11" fmla="*/ 112 h 226"/>
                <a:gd name="T12" fmla="*/ 21 w 128"/>
                <a:gd name="T13" fmla="*/ 29 h 226"/>
                <a:gd name="T14" fmla="*/ 79 w 128"/>
                <a:gd name="T15" fmla="*/ 0 h 226"/>
                <a:gd name="T16" fmla="*/ 126 w 128"/>
                <a:gd name="T17" fmla="*/ 14 h 226"/>
                <a:gd name="T18" fmla="*/ 119 w 128"/>
                <a:gd name="T19" fmla="*/ 27 h 226"/>
                <a:gd name="T20" fmla="*/ 79 w 128"/>
                <a:gd name="T21" fmla="*/ 14 h 226"/>
                <a:gd name="T22" fmla="*/ 32 w 128"/>
                <a:gd name="T23" fmla="*/ 39 h 226"/>
                <a:gd name="T24" fmla="*/ 16 w 128"/>
                <a:gd name="T25" fmla="*/ 113 h 226"/>
                <a:gd name="T26" fmla="*/ 32 w 128"/>
                <a:gd name="T27" fmla="*/ 186 h 226"/>
                <a:gd name="T28" fmla="*/ 77 w 128"/>
                <a:gd name="T29" fmla="*/ 212 h 226"/>
                <a:gd name="T30" fmla="*/ 113 w 128"/>
                <a:gd name="T31" fmla="*/ 206 h 226"/>
                <a:gd name="T32" fmla="*/ 113 w 128"/>
                <a:gd name="T33" fmla="*/ 126 h 226"/>
                <a:gd name="T34" fmla="*/ 80 w 128"/>
                <a:gd name="T35" fmla="*/ 126 h 226"/>
                <a:gd name="T36" fmla="*/ 80 w 128"/>
                <a:gd name="T37" fmla="*/ 11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226">
                  <a:moveTo>
                    <a:pt x="80" y="112"/>
                  </a:moveTo>
                  <a:cubicBezTo>
                    <a:pt x="128" y="112"/>
                    <a:pt x="128" y="112"/>
                    <a:pt x="128" y="112"/>
                  </a:cubicBezTo>
                  <a:cubicBezTo>
                    <a:pt x="128" y="216"/>
                    <a:pt x="128" y="216"/>
                    <a:pt x="128" y="216"/>
                  </a:cubicBezTo>
                  <a:cubicBezTo>
                    <a:pt x="111" y="223"/>
                    <a:pt x="94" y="226"/>
                    <a:pt x="76" y="226"/>
                  </a:cubicBezTo>
                  <a:cubicBezTo>
                    <a:pt x="52" y="226"/>
                    <a:pt x="33" y="216"/>
                    <a:pt x="20" y="196"/>
                  </a:cubicBezTo>
                  <a:cubicBezTo>
                    <a:pt x="7" y="176"/>
                    <a:pt x="0" y="148"/>
                    <a:pt x="0" y="112"/>
                  </a:cubicBezTo>
                  <a:cubicBezTo>
                    <a:pt x="0" y="77"/>
                    <a:pt x="7" y="49"/>
                    <a:pt x="21" y="29"/>
                  </a:cubicBezTo>
                  <a:cubicBezTo>
                    <a:pt x="35" y="10"/>
                    <a:pt x="54" y="0"/>
                    <a:pt x="79" y="0"/>
                  </a:cubicBezTo>
                  <a:cubicBezTo>
                    <a:pt x="95" y="0"/>
                    <a:pt x="111" y="5"/>
                    <a:pt x="126" y="1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05" y="18"/>
                    <a:pt x="91" y="14"/>
                    <a:pt x="79" y="14"/>
                  </a:cubicBezTo>
                  <a:cubicBezTo>
                    <a:pt x="58" y="14"/>
                    <a:pt x="42" y="22"/>
                    <a:pt x="32" y="39"/>
                  </a:cubicBezTo>
                  <a:cubicBezTo>
                    <a:pt x="21" y="56"/>
                    <a:pt x="16" y="80"/>
                    <a:pt x="16" y="113"/>
                  </a:cubicBezTo>
                  <a:cubicBezTo>
                    <a:pt x="16" y="144"/>
                    <a:pt x="21" y="169"/>
                    <a:pt x="32" y="186"/>
                  </a:cubicBezTo>
                  <a:cubicBezTo>
                    <a:pt x="43" y="203"/>
                    <a:pt x="58" y="212"/>
                    <a:pt x="77" y="212"/>
                  </a:cubicBezTo>
                  <a:cubicBezTo>
                    <a:pt x="91" y="212"/>
                    <a:pt x="103" y="210"/>
                    <a:pt x="113" y="20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80" y="126"/>
                    <a:pt x="80" y="126"/>
                    <a:pt x="80" y="126"/>
                  </a:cubicBezTo>
                  <a:lnTo>
                    <a:pt x="80" y="112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9380338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3 w 116"/>
                <a:gd name="T7" fmla="*/ 23 h 220"/>
                <a:gd name="T8" fmla="*/ 15 w 116"/>
                <a:gd name="T9" fmla="*/ 62 h 220"/>
                <a:gd name="T10" fmla="*/ 15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2 w 116"/>
                <a:gd name="T19" fmla="*/ 195 h 220"/>
                <a:gd name="T20" fmla="*/ 103 w 116"/>
                <a:gd name="T21" fmla="*/ 195 h 220"/>
                <a:gd name="T22" fmla="*/ 102 w 116"/>
                <a:gd name="T23" fmla="*/ 154 h 220"/>
                <a:gd name="T24" fmla="*/ 102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36"/>
                    <a:pt x="15" y="50"/>
                    <a:pt x="15" y="62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3" y="195"/>
                    <a:pt x="103" y="195"/>
                    <a:pt x="103" y="195"/>
                  </a:cubicBezTo>
                  <a:cubicBezTo>
                    <a:pt x="102" y="179"/>
                    <a:pt x="102" y="165"/>
                    <a:pt x="102" y="15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9480351" y="5261595"/>
              <a:ext cx="47625" cy="131763"/>
            </a:xfrm>
            <a:custGeom>
              <a:avLst/>
              <a:gdLst>
                <a:gd name="T0" fmla="*/ 30 w 30"/>
                <a:gd name="T1" fmla="*/ 83 h 83"/>
                <a:gd name="T2" fmla="*/ 0 w 30"/>
                <a:gd name="T3" fmla="*/ 83 h 83"/>
                <a:gd name="T4" fmla="*/ 0 w 30"/>
                <a:gd name="T5" fmla="*/ 0 h 83"/>
                <a:gd name="T6" fmla="*/ 30 w 30"/>
                <a:gd name="T7" fmla="*/ 0 h 83"/>
                <a:gd name="T8" fmla="*/ 30 w 30"/>
                <a:gd name="T9" fmla="*/ 5 h 83"/>
                <a:gd name="T10" fmla="*/ 5 w 30"/>
                <a:gd name="T11" fmla="*/ 5 h 83"/>
                <a:gd name="T12" fmla="*/ 5 w 30"/>
                <a:gd name="T13" fmla="*/ 37 h 83"/>
                <a:gd name="T14" fmla="*/ 28 w 30"/>
                <a:gd name="T15" fmla="*/ 37 h 83"/>
                <a:gd name="T16" fmla="*/ 28 w 30"/>
                <a:gd name="T17" fmla="*/ 42 h 83"/>
                <a:gd name="T18" fmla="*/ 5 w 30"/>
                <a:gd name="T19" fmla="*/ 42 h 83"/>
                <a:gd name="T20" fmla="*/ 5 w 30"/>
                <a:gd name="T21" fmla="*/ 78 h 83"/>
                <a:gd name="T22" fmla="*/ 30 w 30"/>
                <a:gd name="T23" fmla="*/ 78 h 83"/>
                <a:gd name="T24" fmla="*/ 30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5" y="5"/>
                  </a:lnTo>
                  <a:lnTo>
                    <a:pt x="5" y="37"/>
                  </a:lnTo>
                  <a:lnTo>
                    <a:pt x="28" y="37"/>
                  </a:lnTo>
                  <a:lnTo>
                    <a:pt x="28" y="42"/>
                  </a:lnTo>
                  <a:lnTo>
                    <a:pt x="5" y="42"/>
                  </a:lnTo>
                  <a:lnTo>
                    <a:pt x="5" y="78"/>
                  </a:lnTo>
                  <a:lnTo>
                    <a:pt x="30" y="78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9537501" y="5261595"/>
              <a:ext cx="61913" cy="131763"/>
            </a:xfrm>
            <a:custGeom>
              <a:avLst/>
              <a:gdLst>
                <a:gd name="T0" fmla="*/ 22 w 39"/>
                <a:gd name="T1" fmla="*/ 83 h 83"/>
                <a:gd name="T2" fmla="*/ 17 w 39"/>
                <a:gd name="T3" fmla="*/ 83 h 83"/>
                <a:gd name="T4" fmla="*/ 17 w 39"/>
                <a:gd name="T5" fmla="*/ 5 h 83"/>
                <a:gd name="T6" fmla="*/ 0 w 39"/>
                <a:gd name="T7" fmla="*/ 5 h 83"/>
                <a:gd name="T8" fmla="*/ 0 w 39"/>
                <a:gd name="T9" fmla="*/ 0 h 83"/>
                <a:gd name="T10" fmla="*/ 39 w 39"/>
                <a:gd name="T11" fmla="*/ 0 h 83"/>
                <a:gd name="T12" fmla="*/ 39 w 39"/>
                <a:gd name="T13" fmla="*/ 5 h 83"/>
                <a:gd name="T14" fmla="*/ 22 w 39"/>
                <a:gd name="T15" fmla="*/ 5 h 83"/>
                <a:gd name="T16" fmla="*/ 22 w 39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83">
                  <a:moveTo>
                    <a:pt x="22" y="83"/>
                  </a:moveTo>
                  <a:lnTo>
                    <a:pt x="17" y="83"/>
                  </a:lnTo>
                  <a:lnTo>
                    <a:pt x="1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22" y="5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9602588" y="5261595"/>
              <a:ext cx="123825" cy="131763"/>
            </a:xfrm>
            <a:custGeom>
              <a:avLst/>
              <a:gdLst>
                <a:gd name="T0" fmla="*/ 192 w 207"/>
                <a:gd name="T1" fmla="*/ 0 h 220"/>
                <a:gd name="T2" fmla="*/ 207 w 207"/>
                <a:gd name="T3" fmla="*/ 0 h 220"/>
                <a:gd name="T4" fmla="*/ 160 w 207"/>
                <a:gd name="T5" fmla="*/ 220 h 220"/>
                <a:gd name="T6" fmla="*/ 142 w 207"/>
                <a:gd name="T7" fmla="*/ 220 h 220"/>
                <a:gd name="T8" fmla="*/ 109 w 207"/>
                <a:gd name="T9" fmla="*/ 55 h 220"/>
                <a:gd name="T10" fmla="*/ 103 w 207"/>
                <a:gd name="T11" fmla="*/ 19 h 220"/>
                <a:gd name="T12" fmla="*/ 101 w 207"/>
                <a:gd name="T13" fmla="*/ 34 h 220"/>
                <a:gd name="T14" fmla="*/ 98 w 207"/>
                <a:gd name="T15" fmla="*/ 55 h 220"/>
                <a:gd name="T16" fmla="*/ 65 w 207"/>
                <a:gd name="T17" fmla="*/ 220 h 220"/>
                <a:gd name="T18" fmla="*/ 47 w 207"/>
                <a:gd name="T19" fmla="*/ 220 h 220"/>
                <a:gd name="T20" fmla="*/ 0 w 207"/>
                <a:gd name="T21" fmla="*/ 0 h 220"/>
                <a:gd name="T22" fmla="*/ 16 w 207"/>
                <a:gd name="T23" fmla="*/ 0 h 220"/>
                <a:gd name="T24" fmla="*/ 47 w 207"/>
                <a:gd name="T25" fmla="*/ 151 h 220"/>
                <a:gd name="T26" fmla="*/ 56 w 207"/>
                <a:gd name="T27" fmla="*/ 203 h 220"/>
                <a:gd name="T28" fmla="*/ 64 w 207"/>
                <a:gd name="T29" fmla="*/ 152 h 220"/>
                <a:gd name="T30" fmla="*/ 95 w 207"/>
                <a:gd name="T31" fmla="*/ 0 h 220"/>
                <a:gd name="T32" fmla="*/ 112 w 207"/>
                <a:gd name="T33" fmla="*/ 0 h 220"/>
                <a:gd name="T34" fmla="*/ 143 w 207"/>
                <a:gd name="T35" fmla="*/ 151 h 220"/>
                <a:gd name="T36" fmla="*/ 150 w 207"/>
                <a:gd name="T37" fmla="*/ 192 h 220"/>
                <a:gd name="T38" fmla="*/ 151 w 207"/>
                <a:gd name="T39" fmla="*/ 203 h 220"/>
                <a:gd name="T40" fmla="*/ 160 w 207"/>
                <a:gd name="T41" fmla="*/ 151 h 220"/>
                <a:gd name="T42" fmla="*/ 192 w 207"/>
                <a:gd name="T4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0">
                  <a:moveTo>
                    <a:pt x="192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3"/>
                    <a:pt x="106" y="41"/>
                    <a:pt x="103" y="19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1" y="176"/>
                    <a:pt x="55" y="193"/>
                    <a:pt x="56" y="203"/>
                  </a:cubicBezTo>
                  <a:cubicBezTo>
                    <a:pt x="58" y="187"/>
                    <a:pt x="61" y="170"/>
                    <a:pt x="64" y="15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6" y="168"/>
                    <a:pt x="148" y="181"/>
                    <a:pt x="150" y="192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4" y="182"/>
                    <a:pt x="157" y="165"/>
                    <a:pt x="160" y="15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1"/>
            <p:cNvSpPr>
              <a:spLocks noEditPoints="1"/>
            </p:cNvSpPr>
            <p:nvPr/>
          </p:nvSpPr>
          <p:spPr bwMode="auto">
            <a:xfrm>
              <a:off x="9737526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1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1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8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2 w 127"/>
                <a:gd name="T27" fmla="*/ 113 h 226"/>
                <a:gd name="T28" fmla="*/ 100 w 127"/>
                <a:gd name="T29" fmla="*/ 39 h 226"/>
                <a:gd name="T30" fmla="*/ 64 w 127"/>
                <a:gd name="T31" fmla="*/ 14 h 226"/>
                <a:gd name="T32" fmla="*/ 28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1" y="197"/>
                  </a:cubicBezTo>
                  <a:cubicBezTo>
                    <a:pt x="100" y="216"/>
                    <a:pt x="84" y="226"/>
                    <a:pt x="63" y="226"/>
                  </a:cubicBezTo>
                  <a:cubicBezTo>
                    <a:pt x="43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7" y="9"/>
                    <a:pt x="43" y="0"/>
                    <a:pt x="64" y="0"/>
                  </a:cubicBezTo>
                  <a:cubicBezTo>
                    <a:pt x="84" y="0"/>
                    <a:pt x="100" y="10"/>
                    <a:pt x="111" y="29"/>
                  </a:cubicBezTo>
                  <a:cubicBezTo>
                    <a:pt x="122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20" y="170"/>
                    <a:pt x="28" y="187"/>
                  </a:cubicBezTo>
                  <a:cubicBezTo>
                    <a:pt x="36" y="203"/>
                    <a:pt x="48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2" y="146"/>
                    <a:pt x="112" y="113"/>
                  </a:cubicBezTo>
                  <a:cubicBezTo>
                    <a:pt x="112" y="80"/>
                    <a:pt x="108" y="55"/>
                    <a:pt x="100" y="39"/>
                  </a:cubicBezTo>
                  <a:cubicBezTo>
                    <a:pt x="91" y="22"/>
                    <a:pt x="80" y="14"/>
                    <a:pt x="64" y="14"/>
                  </a:cubicBezTo>
                  <a:cubicBezTo>
                    <a:pt x="48" y="14"/>
                    <a:pt x="36" y="22"/>
                    <a:pt x="28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9839126" y="5261595"/>
              <a:ext cx="58738" cy="131763"/>
            </a:xfrm>
            <a:custGeom>
              <a:avLst/>
              <a:gdLst>
                <a:gd name="T0" fmla="*/ 14 w 100"/>
                <a:gd name="T1" fmla="*/ 124 h 220"/>
                <a:gd name="T2" fmla="*/ 14 w 100"/>
                <a:gd name="T3" fmla="*/ 220 h 220"/>
                <a:gd name="T4" fmla="*/ 0 w 100"/>
                <a:gd name="T5" fmla="*/ 220 h 220"/>
                <a:gd name="T6" fmla="*/ 0 w 100"/>
                <a:gd name="T7" fmla="*/ 0 h 220"/>
                <a:gd name="T8" fmla="*/ 30 w 100"/>
                <a:gd name="T9" fmla="*/ 0 h 220"/>
                <a:gd name="T10" fmla="*/ 77 w 100"/>
                <a:gd name="T11" fmla="*/ 15 h 220"/>
                <a:gd name="T12" fmla="*/ 92 w 100"/>
                <a:gd name="T13" fmla="*/ 61 h 220"/>
                <a:gd name="T14" fmla="*/ 84 w 100"/>
                <a:gd name="T15" fmla="*/ 98 h 220"/>
                <a:gd name="T16" fmla="*/ 56 w 100"/>
                <a:gd name="T17" fmla="*/ 120 h 220"/>
                <a:gd name="T18" fmla="*/ 100 w 100"/>
                <a:gd name="T19" fmla="*/ 220 h 220"/>
                <a:gd name="T20" fmla="*/ 83 w 100"/>
                <a:gd name="T21" fmla="*/ 220 h 220"/>
                <a:gd name="T22" fmla="*/ 42 w 100"/>
                <a:gd name="T23" fmla="*/ 124 h 220"/>
                <a:gd name="T24" fmla="*/ 14 w 100"/>
                <a:gd name="T25" fmla="*/ 124 h 220"/>
                <a:gd name="T26" fmla="*/ 14 w 100"/>
                <a:gd name="T27" fmla="*/ 110 h 220"/>
                <a:gd name="T28" fmla="*/ 35 w 100"/>
                <a:gd name="T29" fmla="*/ 110 h 220"/>
                <a:gd name="T30" fmla="*/ 66 w 100"/>
                <a:gd name="T31" fmla="*/ 98 h 220"/>
                <a:gd name="T32" fmla="*/ 77 w 100"/>
                <a:gd name="T33" fmla="*/ 61 h 220"/>
                <a:gd name="T34" fmla="*/ 66 w 100"/>
                <a:gd name="T35" fmla="*/ 25 h 220"/>
                <a:gd name="T36" fmla="*/ 31 w 100"/>
                <a:gd name="T37" fmla="*/ 14 h 220"/>
                <a:gd name="T38" fmla="*/ 14 w 100"/>
                <a:gd name="T39" fmla="*/ 14 h 220"/>
                <a:gd name="T40" fmla="*/ 14 w 100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220">
                  <a:moveTo>
                    <a:pt x="14" y="1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0"/>
                    <a:pt x="92" y="61"/>
                  </a:cubicBezTo>
                  <a:cubicBezTo>
                    <a:pt x="92" y="76"/>
                    <a:pt x="89" y="88"/>
                    <a:pt x="84" y="98"/>
                  </a:cubicBezTo>
                  <a:cubicBezTo>
                    <a:pt x="78" y="108"/>
                    <a:pt x="69" y="115"/>
                    <a:pt x="56" y="120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3" y="220"/>
                    <a:pt x="83" y="220"/>
                    <a:pt x="83" y="220"/>
                  </a:cubicBezTo>
                  <a:cubicBezTo>
                    <a:pt x="42" y="124"/>
                    <a:pt x="42" y="124"/>
                    <a:pt x="42" y="124"/>
                  </a:cubicBezTo>
                  <a:lnTo>
                    <a:pt x="14" y="124"/>
                  </a:lnTo>
                  <a:close/>
                  <a:moveTo>
                    <a:pt x="14" y="110"/>
                  </a:moveTo>
                  <a:cubicBezTo>
                    <a:pt x="35" y="110"/>
                    <a:pt x="35" y="110"/>
                    <a:pt x="35" y="110"/>
                  </a:cubicBezTo>
                  <a:cubicBezTo>
                    <a:pt x="48" y="110"/>
                    <a:pt x="59" y="106"/>
                    <a:pt x="66" y="98"/>
                  </a:cubicBezTo>
                  <a:cubicBezTo>
                    <a:pt x="73" y="90"/>
                    <a:pt x="77" y="77"/>
                    <a:pt x="77" y="61"/>
                  </a:cubicBezTo>
                  <a:cubicBezTo>
                    <a:pt x="77" y="45"/>
                    <a:pt x="73" y="33"/>
                    <a:pt x="66" y="25"/>
                  </a:cubicBezTo>
                  <a:cubicBezTo>
                    <a:pt x="58" y="18"/>
                    <a:pt x="47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9916913" y="5261595"/>
              <a:ext cx="60325" cy="131763"/>
            </a:xfrm>
            <a:custGeom>
              <a:avLst/>
              <a:gdLst>
                <a:gd name="T0" fmla="*/ 100 w 100"/>
                <a:gd name="T1" fmla="*/ 220 h 220"/>
                <a:gd name="T2" fmla="*/ 84 w 100"/>
                <a:gd name="T3" fmla="*/ 220 h 220"/>
                <a:gd name="T4" fmla="*/ 32 w 100"/>
                <a:gd name="T5" fmla="*/ 110 h 220"/>
                <a:gd name="T6" fmla="*/ 15 w 100"/>
                <a:gd name="T7" fmla="*/ 133 h 220"/>
                <a:gd name="T8" fmla="*/ 15 w 100"/>
                <a:gd name="T9" fmla="*/ 220 h 220"/>
                <a:gd name="T10" fmla="*/ 0 w 100"/>
                <a:gd name="T11" fmla="*/ 220 h 220"/>
                <a:gd name="T12" fmla="*/ 0 w 100"/>
                <a:gd name="T13" fmla="*/ 0 h 220"/>
                <a:gd name="T14" fmla="*/ 15 w 100"/>
                <a:gd name="T15" fmla="*/ 0 h 220"/>
                <a:gd name="T16" fmla="*/ 15 w 100"/>
                <a:gd name="T17" fmla="*/ 116 h 220"/>
                <a:gd name="T18" fmla="*/ 80 w 100"/>
                <a:gd name="T19" fmla="*/ 0 h 220"/>
                <a:gd name="T20" fmla="*/ 96 w 100"/>
                <a:gd name="T21" fmla="*/ 0 h 220"/>
                <a:gd name="T22" fmla="*/ 41 w 100"/>
                <a:gd name="T23" fmla="*/ 97 h 220"/>
                <a:gd name="T24" fmla="*/ 100 w 100"/>
                <a:gd name="T2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20">
                  <a:moveTo>
                    <a:pt x="100" y="220"/>
                  </a:moveTo>
                  <a:cubicBezTo>
                    <a:pt x="84" y="220"/>
                    <a:pt x="84" y="220"/>
                    <a:pt x="84" y="22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20" y="107"/>
                    <a:pt x="42" y="68"/>
                    <a:pt x="8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1" y="97"/>
                    <a:pt x="41" y="97"/>
                    <a:pt x="41" y="97"/>
                  </a:cubicBezTo>
                  <a:lnTo>
                    <a:pt x="100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36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8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4363"/>
            <a:ext cx="9144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hteck 82"/>
          <p:cNvSpPr/>
          <p:nvPr userDrawn="1"/>
        </p:nvSpPr>
        <p:spPr>
          <a:xfrm>
            <a:off x="5868988" y="3478124"/>
            <a:ext cx="2520000" cy="405027"/>
          </a:xfrm>
          <a:prstGeom prst="rect">
            <a:avLst/>
          </a:prstGeom>
          <a:solidFill>
            <a:srgbClr val="E99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4" name="Rechteck 83"/>
          <p:cNvSpPr/>
          <p:nvPr userDrawn="1"/>
        </p:nvSpPr>
        <p:spPr>
          <a:xfrm>
            <a:off x="3281697" y="3478124"/>
            <a:ext cx="2520000" cy="405027"/>
          </a:xfrm>
          <a:prstGeom prst="rect">
            <a:avLst/>
          </a:prstGeom>
          <a:solidFill>
            <a:srgbClr val="1D1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5" name="Rechteck 84"/>
          <p:cNvSpPr/>
          <p:nvPr userDrawn="1"/>
        </p:nvSpPr>
        <p:spPr>
          <a:xfrm>
            <a:off x="682137" y="3478124"/>
            <a:ext cx="2520000" cy="4050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6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2137" y="3478124"/>
            <a:ext cx="2520000" cy="4049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TEXT 1</a:t>
            </a:r>
            <a:endParaRPr lang="de-AT" dirty="0"/>
          </a:p>
        </p:txBody>
      </p:sp>
      <p:sp>
        <p:nvSpPr>
          <p:cNvPr id="87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81697" y="3485457"/>
            <a:ext cx="2520000" cy="4049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TEXT 2</a:t>
            </a:r>
            <a:endParaRPr lang="de-AT" dirty="0"/>
          </a:p>
        </p:txBody>
      </p:sp>
      <p:sp>
        <p:nvSpPr>
          <p:cNvPr id="88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868988" y="3478250"/>
            <a:ext cx="2520000" cy="4049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TEXT 3</a:t>
            </a:r>
            <a:endParaRPr lang="de-AT" dirty="0"/>
          </a:p>
        </p:txBody>
      </p:sp>
      <p:sp>
        <p:nvSpPr>
          <p:cNvPr id="119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682137" y="3957404"/>
            <a:ext cx="2519999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 algn="ctr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20" name="Textplatzhalt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3278796" y="3957404"/>
            <a:ext cx="2520000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 algn="ctr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21" name="Textplatzhalter 37"/>
          <p:cNvSpPr>
            <a:spLocks noGrp="1"/>
          </p:cNvSpPr>
          <p:nvPr>
            <p:ph type="body" sz="quarter" idx="16" hasCustomPrompt="1"/>
          </p:nvPr>
        </p:nvSpPr>
        <p:spPr>
          <a:xfrm>
            <a:off x="5875456" y="3957404"/>
            <a:ext cx="2520000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 algn="ctr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3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6"/>
          <p:cNvSpPr/>
          <p:nvPr userDrawn="1"/>
        </p:nvSpPr>
        <p:spPr>
          <a:xfrm>
            <a:off x="0" y="0"/>
            <a:ext cx="9144000" cy="3435350"/>
          </a:xfrm>
          <a:prstGeom prst="rect">
            <a:avLst/>
          </a:prstGeom>
          <a:solidFill>
            <a:srgbClr val="E99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2" name="Picture 5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91268"/>
            <a:ext cx="5544615" cy="288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Textplatzhalter 37"/>
          <p:cNvSpPr>
            <a:spLocks noGrp="1"/>
          </p:cNvSpPr>
          <p:nvPr>
            <p:ph type="body" sz="quarter" idx="22" hasCustomPrompt="1"/>
          </p:nvPr>
        </p:nvSpPr>
        <p:spPr>
          <a:xfrm>
            <a:off x="1058764" y="3813321"/>
            <a:ext cx="1827373" cy="32316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XX%</a:t>
            </a:r>
          </a:p>
        </p:txBody>
      </p:sp>
      <p:sp>
        <p:nvSpPr>
          <p:cNvPr id="1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1058764" y="4140751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15" name="Textplatzhalter 37"/>
          <p:cNvSpPr>
            <a:spLocks noGrp="1"/>
          </p:cNvSpPr>
          <p:nvPr>
            <p:ph type="body" sz="quarter" idx="23" hasCustomPrompt="1"/>
          </p:nvPr>
        </p:nvSpPr>
        <p:spPr>
          <a:xfrm>
            <a:off x="3025677" y="3809057"/>
            <a:ext cx="1827373" cy="33169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XX%</a:t>
            </a:r>
          </a:p>
        </p:txBody>
      </p:sp>
      <p:sp>
        <p:nvSpPr>
          <p:cNvPr id="116" name="Textplatzhalter 37"/>
          <p:cNvSpPr>
            <a:spLocks noGrp="1"/>
          </p:cNvSpPr>
          <p:nvPr>
            <p:ph type="body" sz="quarter" idx="24" hasCustomPrompt="1"/>
          </p:nvPr>
        </p:nvSpPr>
        <p:spPr>
          <a:xfrm>
            <a:off x="3025677" y="4143235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17" name="Textplatzhalter 37"/>
          <p:cNvSpPr>
            <a:spLocks noGrp="1"/>
          </p:cNvSpPr>
          <p:nvPr>
            <p:ph type="body" sz="quarter" idx="16" hasCustomPrompt="1"/>
          </p:nvPr>
        </p:nvSpPr>
        <p:spPr>
          <a:xfrm>
            <a:off x="6027259" y="1264518"/>
            <a:ext cx="2815286" cy="103412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177800" indent="-177800">
              <a:buFont typeface="Arial" panose="020B0604020202020204" pitchFamily="34" charset="0"/>
              <a:buChar char="•"/>
              <a:defRPr sz="1800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1</a:t>
            </a:r>
          </a:p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2</a:t>
            </a:r>
          </a:p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450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 userDrawn="1"/>
        </p:nvSpPr>
        <p:spPr>
          <a:xfrm>
            <a:off x="0" y="2538452"/>
            <a:ext cx="9246973" cy="823874"/>
          </a:xfrm>
          <a:prstGeom prst="rect">
            <a:avLst/>
          </a:prstGeom>
          <a:solidFill>
            <a:srgbClr val="1D1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200"/>
            <a:endParaRPr lang="de-DE" sz="1800">
              <a:solidFill>
                <a:srgbClr val="002038"/>
              </a:solidFill>
              <a:latin typeface="Arial"/>
            </a:endParaRPr>
          </a:p>
        </p:txBody>
      </p:sp>
      <p:sp>
        <p:nvSpPr>
          <p:cNvPr id="66" name="Bildplatzhalter 14"/>
          <p:cNvSpPr>
            <a:spLocks noGrp="1"/>
          </p:cNvSpPr>
          <p:nvPr>
            <p:ph type="pic" sz="quarter" idx="13" hasCustomPrompt="1"/>
          </p:nvPr>
        </p:nvSpPr>
        <p:spPr>
          <a:xfrm rot="1082002">
            <a:off x="826351" y="1350095"/>
            <a:ext cx="2104295" cy="2104295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68" name="Bildplatzhalter 14"/>
          <p:cNvSpPr>
            <a:spLocks noGrp="1"/>
          </p:cNvSpPr>
          <p:nvPr>
            <p:ph type="pic" sz="quarter" idx="15" hasCustomPrompt="1"/>
          </p:nvPr>
        </p:nvSpPr>
        <p:spPr>
          <a:xfrm rot="1082002">
            <a:off x="4963837" y="2513873"/>
            <a:ext cx="2076654" cy="20766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67" name="Bildplatzhalter 14"/>
          <p:cNvSpPr>
            <a:spLocks noGrp="1"/>
          </p:cNvSpPr>
          <p:nvPr>
            <p:ph type="pic" sz="quarter" idx="14" hasCustomPrompt="1"/>
          </p:nvPr>
        </p:nvSpPr>
        <p:spPr>
          <a:xfrm rot="1082002">
            <a:off x="3467210" y="1158805"/>
            <a:ext cx="2273544" cy="22735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69" name="Bildplatzhalter 14"/>
          <p:cNvSpPr>
            <a:spLocks noGrp="1"/>
          </p:cNvSpPr>
          <p:nvPr>
            <p:ph type="pic" sz="quarter" idx="16" hasCustomPrompt="1"/>
          </p:nvPr>
        </p:nvSpPr>
        <p:spPr>
          <a:xfrm rot="1082002">
            <a:off x="6275225" y="1244387"/>
            <a:ext cx="1885992" cy="18859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70" name="Bildplatzhalter 14"/>
          <p:cNvSpPr>
            <a:spLocks noGrp="1"/>
          </p:cNvSpPr>
          <p:nvPr>
            <p:ph type="pic" sz="quarter" idx="17" hasCustomPrompt="1"/>
          </p:nvPr>
        </p:nvSpPr>
        <p:spPr>
          <a:xfrm rot="1082002">
            <a:off x="2388180" y="2523725"/>
            <a:ext cx="1751968" cy="17519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021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r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 hasCustomPrompt="1"/>
          </p:nvPr>
        </p:nvSpPr>
        <p:spPr>
          <a:xfrm>
            <a:off x="313115" y="798395"/>
            <a:ext cx="4242942" cy="229511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  <p:sp>
        <p:nvSpPr>
          <p:cNvPr id="65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4616081" y="798395"/>
            <a:ext cx="4242942" cy="229511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  <p:sp>
        <p:nvSpPr>
          <p:cNvPr id="66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313115" y="3151638"/>
            <a:ext cx="2839518" cy="140127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  <p:sp>
        <p:nvSpPr>
          <p:cNvPr id="67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3209170" y="3143900"/>
            <a:ext cx="2758611" cy="140127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  <p:sp>
        <p:nvSpPr>
          <p:cNvPr id="68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24319" y="3143900"/>
            <a:ext cx="2839518" cy="140127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004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e Bu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pieren 66"/>
          <p:cNvGrpSpPr/>
          <p:nvPr userDrawn="1"/>
        </p:nvGrpSpPr>
        <p:grpSpPr>
          <a:xfrm rot="3214462">
            <a:off x="7960264" y="2669123"/>
            <a:ext cx="1008695" cy="1013789"/>
            <a:chOff x="2603500" y="2489201"/>
            <a:chExt cx="1571625" cy="1579563"/>
          </a:xfrm>
        </p:grpSpPr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2603500" y="2489201"/>
              <a:ext cx="1571625" cy="1579563"/>
            </a:xfrm>
            <a:custGeom>
              <a:avLst/>
              <a:gdLst>
                <a:gd name="T0" fmla="*/ 408 w 418"/>
                <a:gd name="T1" fmla="*/ 234 h 420"/>
                <a:gd name="T2" fmla="*/ 190 w 418"/>
                <a:gd name="T3" fmla="*/ 407 h 420"/>
                <a:gd name="T4" fmla="*/ 11 w 418"/>
                <a:gd name="T5" fmla="*/ 186 h 420"/>
                <a:gd name="T6" fmla="*/ 228 w 418"/>
                <a:gd name="T7" fmla="*/ 14 h 420"/>
                <a:gd name="T8" fmla="*/ 408 w 418"/>
                <a:gd name="T9" fmla="*/ 234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420">
                  <a:moveTo>
                    <a:pt x="408" y="234"/>
                  </a:moveTo>
                  <a:cubicBezTo>
                    <a:pt x="397" y="343"/>
                    <a:pt x="300" y="420"/>
                    <a:pt x="190" y="407"/>
                  </a:cubicBezTo>
                  <a:cubicBezTo>
                    <a:pt x="80" y="393"/>
                    <a:pt x="0" y="295"/>
                    <a:pt x="11" y="186"/>
                  </a:cubicBezTo>
                  <a:cubicBezTo>
                    <a:pt x="21" y="78"/>
                    <a:pt x="119" y="0"/>
                    <a:pt x="228" y="14"/>
                  </a:cubicBezTo>
                  <a:cubicBezTo>
                    <a:pt x="338" y="27"/>
                    <a:pt x="418" y="126"/>
                    <a:pt x="408" y="2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9" name="Freeform 7"/>
            <p:cNvSpPr>
              <a:spLocks/>
            </p:cNvSpPr>
            <p:nvPr/>
          </p:nvSpPr>
          <p:spPr bwMode="auto">
            <a:xfrm>
              <a:off x="2680914" y="2560639"/>
              <a:ext cx="1431925" cy="1436688"/>
            </a:xfrm>
            <a:custGeom>
              <a:avLst/>
              <a:gdLst>
                <a:gd name="T0" fmla="*/ 371 w 381"/>
                <a:gd name="T1" fmla="*/ 213 h 382"/>
                <a:gd name="T2" fmla="*/ 173 w 381"/>
                <a:gd name="T3" fmla="*/ 370 h 382"/>
                <a:gd name="T4" fmla="*/ 9 w 381"/>
                <a:gd name="T5" fmla="*/ 169 h 382"/>
                <a:gd name="T6" fmla="*/ 208 w 381"/>
                <a:gd name="T7" fmla="*/ 12 h 382"/>
                <a:gd name="T8" fmla="*/ 371 w 381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382">
                  <a:moveTo>
                    <a:pt x="371" y="213"/>
                  </a:moveTo>
                  <a:cubicBezTo>
                    <a:pt x="361" y="312"/>
                    <a:pt x="272" y="382"/>
                    <a:pt x="173" y="370"/>
                  </a:cubicBezTo>
                  <a:cubicBezTo>
                    <a:pt x="73" y="358"/>
                    <a:pt x="0" y="268"/>
                    <a:pt x="9" y="169"/>
                  </a:cubicBezTo>
                  <a:cubicBezTo>
                    <a:pt x="19" y="71"/>
                    <a:pt x="108" y="0"/>
                    <a:pt x="208" y="12"/>
                  </a:cubicBezTo>
                  <a:cubicBezTo>
                    <a:pt x="308" y="24"/>
                    <a:pt x="381" y="114"/>
                    <a:pt x="371" y="213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70" name="Freeform 47"/>
            <p:cNvSpPr>
              <a:spLocks/>
            </p:cNvSpPr>
            <p:nvPr/>
          </p:nvSpPr>
          <p:spPr bwMode="auto">
            <a:xfrm>
              <a:off x="2914368" y="3052764"/>
              <a:ext cx="917575" cy="500063"/>
            </a:xfrm>
            <a:custGeom>
              <a:avLst/>
              <a:gdLst>
                <a:gd name="T0" fmla="*/ 5 w 244"/>
                <a:gd name="T1" fmla="*/ 17 h 133"/>
                <a:gd name="T2" fmla="*/ 41 w 244"/>
                <a:gd name="T3" fmla="*/ 65 h 133"/>
                <a:gd name="T4" fmla="*/ 87 w 244"/>
                <a:gd name="T5" fmla="*/ 64 h 133"/>
                <a:gd name="T6" fmla="*/ 201 w 244"/>
                <a:gd name="T7" fmla="*/ 119 h 133"/>
                <a:gd name="T8" fmla="*/ 235 w 244"/>
                <a:gd name="T9" fmla="*/ 120 h 133"/>
                <a:gd name="T10" fmla="*/ 238 w 244"/>
                <a:gd name="T11" fmla="*/ 114 h 133"/>
                <a:gd name="T12" fmla="*/ 214 w 244"/>
                <a:gd name="T13" fmla="*/ 89 h 133"/>
                <a:gd name="T14" fmla="*/ 95 w 244"/>
                <a:gd name="T15" fmla="*/ 44 h 133"/>
                <a:gd name="T16" fmla="*/ 65 w 244"/>
                <a:gd name="T17" fmla="*/ 10 h 133"/>
                <a:gd name="T18" fmla="*/ 6 w 244"/>
                <a:gd name="T19" fmla="*/ 16 h 133"/>
                <a:gd name="T20" fmla="*/ 5 w 244"/>
                <a:gd name="T21" fmla="*/ 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133">
                  <a:moveTo>
                    <a:pt x="5" y="17"/>
                  </a:moveTo>
                  <a:cubicBezTo>
                    <a:pt x="0" y="30"/>
                    <a:pt x="20" y="56"/>
                    <a:pt x="41" y="65"/>
                  </a:cubicBezTo>
                  <a:cubicBezTo>
                    <a:pt x="62" y="73"/>
                    <a:pt x="68" y="71"/>
                    <a:pt x="87" y="64"/>
                  </a:cubicBezTo>
                  <a:cubicBezTo>
                    <a:pt x="106" y="57"/>
                    <a:pt x="172" y="105"/>
                    <a:pt x="201" y="119"/>
                  </a:cubicBezTo>
                  <a:cubicBezTo>
                    <a:pt x="229" y="133"/>
                    <a:pt x="235" y="120"/>
                    <a:pt x="235" y="120"/>
                  </a:cubicBezTo>
                  <a:cubicBezTo>
                    <a:pt x="238" y="114"/>
                    <a:pt x="238" y="114"/>
                    <a:pt x="238" y="114"/>
                  </a:cubicBezTo>
                  <a:cubicBezTo>
                    <a:pt x="238" y="114"/>
                    <a:pt x="244" y="100"/>
                    <a:pt x="214" y="89"/>
                  </a:cubicBezTo>
                  <a:cubicBezTo>
                    <a:pt x="184" y="78"/>
                    <a:pt x="104" y="63"/>
                    <a:pt x="95" y="44"/>
                  </a:cubicBezTo>
                  <a:cubicBezTo>
                    <a:pt x="87" y="25"/>
                    <a:pt x="85" y="19"/>
                    <a:pt x="65" y="10"/>
                  </a:cubicBezTo>
                  <a:cubicBezTo>
                    <a:pt x="45" y="0"/>
                    <a:pt x="11" y="4"/>
                    <a:pt x="6" y="16"/>
                  </a:cubicBezTo>
                  <a:lnTo>
                    <a:pt x="5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71" name="Freeform 48"/>
            <p:cNvSpPr>
              <a:spLocks/>
            </p:cNvSpPr>
            <p:nvPr/>
          </p:nvSpPr>
          <p:spPr bwMode="auto">
            <a:xfrm>
              <a:off x="3193768" y="2827339"/>
              <a:ext cx="500063" cy="906463"/>
            </a:xfrm>
            <a:custGeom>
              <a:avLst/>
              <a:gdLst>
                <a:gd name="T0" fmla="*/ 125 w 133"/>
                <a:gd name="T1" fmla="*/ 16 h 241"/>
                <a:gd name="T2" fmla="*/ 103 w 133"/>
                <a:gd name="T3" fmla="*/ 66 h 241"/>
                <a:gd name="T4" fmla="*/ 97 w 133"/>
                <a:gd name="T5" fmla="*/ 69 h 241"/>
                <a:gd name="T6" fmla="*/ 94 w 133"/>
                <a:gd name="T7" fmla="*/ 62 h 241"/>
                <a:gd name="T8" fmla="*/ 114 w 133"/>
                <a:gd name="T9" fmla="*/ 18 h 241"/>
                <a:gd name="T10" fmla="*/ 101 w 133"/>
                <a:gd name="T11" fmla="*/ 12 h 241"/>
                <a:gd name="T12" fmla="*/ 81 w 133"/>
                <a:gd name="T13" fmla="*/ 56 h 241"/>
                <a:gd name="T14" fmla="*/ 75 w 133"/>
                <a:gd name="T15" fmla="*/ 59 h 241"/>
                <a:gd name="T16" fmla="*/ 72 w 133"/>
                <a:gd name="T17" fmla="*/ 53 h 241"/>
                <a:gd name="T18" fmla="*/ 94 w 133"/>
                <a:gd name="T19" fmla="*/ 2 h 241"/>
                <a:gd name="T20" fmla="*/ 77 w 133"/>
                <a:gd name="T21" fmla="*/ 12 h 241"/>
                <a:gd name="T22" fmla="*/ 53 w 133"/>
                <a:gd name="T23" fmla="*/ 67 h 241"/>
                <a:gd name="T24" fmla="*/ 58 w 133"/>
                <a:gd name="T25" fmla="*/ 87 h 241"/>
                <a:gd name="T26" fmla="*/ 60 w 133"/>
                <a:gd name="T27" fmla="*/ 101 h 241"/>
                <a:gd name="T28" fmla="*/ 5 w 133"/>
                <a:gd name="T29" fmla="*/ 212 h 241"/>
                <a:gd name="T30" fmla="*/ 5 w 133"/>
                <a:gd name="T31" fmla="*/ 212 h 241"/>
                <a:gd name="T32" fmla="*/ 4 w 133"/>
                <a:gd name="T33" fmla="*/ 213 h 241"/>
                <a:gd name="T34" fmla="*/ 4 w 133"/>
                <a:gd name="T35" fmla="*/ 213 h 241"/>
                <a:gd name="T36" fmla="*/ 4 w 133"/>
                <a:gd name="T37" fmla="*/ 213 h 241"/>
                <a:gd name="T38" fmla="*/ 10 w 133"/>
                <a:gd name="T39" fmla="*/ 238 h 241"/>
                <a:gd name="T40" fmla="*/ 32 w 133"/>
                <a:gd name="T41" fmla="*/ 225 h 241"/>
                <a:gd name="T42" fmla="*/ 33 w 133"/>
                <a:gd name="T43" fmla="*/ 225 h 241"/>
                <a:gd name="T44" fmla="*/ 33 w 133"/>
                <a:gd name="T45" fmla="*/ 225 h 241"/>
                <a:gd name="T46" fmla="*/ 77 w 133"/>
                <a:gd name="T47" fmla="*/ 108 h 241"/>
                <a:gd name="T48" fmla="*/ 88 w 133"/>
                <a:gd name="T49" fmla="*/ 100 h 241"/>
                <a:gd name="T50" fmla="*/ 106 w 133"/>
                <a:gd name="T51" fmla="*/ 91 h 241"/>
                <a:gd name="T52" fmla="*/ 130 w 133"/>
                <a:gd name="T53" fmla="*/ 35 h 241"/>
                <a:gd name="T54" fmla="*/ 125 w 133"/>
                <a:gd name="T55" fmla="*/ 16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3" h="241">
                  <a:moveTo>
                    <a:pt x="125" y="16"/>
                  </a:moveTo>
                  <a:cubicBezTo>
                    <a:pt x="103" y="66"/>
                    <a:pt x="103" y="66"/>
                    <a:pt x="103" y="66"/>
                  </a:cubicBezTo>
                  <a:cubicBezTo>
                    <a:pt x="102" y="68"/>
                    <a:pt x="99" y="70"/>
                    <a:pt x="97" y="69"/>
                  </a:cubicBezTo>
                  <a:cubicBezTo>
                    <a:pt x="94" y="67"/>
                    <a:pt x="93" y="65"/>
                    <a:pt x="94" y="62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0" y="59"/>
                    <a:pt x="77" y="60"/>
                    <a:pt x="75" y="59"/>
                  </a:cubicBezTo>
                  <a:cubicBezTo>
                    <a:pt x="73" y="58"/>
                    <a:pt x="71" y="55"/>
                    <a:pt x="72" y="53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87" y="0"/>
                    <a:pt x="80" y="4"/>
                    <a:pt x="77" y="12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49" y="75"/>
                    <a:pt x="51" y="83"/>
                    <a:pt x="58" y="87"/>
                  </a:cubicBezTo>
                  <a:cubicBezTo>
                    <a:pt x="62" y="90"/>
                    <a:pt x="62" y="95"/>
                    <a:pt x="60" y="101"/>
                  </a:cubicBezTo>
                  <a:cubicBezTo>
                    <a:pt x="5" y="212"/>
                    <a:pt x="5" y="212"/>
                    <a:pt x="5" y="212"/>
                  </a:cubicBezTo>
                  <a:cubicBezTo>
                    <a:pt x="5" y="212"/>
                    <a:pt x="5" y="212"/>
                    <a:pt x="5" y="212"/>
                  </a:cubicBezTo>
                  <a:cubicBezTo>
                    <a:pt x="4" y="213"/>
                    <a:pt x="4" y="213"/>
                    <a:pt x="4" y="213"/>
                  </a:cubicBezTo>
                  <a:cubicBezTo>
                    <a:pt x="4" y="213"/>
                    <a:pt x="4" y="213"/>
                    <a:pt x="4" y="213"/>
                  </a:cubicBezTo>
                  <a:cubicBezTo>
                    <a:pt x="4" y="213"/>
                    <a:pt x="4" y="213"/>
                    <a:pt x="4" y="213"/>
                  </a:cubicBezTo>
                  <a:cubicBezTo>
                    <a:pt x="0" y="223"/>
                    <a:pt x="2" y="234"/>
                    <a:pt x="10" y="238"/>
                  </a:cubicBezTo>
                  <a:cubicBezTo>
                    <a:pt x="18" y="241"/>
                    <a:pt x="28" y="236"/>
                    <a:pt x="32" y="225"/>
                  </a:cubicBezTo>
                  <a:cubicBezTo>
                    <a:pt x="32" y="225"/>
                    <a:pt x="33" y="225"/>
                    <a:pt x="33" y="225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80" y="103"/>
                    <a:pt x="83" y="99"/>
                    <a:pt x="88" y="100"/>
                  </a:cubicBezTo>
                  <a:cubicBezTo>
                    <a:pt x="96" y="103"/>
                    <a:pt x="103" y="98"/>
                    <a:pt x="106" y="91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3" y="28"/>
                    <a:pt x="132" y="20"/>
                    <a:pt x="12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72" name="Freeform 49"/>
            <p:cNvSpPr>
              <a:spLocks/>
            </p:cNvSpPr>
            <p:nvPr/>
          </p:nvSpPr>
          <p:spPr bwMode="auto">
            <a:xfrm>
              <a:off x="3565243" y="2854326"/>
              <a:ext cx="60325" cy="60325"/>
            </a:xfrm>
            <a:custGeom>
              <a:avLst/>
              <a:gdLst>
                <a:gd name="T0" fmla="*/ 15 w 16"/>
                <a:gd name="T1" fmla="*/ 11 h 16"/>
                <a:gd name="T2" fmla="*/ 5 w 16"/>
                <a:gd name="T3" fmla="*/ 15 h 16"/>
                <a:gd name="T4" fmla="*/ 2 w 16"/>
                <a:gd name="T5" fmla="*/ 5 h 16"/>
                <a:gd name="T6" fmla="*/ 11 w 16"/>
                <a:gd name="T7" fmla="*/ 1 h 16"/>
                <a:gd name="T8" fmla="*/ 15 w 16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11"/>
                  </a:moveTo>
                  <a:cubicBezTo>
                    <a:pt x="13" y="14"/>
                    <a:pt x="9" y="16"/>
                    <a:pt x="5" y="15"/>
                  </a:cubicBezTo>
                  <a:cubicBezTo>
                    <a:pt x="2" y="13"/>
                    <a:pt x="0" y="9"/>
                    <a:pt x="2" y="5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15" y="3"/>
                    <a:pt x="16" y="7"/>
                    <a:pt x="1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60" name="Group 22"/>
          <p:cNvGrpSpPr>
            <a:grpSpLocks noChangeAspect="1"/>
          </p:cNvGrpSpPr>
          <p:nvPr userDrawn="1"/>
        </p:nvGrpSpPr>
        <p:grpSpPr bwMode="auto">
          <a:xfrm rot="792005">
            <a:off x="6295789" y="1178287"/>
            <a:ext cx="979263" cy="971439"/>
            <a:chOff x="908" y="800"/>
            <a:chExt cx="751" cy="745"/>
          </a:xfrm>
        </p:grpSpPr>
        <p:sp>
          <p:nvSpPr>
            <p:cNvPr id="61" name="AutoShape 21"/>
            <p:cNvSpPr>
              <a:spLocks noChangeAspect="1" noChangeArrowheads="1" noTextEdit="1"/>
            </p:cNvSpPr>
            <p:nvPr/>
          </p:nvSpPr>
          <p:spPr bwMode="auto">
            <a:xfrm>
              <a:off x="954" y="846"/>
              <a:ext cx="660" cy="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2" name="Freeform 23"/>
            <p:cNvSpPr>
              <a:spLocks/>
            </p:cNvSpPr>
            <p:nvPr/>
          </p:nvSpPr>
          <p:spPr bwMode="auto">
            <a:xfrm>
              <a:off x="908" y="800"/>
              <a:ext cx="751" cy="745"/>
            </a:xfrm>
            <a:custGeom>
              <a:avLst/>
              <a:gdLst>
                <a:gd name="T0" fmla="*/ 1116 w 1286"/>
                <a:gd name="T1" fmla="*/ 325 h 1277"/>
                <a:gd name="T2" fmla="*/ 951 w 1286"/>
                <a:gd name="T3" fmla="*/ 1104 h 1277"/>
                <a:gd name="T4" fmla="*/ 170 w 1286"/>
                <a:gd name="T5" fmla="*/ 952 h 1277"/>
                <a:gd name="T6" fmla="*/ 335 w 1286"/>
                <a:gd name="T7" fmla="*/ 173 h 1277"/>
                <a:gd name="T8" fmla="*/ 1116 w 1286"/>
                <a:gd name="T9" fmla="*/ 325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1277">
                  <a:moveTo>
                    <a:pt x="1116" y="325"/>
                  </a:moveTo>
                  <a:cubicBezTo>
                    <a:pt x="1286" y="582"/>
                    <a:pt x="1213" y="931"/>
                    <a:pt x="951" y="1104"/>
                  </a:cubicBezTo>
                  <a:cubicBezTo>
                    <a:pt x="690" y="1277"/>
                    <a:pt x="340" y="1209"/>
                    <a:pt x="170" y="952"/>
                  </a:cubicBezTo>
                  <a:cubicBezTo>
                    <a:pt x="0" y="695"/>
                    <a:pt x="73" y="346"/>
                    <a:pt x="335" y="173"/>
                  </a:cubicBezTo>
                  <a:cubicBezTo>
                    <a:pt x="596" y="0"/>
                    <a:pt x="946" y="68"/>
                    <a:pt x="1116" y="3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3" name="Freeform 24"/>
            <p:cNvSpPr>
              <a:spLocks/>
            </p:cNvSpPr>
            <p:nvPr/>
          </p:nvSpPr>
          <p:spPr bwMode="auto">
            <a:xfrm>
              <a:off x="942" y="833"/>
              <a:ext cx="684" cy="679"/>
            </a:xfrm>
            <a:custGeom>
              <a:avLst/>
              <a:gdLst>
                <a:gd name="T0" fmla="*/ 1017 w 1172"/>
                <a:gd name="T1" fmla="*/ 296 h 1163"/>
                <a:gd name="T2" fmla="*/ 867 w 1172"/>
                <a:gd name="T3" fmla="*/ 1006 h 1163"/>
                <a:gd name="T4" fmla="*/ 155 w 1172"/>
                <a:gd name="T5" fmla="*/ 867 h 1163"/>
                <a:gd name="T6" fmla="*/ 305 w 1172"/>
                <a:gd name="T7" fmla="*/ 158 h 1163"/>
                <a:gd name="T8" fmla="*/ 1017 w 1172"/>
                <a:gd name="T9" fmla="*/ 296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2" h="1163">
                  <a:moveTo>
                    <a:pt x="1017" y="296"/>
                  </a:moveTo>
                  <a:cubicBezTo>
                    <a:pt x="1172" y="530"/>
                    <a:pt x="1105" y="848"/>
                    <a:pt x="867" y="1006"/>
                  </a:cubicBezTo>
                  <a:cubicBezTo>
                    <a:pt x="629" y="1163"/>
                    <a:pt x="310" y="1101"/>
                    <a:pt x="155" y="867"/>
                  </a:cubicBezTo>
                  <a:cubicBezTo>
                    <a:pt x="0" y="633"/>
                    <a:pt x="67" y="315"/>
                    <a:pt x="305" y="158"/>
                  </a:cubicBezTo>
                  <a:cubicBezTo>
                    <a:pt x="543" y="0"/>
                    <a:pt x="862" y="62"/>
                    <a:pt x="1017" y="296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4" name="Freeform 25"/>
            <p:cNvSpPr>
              <a:spLocks/>
            </p:cNvSpPr>
            <p:nvPr/>
          </p:nvSpPr>
          <p:spPr bwMode="auto">
            <a:xfrm>
              <a:off x="1109" y="1002"/>
              <a:ext cx="340" cy="117"/>
            </a:xfrm>
            <a:custGeom>
              <a:avLst/>
              <a:gdLst>
                <a:gd name="T0" fmla="*/ 6 w 582"/>
                <a:gd name="T1" fmla="*/ 201 h 201"/>
                <a:gd name="T2" fmla="*/ 6 w 582"/>
                <a:gd name="T3" fmla="*/ 201 h 201"/>
                <a:gd name="T4" fmla="*/ 55 w 582"/>
                <a:gd name="T5" fmla="*/ 179 h 201"/>
                <a:gd name="T6" fmla="*/ 56 w 582"/>
                <a:gd name="T7" fmla="*/ 179 h 201"/>
                <a:gd name="T8" fmla="*/ 64 w 582"/>
                <a:gd name="T9" fmla="*/ 176 h 201"/>
                <a:gd name="T10" fmla="*/ 82 w 582"/>
                <a:gd name="T11" fmla="*/ 120 h 201"/>
                <a:gd name="T12" fmla="*/ 173 w 582"/>
                <a:gd name="T13" fmla="*/ 88 h 201"/>
                <a:gd name="T14" fmla="*/ 189 w 582"/>
                <a:gd name="T15" fmla="*/ 88 h 201"/>
                <a:gd name="T16" fmla="*/ 264 w 582"/>
                <a:gd name="T17" fmla="*/ 106 h 201"/>
                <a:gd name="T18" fmla="*/ 291 w 582"/>
                <a:gd name="T19" fmla="*/ 145 h 201"/>
                <a:gd name="T20" fmla="*/ 291 w 582"/>
                <a:gd name="T21" fmla="*/ 145 h 201"/>
                <a:gd name="T22" fmla="*/ 292 w 582"/>
                <a:gd name="T23" fmla="*/ 145 h 201"/>
                <a:gd name="T24" fmla="*/ 293 w 582"/>
                <a:gd name="T25" fmla="*/ 144 h 201"/>
                <a:gd name="T26" fmla="*/ 293 w 582"/>
                <a:gd name="T27" fmla="*/ 144 h 201"/>
                <a:gd name="T28" fmla="*/ 316 w 582"/>
                <a:gd name="T29" fmla="*/ 104 h 201"/>
                <a:gd name="T30" fmla="*/ 390 w 582"/>
                <a:gd name="T31" fmla="*/ 83 h 201"/>
                <a:gd name="T32" fmla="*/ 406 w 582"/>
                <a:gd name="T33" fmla="*/ 83 h 201"/>
                <a:gd name="T34" fmla="*/ 499 w 582"/>
                <a:gd name="T35" fmla="*/ 111 h 201"/>
                <a:gd name="T36" fmla="*/ 522 w 582"/>
                <a:gd name="T37" fmla="*/ 166 h 201"/>
                <a:gd name="T38" fmla="*/ 530 w 582"/>
                <a:gd name="T39" fmla="*/ 169 h 201"/>
                <a:gd name="T40" fmla="*/ 531 w 582"/>
                <a:gd name="T41" fmla="*/ 169 h 201"/>
                <a:gd name="T42" fmla="*/ 581 w 582"/>
                <a:gd name="T43" fmla="*/ 189 h 201"/>
                <a:gd name="T44" fmla="*/ 582 w 582"/>
                <a:gd name="T45" fmla="*/ 189 h 201"/>
                <a:gd name="T46" fmla="*/ 582 w 582"/>
                <a:gd name="T47" fmla="*/ 189 h 201"/>
                <a:gd name="T48" fmla="*/ 582 w 582"/>
                <a:gd name="T49" fmla="*/ 189 h 201"/>
                <a:gd name="T50" fmla="*/ 576 w 582"/>
                <a:gd name="T51" fmla="*/ 49 h 201"/>
                <a:gd name="T52" fmla="*/ 564 w 582"/>
                <a:gd name="T53" fmla="*/ 20 h 201"/>
                <a:gd name="T54" fmla="*/ 546 w 582"/>
                <a:gd name="T55" fmla="*/ 5 h 201"/>
                <a:gd name="T56" fmla="*/ 523 w 582"/>
                <a:gd name="T57" fmla="*/ 0 h 201"/>
                <a:gd name="T58" fmla="*/ 523 w 582"/>
                <a:gd name="T59" fmla="*/ 0 h 201"/>
                <a:gd name="T60" fmla="*/ 48 w 582"/>
                <a:gd name="T61" fmla="*/ 10 h 201"/>
                <a:gd name="T62" fmla="*/ 48 w 582"/>
                <a:gd name="T63" fmla="*/ 10 h 201"/>
                <a:gd name="T64" fmla="*/ 25 w 582"/>
                <a:gd name="T65" fmla="*/ 17 h 201"/>
                <a:gd name="T66" fmla="*/ 9 w 582"/>
                <a:gd name="T67" fmla="*/ 32 h 201"/>
                <a:gd name="T68" fmla="*/ 0 w 582"/>
                <a:gd name="T69" fmla="*/ 61 h 201"/>
                <a:gd name="T70" fmla="*/ 6 w 582"/>
                <a:gd name="T71" fmla="*/ 201 h 201"/>
                <a:gd name="T72" fmla="*/ 6 w 582"/>
                <a:gd name="T7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2" h="201">
                  <a:moveTo>
                    <a:pt x="6" y="201"/>
                  </a:moveTo>
                  <a:cubicBezTo>
                    <a:pt x="6" y="201"/>
                    <a:pt x="6" y="201"/>
                    <a:pt x="6" y="201"/>
                  </a:cubicBezTo>
                  <a:cubicBezTo>
                    <a:pt x="21" y="193"/>
                    <a:pt x="37" y="185"/>
                    <a:pt x="55" y="179"/>
                  </a:cubicBezTo>
                  <a:cubicBezTo>
                    <a:pt x="55" y="179"/>
                    <a:pt x="56" y="179"/>
                    <a:pt x="56" y="179"/>
                  </a:cubicBezTo>
                  <a:cubicBezTo>
                    <a:pt x="59" y="178"/>
                    <a:pt x="61" y="177"/>
                    <a:pt x="64" y="176"/>
                  </a:cubicBezTo>
                  <a:cubicBezTo>
                    <a:pt x="64" y="156"/>
                    <a:pt x="67" y="136"/>
                    <a:pt x="82" y="120"/>
                  </a:cubicBezTo>
                  <a:cubicBezTo>
                    <a:pt x="97" y="104"/>
                    <a:pt x="124" y="91"/>
                    <a:pt x="173" y="88"/>
                  </a:cubicBezTo>
                  <a:cubicBezTo>
                    <a:pt x="178" y="88"/>
                    <a:pt x="183" y="88"/>
                    <a:pt x="189" y="88"/>
                  </a:cubicBezTo>
                  <a:cubicBezTo>
                    <a:pt x="224" y="87"/>
                    <a:pt x="248" y="94"/>
                    <a:pt x="264" y="106"/>
                  </a:cubicBezTo>
                  <a:cubicBezTo>
                    <a:pt x="280" y="116"/>
                    <a:pt x="288" y="130"/>
                    <a:pt x="291" y="145"/>
                  </a:cubicBezTo>
                  <a:cubicBezTo>
                    <a:pt x="291" y="145"/>
                    <a:pt x="291" y="145"/>
                    <a:pt x="291" y="145"/>
                  </a:cubicBezTo>
                  <a:cubicBezTo>
                    <a:pt x="292" y="145"/>
                    <a:pt x="292" y="145"/>
                    <a:pt x="292" y="145"/>
                  </a:cubicBezTo>
                  <a:cubicBezTo>
                    <a:pt x="293" y="144"/>
                    <a:pt x="293" y="144"/>
                    <a:pt x="293" y="144"/>
                  </a:cubicBezTo>
                  <a:cubicBezTo>
                    <a:pt x="293" y="144"/>
                    <a:pt x="293" y="144"/>
                    <a:pt x="293" y="144"/>
                  </a:cubicBezTo>
                  <a:cubicBezTo>
                    <a:pt x="295" y="130"/>
                    <a:pt x="301" y="116"/>
                    <a:pt x="316" y="104"/>
                  </a:cubicBezTo>
                  <a:cubicBezTo>
                    <a:pt x="331" y="93"/>
                    <a:pt x="354" y="84"/>
                    <a:pt x="390" y="83"/>
                  </a:cubicBezTo>
                  <a:cubicBezTo>
                    <a:pt x="395" y="83"/>
                    <a:pt x="400" y="83"/>
                    <a:pt x="406" y="83"/>
                  </a:cubicBezTo>
                  <a:cubicBezTo>
                    <a:pt x="455" y="84"/>
                    <a:pt x="483" y="95"/>
                    <a:pt x="499" y="111"/>
                  </a:cubicBezTo>
                  <a:cubicBezTo>
                    <a:pt x="516" y="126"/>
                    <a:pt x="520" y="146"/>
                    <a:pt x="522" y="166"/>
                  </a:cubicBezTo>
                  <a:cubicBezTo>
                    <a:pt x="525" y="167"/>
                    <a:pt x="527" y="168"/>
                    <a:pt x="530" y="169"/>
                  </a:cubicBezTo>
                  <a:cubicBezTo>
                    <a:pt x="530" y="169"/>
                    <a:pt x="531" y="169"/>
                    <a:pt x="531" y="169"/>
                  </a:cubicBezTo>
                  <a:cubicBezTo>
                    <a:pt x="549" y="174"/>
                    <a:pt x="566" y="181"/>
                    <a:pt x="581" y="189"/>
                  </a:cubicBezTo>
                  <a:cubicBezTo>
                    <a:pt x="581" y="189"/>
                    <a:pt x="582" y="189"/>
                    <a:pt x="582" y="189"/>
                  </a:cubicBezTo>
                  <a:cubicBezTo>
                    <a:pt x="582" y="189"/>
                    <a:pt x="582" y="189"/>
                    <a:pt x="582" y="189"/>
                  </a:cubicBezTo>
                  <a:cubicBezTo>
                    <a:pt x="582" y="189"/>
                    <a:pt x="582" y="189"/>
                    <a:pt x="582" y="189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5" y="38"/>
                    <a:pt x="571" y="28"/>
                    <a:pt x="564" y="20"/>
                  </a:cubicBezTo>
                  <a:cubicBezTo>
                    <a:pt x="559" y="14"/>
                    <a:pt x="553" y="9"/>
                    <a:pt x="546" y="5"/>
                  </a:cubicBezTo>
                  <a:cubicBezTo>
                    <a:pt x="539" y="2"/>
                    <a:pt x="531" y="0"/>
                    <a:pt x="523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0" y="11"/>
                    <a:pt x="32" y="13"/>
                    <a:pt x="25" y="17"/>
                  </a:cubicBezTo>
                  <a:cubicBezTo>
                    <a:pt x="19" y="21"/>
                    <a:pt x="13" y="26"/>
                    <a:pt x="9" y="32"/>
                  </a:cubicBezTo>
                  <a:cubicBezTo>
                    <a:pt x="3" y="40"/>
                    <a:pt x="0" y="50"/>
                    <a:pt x="0" y="61"/>
                  </a:cubicBezTo>
                  <a:cubicBezTo>
                    <a:pt x="6" y="201"/>
                    <a:pt x="6" y="201"/>
                    <a:pt x="6" y="201"/>
                  </a:cubicBezTo>
                  <a:cubicBezTo>
                    <a:pt x="6" y="201"/>
                    <a:pt x="6" y="201"/>
                    <a:pt x="6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5" name="Freeform 26"/>
            <p:cNvSpPr>
              <a:spLocks/>
            </p:cNvSpPr>
            <p:nvPr/>
          </p:nvSpPr>
          <p:spPr bwMode="auto">
            <a:xfrm>
              <a:off x="1081" y="1225"/>
              <a:ext cx="414" cy="100"/>
            </a:xfrm>
            <a:custGeom>
              <a:avLst/>
              <a:gdLst>
                <a:gd name="T0" fmla="*/ 410 w 414"/>
                <a:gd name="T1" fmla="*/ 0 h 100"/>
                <a:gd name="T2" fmla="*/ 402 w 414"/>
                <a:gd name="T3" fmla="*/ 1 h 100"/>
                <a:gd name="T4" fmla="*/ 8 w 414"/>
                <a:gd name="T5" fmla="*/ 9 h 100"/>
                <a:gd name="T6" fmla="*/ 0 w 414"/>
                <a:gd name="T7" fmla="*/ 10 h 100"/>
                <a:gd name="T8" fmla="*/ 0 w 414"/>
                <a:gd name="T9" fmla="*/ 10 h 100"/>
                <a:gd name="T10" fmla="*/ 4 w 414"/>
                <a:gd name="T11" fmla="*/ 100 h 100"/>
                <a:gd name="T12" fmla="*/ 4 w 414"/>
                <a:gd name="T13" fmla="*/ 100 h 100"/>
                <a:gd name="T14" fmla="*/ 66 w 414"/>
                <a:gd name="T15" fmla="*/ 99 h 100"/>
                <a:gd name="T16" fmla="*/ 66 w 414"/>
                <a:gd name="T17" fmla="*/ 99 h 100"/>
                <a:gd name="T18" fmla="*/ 66 w 414"/>
                <a:gd name="T19" fmla="*/ 94 h 100"/>
                <a:gd name="T20" fmla="*/ 64 w 414"/>
                <a:gd name="T21" fmla="*/ 52 h 100"/>
                <a:gd name="T22" fmla="*/ 350 w 414"/>
                <a:gd name="T23" fmla="*/ 45 h 100"/>
                <a:gd name="T24" fmla="*/ 352 w 414"/>
                <a:gd name="T25" fmla="*/ 89 h 100"/>
                <a:gd name="T26" fmla="*/ 352 w 414"/>
                <a:gd name="T27" fmla="*/ 93 h 100"/>
                <a:gd name="T28" fmla="*/ 352 w 414"/>
                <a:gd name="T29" fmla="*/ 93 h 100"/>
                <a:gd name="T30" fmla="*/ 414 w 414"/>
                <a:gd name="T31" fmla="*/ 92 h 100"/>
                <a:gd name="T32" fmla="*/ 414 w 414"/>
                <a:gd name="T33" fmla="*/ 92 h 100"/>
                <a:gd name="T34" fmla="*/ 410 w 414"/>
                <a:gd name="T35" fmla="*/ 0 h 100"/>
                <a:gd name="T36" fmla="*/ 410 w 414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4" h="100">
                  <a:moveTo>
                    <a:pt x="410" y="0"/>
                  </a:moveTo>
                  <a:lnTo>
                    <a:pt x="402" y="1"/>
                  </a:lnTo>
                  <a:lnTo>
                    <a:pt x="8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66" y="99"/>
                  </a:lnTo>
                  <a:lnTo>
                    <a:pt x="66" y="99"/>
                  </a:lnTo>
                  <a:lnTo>
                    <a:pt x="66" y="94"/>
                  </a:lnTo>
                  <a:lnTo>
                    <a:pt x="64" y="52"/>
                  </a:lnTo>
                  <a:lnTo>
                    <a:pt x="350" y="45"/>
                  </a:lnTo>
                  <a:lnTo>
                    <a:pt x="352" y="89"/>
                  </a:lnTo>
                  <a:lnTo>
                    <a:pt x="352" y="93"/>
                  </a:lnTo>
                  <a:lnTo>
                    <a:pt x="352" y="93"/>
                  </a:lnTo>
                  <a:lnTo>
                    <a:pt x="414" y="92"/>
                  </a:lnTo>
                  <a:lnTo>
                    <a:pt x="414" y="92"/>
                  </a:lnTo>
                  <a:lnTo>
                    <a:pt x="410" y="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6" name="Freeform 27"/>
            <p:cNvSpPr>
              <a:spLocks/>
            </p:cNvSpPr>
            <p:nvPr/>
          </p:nvSpPr>
          <p:spPr bwMode="auto">
            <a:xfrm>
              <a:off x="1080" y="1103"/>
              <a:ext cx="409" cy="106"/>
            </a:xfrm>
            <a:custGeom>
              <a:avLst/>
              <a:gdLst>
                <a:gd name="T0" fmla="*/ 13 w 700"/>
                <a:gd name="T1" fmla="*/ 179 h 180"/>
                <a:gd name="T2" fmla="*/ 689 w 700"/>
                <a:gd name="T3" fmla="*/ 165 h 180"/>
                <a:gd name="T4" fmla="*/ 700 w 700"/>
                <a:gd name="T5" fmla="*/ 165 h 180"/>
                <a:gd name="T6" fmla="*/ 686 w 700"/>
                <a:gd name="T7" fmla="*/ 106 h 180"/>
                <a:gd name="T8" fmla="*/ 686 w 700"/>
                <a:gd name="T9" fmla="*/ 106 h 180"/>
                <a:gd name="T10" fmla="*/ 686 w 700"/>
                <a:gd name="T11" fmla="*/ 105 h 180"/>
                <a:gd name="T12" fmla="*/ 684 w 700"/>
                <a:gd name="T13" fmla="*/ 102 h 180"/>
                <a:gd name="T14" fmla="*/ 681 w 700"/>
                <a:gd name="T15" fmla="*/ 98 h 180"/>
                <a:gd name="T16" fmla="*/ 679 w 700"/>
                <a:gd name="T17" fmla="*/ 94 h 180"/>
                <a:gd name="T18" fmla="*/ 677 w 700"/>
                <a:gd name="T19" fmla="*/ 91 h 180"/>
                <a:gd name="T20" fmla="*/ 674 w 700"/>
                <a:gd name="T21" fmla="*/ 87 h 180"/>
                <a:gd name="T22" fmla="*/ 671 w 700"/>
                <a:gd name="T23" fmla="*/ 84 h 180"/>
                <a:gd name="T24" fmla="*/ 668 w 700"/>
                <a:gd name="T25" fmla="*/ 79 h 180"/>
                <a:gd name="T26" fmla="*/ 665 w 700"/>
                <a:gd name="T27" fmla="*/ 77 h 180"/>
                <a:gd name="T28" fmla="*/ 661 w 700"/>
                <a:gd name="T29" fmla="*/ 72 h 180"/>
                <a:gd name="T30" fmla="*/ 659 w 700"/>
                <a:gd name="T31" fmla="*/ 70 h 180"/>
                <a:gd name="T32" fmla="*/ 652 w 700"/>
                <a:gd name="T33" fmla="*/ 64 h 180"/>
                <a:gd name="T34" fmla="*/ 651 w 700"/>
                <a:gd name="T35" fmla="*/ 63 h 180"/>
                <a:gd name="T36" fmla="*/ 633 w 700"/>
                <a:gd name="T37" fmla="*/ 50 h 180"/>
                <a:gd name="T38" fmla="*/ 582 w 700"/>
                <a:gd name="T39" fmla="*/ 27 h 180"/>
                <a:gd name="T40" fmla="*/ 565 w 700"/>
                <a:gd name="T41" fmla="*/ 22 h 180"/>
                <a:gd name="T42" fmla="*/ 531 w 700"/>
                <a:gd name="T43" fmla="*/ 14 h 180"/>
                <a:gd name="T44" fmla="*/ 520 w 700"/>
                <a:gd name="T45" fmla="*/ 12 h 180"/>
                <a:gd name="T46" fmla="*/ 343 w 700"/>
                <a:gd name="T47" fmla="*/ 1 h 180"/>
                <a:gd name="T48" fmla="*/ 167 w 700"/>
                <a:gd name="T49" fmla="*/ 19 h 180"/>
                <a:gd name="T50" fmla="*/ 157 w 700"/>
                <a:gd name="T51" fmla="*/ 22 h 180"/>
                <a:gd name="T52" fmla="*/ 123 w 700"/>
                <a:gd name="T53" fmla="*/ 31 h 180"/>
                <a:gd name="T54" fmla="*/ 107 w 700"/>
                <a:gd name="T55" fmla="*/ 37 h 180"/>
                <a:gd name="T56" fmla="*/ 58 w 700"/>
                <a:gd name="T57" fmla="*/ 63 h 180"/>
                <a:gd name="T58" fmla="*/ 41 w 700"/>
                <a:gd name="T59" fmla="*/ 76 h 180"/>
                <a:gd name="T60" fmla="*/ 40 w 700"/>
                <a:gd name="T61" fmla="*/ 77 h 180"/>
                <a:gd name="T62" fmla="*/ 34 w 700"/>
                <a:gd name="T63" fmla="*/ 83 h 180"/>
                <a:gd name="T64" fmla="*/ 32 w 700"/>
                <a:gd name="T65" fmla="*/ 85 h 180"/>
                <a:gd name="T66" fmla="*/ 28 w 700"/>
                <a:gd name="T67" fmla="*/ 90 h 180"/>
                <a:gd name="T68" fmla="*/ 26 w 700"/>
                <a:gd name="T69" fmla="*/ 93 h 180"/>
                <a:gd name="T70" fmla="*/ 23 w 700"/>
                <a:gd name="T71" fmla="*/ 98 h 180"/>
                <a:gd name="T72" fmla="*/ 20 w 700"/>
                <a:gd name="T73" fmla="*/ 101 h 180"/>
                <a:gd name="T74" fmla="*/ 18 w 700"/>
                <a:gd name="T75" fmla="*/ 105 h 180"/>
                <a:gd name="T76" fmla="*/ 16 w 700"/>
                <a:gd name="T77" fmla="*/ 108 h 180"/>
                <a:gd name="T78" fmla="*/ 14 w 700"/>
                <a:gd name="T79" fmla="*/ 112 h 180"/>
                <a:gd name="T80" fmla="*/ 12 w 700"/>
                <a:gd name="T81" fmla="*/ 116 h 180"/>
                <a:gd name="T82" fmla="*/ 10 w 700"/>
                <a:gd name="T83" fmla="*/ 120 h 180"/>
                <a:gd name="T84" fmla="*/ 10 w 700"/>
                <a:gd name="T85" fmla="*/ 121 h 180"/>
                <a:gd name="T86" fmla="*/ 10 w 700"/>
                <a:gd name="T87" fmla="*/ 121 h 180"/>
                <a:gd name="T88" fmla="*/ 1 w 700"/>
                <a:gd name="T89" fmla="*/ 180 h 180"/>
                <a:gd name="T90" fmla="*/ 13 w 700"/>
                <a:gd name="T91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0" h="180">
                  <a:moveTo>
                    <a:pt x="13" y="179"/>
                  </a:moveTo>
                  <a:cubicBezTo>
                    <a:pt x="689" y="165"/>
                    <a:pt x="689" y="165"/>
                    <a:pt x="689" y="165"/>
                  </a:cubicBezTo>
                  <a:cubicBezTo>
                    <a:pt x="700" y="165"/>
                    <a:pt x="700" y="165"/>
                    <a:pt x="700" y="165"/>
                  </a:cubicBezTo>
                  <a:cubicBezTo>
                    <a:pt x="699" y="145"/>
                    <a:pt x="696" y="125"/>
                    <a:pt x="686" y="106"/>
                  </a:cubicBezTo>
                  <a:cubicBezTo>
                    <a:pt x="686" y="106"/>
                    <a:pt x="686" y="106"/>
                    <a:pt x="686" y="106"/>
                  </a:cubicBezTo>
                  <a:cubicBezTo>
                    <a:pt x="686" y="106"/>
                    <a:pt x="686" y="106"/>
                    <a:pt x="686" y="105"/>
                  </a:cubicBezTo>
                  <a:cubicBezTo>
                    <a:pt x="685" y="104"/>
                    <a:pt x="684" y="103"/>
                    <a:pt x="684" y="102"/>
                  </a:cubicBezTo>
                  <a:cubicBezTo>
                    <a:pt x="683" y="100"/>
                    <a:pt x="682" y="99"/>
                    <a:pt x="681" y="98"/>
                  </a:cubicBezTo>
                  <a:cubicBezTo>
                    <a:pt x="681" y="97"/>
                    <a:pt x="680" y="95"/>
                    <a:pt x="679" y="94"/>
                  </a:cubicBezTo>
                  <a:cubicBezTo>
                    <a:pt x="678" y="93"/>
                    <a:pt x="678" y="92"/>
                    <a:pt x="677" y="91"/>
                  </a:cubicBezTo>
                  <a:cubicBezTo>
                    <a:pt x="676" y="89"/>
                    <a:pt x="675" y="88"/>
                    <a:pt x="674" y="87"/>
                  </a:cubicBezTo>
                  <a:cubicBezTo>
                    <a:pt x="673" y="86"/>
                    <a:pt x="672" y="85"/>
                    <a:pt x="671" y="84"/>
                  </a:cubicBezTo>
                  <a:cubicBezTo>
                    <a:pt x="670" y="82"/>
                    <a:pt x="669" y="81"/>
                    <a:pt x="668" y="79"/>
                  </a:cubicBezTo>
                  <a:cubicBezTo>
                    <a:pt x="667" y="78"/>
                    <a:pt x="666" y="77"/>
                    <a:pt x="665" y="77"/>
                  </a:cubicBezTo>
                  <a:cubicBezTo>
                    <a:pt x="664" y="75"/>
                    <a:pt x="662" y="73"/>
                    <a:pt x="661" y="72"/>
                  </a:cubicBezTo>
                  <a:cubicBezTo>
                    <a:pt x="660" y="71"/>
                    <a:pt x="659" y="70"/>
                    <a:pt x="659" y="70"/>
                  </a:cubicBezTo>
                  <a:cubicBezTo>
                    <a:pt x="657" y="68"/>
                    <a:pt x="654" y="66"/>
                    <a:pt x="652" y="64"/>
                  </a:cubicBezTo>
                  <a:cubicBezTo>
                    <a:pt x="652" y="64"/>
                    <a:pt x="651" y="63"/>
                    <a:pt x="651" y="63"/>
                  </a:cubicBezTo>
                  <a:cubicBezTo>
                    <a:pt x="646" y="59"/>
                    <a:pt x="640" y="55"/>
                    <a:pt x="633" y="50"/>
                  </a:cubicBezTo>
                  <a:cubicBezTo>
                    <a:pt x="619" y="42"/>
                    <a:pt x="602" y="34"/>
                    <a:pt x="582" y="27"/>
                  </a:cubicBezTo>
                  <a:cubicBezTo>
                    <a:pt x="576" y="25"/>
                    <a:pt x="571" y="23"/>
                    <a:pt x="565" y="22"/>
                  </a:cubicBezTo>
                  <a:cubicBezTo>
                    <a:pt x="554" y="19"/>
                    <a:pt x="543" y="16"/>
                    <a:pt x="531" y="14"/>
                  </a:cubicBezTo>
                  <a:cubicBezTo>
                    <a:pt x="527" y="13"/>
                    <a:pt x="524" y="12"/>
                    <a:pt x="520" y="12"/>
                  </a:cubicBezTo>
                  <a:cubicBezTo>
                    <a:pt x="474" y="4"/>
                    <a:pt x="416" y="0"/>
                    <a:pt x="343" y="1"/>
                  </a:cubicBezTo>
                  <a:cubicBezTo>
                    <a:pt x="270" y="3"/>
                    <a:pt x="213" y="9"/>
                    <a:pt x="167" y="19"/>
                  </a:cubicBezTo>
                  <a:cubicBezTo>
                    <a:pt x="164" y="20"/>
                    <a:pt x="160" y="21"/>
                    <a:pt x="157" y="22"/>
                  </a:cubicBezTo>
                  <a:cubicBezTo>
                    <a:pt x="145" y="25"/>
                    <a:pt x="134" y="28"/>
                    <a:pt x="123" y="31"/>
                  </a:cubicBezTo>
                  <a:cubicBezTo>
                    <a:pt x="118" y="33"/>
                    <a:pt x="112" y="35"/>
                    <a:pt x="107" y="37"/>
                  </a:cubicBezTo>
                  <a:cubicBezTo>
                    <a:pt x="87" y="45"/>
                    <a:pt x="71" y="53"/>
                    <a:pt x="58" y="63"/>
                  </a:cubicBezTo>
                  <a:cubicBezTo>
                    <a:pt x="52" y="67"/>
                    <a:pt x="46" y="72"/>
                    <a:pt x="41" y="76"/>
                  </a:cubicBezTo>
                  <a:cubicBezTo>
                    <a:pt x="41" y="77"/>
                    <a:pt x="40" y="77"/>
                    <a:pt x="40" y="77"/>
                  </a:cubicBezTo>
                  <a:cubicBezTo>
                    <a:pt x="38" y="79"/>
                    <a:pt x="36" y="81"/>
                    <a:pt x="34" y="83"/>
                  </a:cubicBezTo>
                  <a:cubicBezTo>
                    <a:pt x="34" y="84"/>
                    <a:pt x="33" y="85"/>
                    <a:pt x="32" y="85"/>
                  </a:cubicBezTo>
                  <a:cubicBezTo>
                    <a:pt x="31" y="87"/>
                    <a:pt x="29" y="89"/>
                    <a:pt x="28" y="90"/>
                  </a:cubicBezTo>
                  <a:cubicBezTo>
                    <a:pt x="27" y="91"/>
                    <a:pt x="27" y="92"/>
                    <a:pt x="26" y="93"/>
                  </a:cubicBezTo>
                  <a:cubicBezTo>
                    <a:pt x="25" y="94"/>
                    <a:pt x="24" y="96"/>
                    <a:pt x="23" y="98"/>
                  </a:cubicBezTo>
                  <a:cubicBezTo>
                    <a:pt x="22" y="99"/>
                    <a:pt x="21" y="100"/>
                    <a:pt x="20" y="101"/>
                  </a:cubicBezTo>
                  <a:cubicBezTo>
                    <a:pt x="20" y="102"/>
                    <a:pt x="19" y="103"/>
                    <a:pt x="18" y="105"/>
                  </a:cubicBezTo>
                  <a:cubicBezTo>
                    <a:pt x="17" y="106"/>
                    <a:pt x="17" y="107"/>
                    <a:pt x="16" y="108"/>
                  </a:cubicBezTo>
                  <a:cubicBezTo>
                    <a:pt x="15" y="110"/>
                    <a:pt x="15" y="111"/>
                    <a:pt x="14" y="112"/>
                  </a:cubicBezTo>
                  <a:cubicBezTo>
                    <a:pt x="13" y="114"/>
                    <a:pt x="13" y="115"/>
                    <a:pt x="12" y="116"/>
                  </a:cubicBezTo>
                  <a:cubicBezTo>
                    <a:pt x="12" y="117"/>
                    <a:pt x="11" y="119"/>
                    <a:pt x="10" y="120"/>
                  </a:cubicBezTo>
                  <a:cubicBezTo>
                    <a:pt x="10" y="120"/>
                    <a:pt x="10" y="120"/>
                    <a:pt x="10" y="121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2" y="140"/>
                    <a:pt x="0" y="160"/>
                    <a:pt x="1" y="180"/>
                  </a:cubicBezTo>
                  <a:lnTo>
                    <a:pt x="13" y="1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238" name="Gruppierung 11"/>
          <p:cNvGrpSpPr/>
          <p:nvPr userDrawn="1"/>
        </p:nvGrpSpPr>
        <p:grpSpPr>
          <a:xfrm rot="441723">
            <a:off x="1871463" y="989309"/>
            <a:ext cx="1564715" cy="1564714"/>
            <a:chOff x="2716198" y="1844517"/>
            <a:chExt cx="1477560" cy="1477559"/>
          </a:xfrm>
        </p:grpSpPr>
        <p:sp>
          <p:nvSpPr>
            <p:cNvPr id="239" name="Oval 9"/>
            <p:cNvSpPr/>
            <p:nvPr/>
          </p:nvSpPr>
          <p:spPr>
            <a:xfrm>
              <a:off x="2716198" y="1844517"/>
              <a:ext cx="1477560" cy="1477559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0" name="Oval 10"/>
            <p:cNvSpPr/>
            <p:nvPr/>
          </p:nvSpPr>
          <p:spPr>
            <a:xfrm>
              <a:off x="2875550" y="1916748"/>
              <a:ext cx="1265242" cy="1265241"/>
            </a:xfrm>
            <a:prstGeom prst="ellipse">
              <a:avLst/>
            </a:prstGeom>
            <a:solidFill>
              <a:srgbClr val="E99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 rot="628984">
            <a:off x="2045990" y="1454424"/>
            <a:ext cx="1331580" cy="55880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de-DE" dirty="0" smtClean="0"/>
              <a:t>YOUR TEXT HERE</a:t>
            </a:r>
            <a:endParaRPr lang="de-AT" dirty="0"/>
          </a:p>
        </p:txBody>
      </p:sp>
      <p:grpSp>
        <p:nvGrpSpPr>
          <p:cNvPr id="241" name="Gruppierung 11"/>
          <p:cNvGrpSpPr/>
          <p:nvPr userDrawn="1"/>
        </p:nvGrpSpPr>
        <p:grpSpPr>
          <a:xfrm rot="441723">
            <a:off x="4491011" y="970316"/>
            <a:ext cx="1564715" cy="1564714"/>
            <a:chOff x="2716198" y="1844517"/>
            <a:chExt cx="1477560" cy="1477559"/>
          </a:xfrm>
        </p:grpSpPr>
        <p:sp>
          <p:nvSpPr>
            <p:cNvPr id="242" name="Oval 9"/>
            <p:cNvSpPr/>
            <p:nvPr/>
          </p:nvSpPr>
          <p:spPr>
            <a:xfrm>
              <a:off x="2716198" y="1844517"/>
              <a:ext cx="1477560" cy="1477559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Oval 10"/>
            <p:cNvSpPr/>
            <p:nvPr/>
          </p:nvSpPr>
          <p:spPr>
            <a:xfrm>
              <a:off x="2876318" y="1922695"/>
              <a:ext cx="1265242" cy="1265241"/>
            </a:xfrm>
            <a:prstGeom prst="ellipse">
              <a:avLst/>
            </a:prstGeom>
            <a:solidFill>
              <a:srgbClr val="E99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6" name="Textplatzhalter 3"/>
          <p:cNvSpPr>
            <a:spLocks noGrp="1"/>
          </p:cNvSpPr>
          <p:nvPr>
            <p:ph type="body" sz="quarter" idx="17" hasCustomPrompt="1"/>
          </p:nvPr>
        </p:nvSpPr>
        <p:spPr>
          <a:xfrm rot="727801">
            <a:off x="4668078" y="1446208"/>
            <a:ext cx="1331520" cy="558800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de-DE" dirty="0" smtClean="0"/>
              <a:t>YOUR TEXT HERE</a:t>
            </a:r>
            <a:endParaRPr lang="de-AT" dirty="0"/>
          </a:p>
        </p:txBody>
      </p:sp>
      <p:grpSp>
        <p:nvGrpSpPr>
          <p:cNvPr id="244" name="Gruppierung 11"/>
          <p:cNvGrpSpPr/>
          <p:nvPr userDrawn="1"/>
        </p:nvGrpSpPr>
        <p:grpSpPr>
          <a:xfrm rot="441723">
            <a:off x="7210050" y="1094546"/>
            <a:ext cx="1564715" cy="1564714"/>
            <a:chOff x="2716198" y="1844517"/>
            <a:chExt cx="1477560" cy="1477559"/>
          </a:xfrm>
        </p:grpSpPr>
        <p:sp>
          <p:nvSpPr>
            <p:cNvPr id="245" name="Oval 9"/>
            <p:cNvSpPr/>
            <p:nvPr/>
          </p:nvSpPr>
          <p:spPr>
            <a:xfrm>
              <a:off x="2716198" y="1844517"/>
              <a:ext cx="1477560" cy="1477559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6" name="Oval 10"/>
            <p:cNvSpPr/>
            <p:nvPr/>
          </p:nvSpPr>
          <p:spPr>
            <a:xfrm>
              <a:off x="2876318" y="1922695"/>
              <a:ext cx="1265242" cy="1265241"/>
            </a:xfrm>
            <a:prstGeom prst="ellipse">
              <a:avLst/>
            </a:prstGeom>
            <a:solidFill>
              <a:srgbClr val="E99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7" name="Textplatzhalter 3"/>
          <p:cNvSpPr>
            <a:spLocks noGrp="1"/>
          </p:cNvSpPr>
          <p:nvPr>
            <p:ph type="body" sz="quarter" idx="18" hasCustomPrompt="1"/>
          </p:nvPr>
        </p:nvSpPr>
        <p:spPr>
          <a:xfrm rot="727801">
            <a:off x="7376889" y="1572421"/>
            <a:ext cx="1332505" cy="558800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de-DE" dirty="0" smtClean="0"/>
              <a:t>YOUR TEXT HERE</a:t>
            </a:r>
            <a:endParaRPr lang="de-AT" dirty="0"/>
          </a:p>
        </p:txBody>
      </p:sp>
      <p:sp>
        <p:nvSpPr>
          <p:cNvPr id="248" name="AutoShape 1261"/>
          <p:cNvSpPr>
            <a:spLocks noChangeAspect="1" noChangeArrowheads="1" noTextEdit="1"/>
          </p:cNvSpPr>
          <p:nvPr/>
        </p:nvSpPr>
        <p:spPr bwMode="auto">
          <a:xfrm>
            <a:off x="3024103" y="3585647"/>
            <a:ext cx="1328447" cy="127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de-AT" sz="1800">
              <a:solidFill>
                <a:srgbClr val="D8D8D8"/>
              </a:solidFill>
            </a:endParaRP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531511" y="1583012"/>
            <a:ext cx="1043686" cy="1079909"/>
            <a:chOff x="3941481" y="4322605"/>
            <a:chExt cx="554221" cy="573456"/>
          </a:xfrm>
        </p:grpSpPr>
        <p:sp>
          <p:nvSpPr>
            <p:cNvPr id="252" name="Freeform 1266"/>
            <p:cNvSpPr>
              <a:spLocks/>
            </p:cNvSpPr>
            <p:nvPr/>
          </p:nvSpPr>
          <p:spPr bwMode="auto">
            <a:xfrm>
              <a:off x="3941481" y="4322605"/>
              <a:ext cx="554221" cy="573456"/>
            </a:xfrm>
            <a:custGeom>
              <a:avLst/>
              <a:gdLst>
                <a:gd name="T0" fmla="*/ 399 w 431"/>
                <a:gd name="T1" fmla="*/ 163 h 447"/>
                <a:gd name="T2" fmla="*/ 274 w 431"/>
                <a:gd name="T3" fmla="*/ 414 h 447"/>
                <a:gd name="T4" fmla="*/ 32 w 431"/>
                <a:gd name="T5" fmla="*/ 285 h 447"/>
                <a:gd name="T6" fmla="*/ 157 w 431"/>
                <a:gd name="T7" fmla="*/ 34 h 447"/>
                <a:gd name="T8" fmla="*/ 399 w 431"/>
                <a:gd name="T9" fmla="*/ 16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447">
                  <a:moveTo>
                    <a:pt x="399" y="163"/>
                  </a:moveTo>
                  <a:cubicBezTo>
                    <a:pt x="431" y="268"/>
                    <a:pt x="375" y="380"/>
                    <a:pt x="274" y="414"/>
                  </a:cubicBezTo>
                  <a:cubicBezTo>
                    <a:pt x="173" y="447"/>
                    <a:pt x="65" y="390"/>
                    <a:pt x="32" y="285"/>
                  </a:cubicBezTo>
                  <a:cubicBezTo>
                    <a:pt x="0" y="180"/>
                    <a:pt x="56" y="67"/>
                    <a:pt x="157" y="34"/>
                  </a:cubicBezTo>
                  <a:cubicBezTo>
                    <a:pt x="258" y="0"/>
                    <a:pt x="366" y="58"/>
                    <a:pt x="399" y="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53" name="Freeform 1267"/>
            <p:cNvSpPr>
              <a:spLocks/>
            </p:cNvSpPr>
            <p:nvPr/>
          </p:nvSpPr>
          <p:spPr bwMode="auto">
            <a:xfrm>
              <a:off x="3966728" y="4347851"/>
              <a:ext cx="503728" cy="521761"/>
            </a:xfrm>
            <a:custGeom>
              <a:avLst/>
              <a:gdLst>
                <a:gd name="T0" fmla="*/ 363 w 393"/>
                <a:gd name="T1" fmla="*/ 148 h 407"/>
                <a:gd name="T2" fmla="*/ 250 w 393"/>
                <a:gd name="T3" fmla="*/ 377 h 407"/>
                <a:gd name="T4" fmla="*/ 30 w 393"/>
                <a:gd name="T5" fmla="*/ 259 h 407"/>
                <a:gd name="T6" fmla="*/ 143 w 393"/>
                <a:gd name="T7" fmla="*/ 31 h 407"/>
                <a:gd name="T8" fmla="*/ 363 w 393"/>
                <a:gd name="T9" fmla="*/ 148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" h="407">
                  <a:moveTo>
                    <a:pt x="363" y="148"/>
                  </a:moveTo>
                  <a:cubicBezTo>
                    <a:pt x="393" y="244"/>
                    <a:pt x="342" y="346"/>
                    <a:pt x="250" y="377"/>
                  </a:cubicBezTo>
                  <a:cubicBezTo>
                    <a:pt x="158" y="407"/>
                    <a:pt x="59" y="355"/>
                    <a:pt x="30" y="259"/>
                  </a:cubicBezTo>
                  <a:cubicBezTo>
                    <a:pt x="0" y="164"/>
                    <a:pt x="51" y="61"/>
                    <a:pt x="143" y="31"/>
                  </a:cubicBezTo>
                  <a:cubicBezTo>
                    <a:pt x="235" y="0"/>
                    <a:pt x="334" y="53"/>
                    <a:pt x="363" y="148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54" name="Freeform 1268"/>
            <p:cNvSpPr>
              <a:spLocks/>
            </p:cNvSpPr>
            <p:nvPr/>
          </p:nvSpPr>
          <p:spPr bwMode="auto">
            <a:xfrm>
              <a:off x="4079736" y="4603923"/>
              <a:ext cx="155086" cy="28853"/>
            </a:xfrm>
            <a:custGeom>
              <a:avLst/>
              <a:gdLst>
                <a:gd name="T0" fmla="*/ 10 w 121"/>
                <a:gd name="T1" fmla="*/ 20 h 22"/>
                <a:gd name="T2" fmla="*/ 111 w 121"/>
                <a:gd name="T3" fmla="*/ 22 h 22"/>
                <a:gd name="T4" fmla="*/ 114 w 121"/>
                <a:gd name="T5" fmla="*/ 22 h 22"/>
                <a:gd name="T6" fmla="*/ 121 w 121"/>
                <a:gd name="T7" fmla="*/ 12 h 22"/>
                <a:gd name="T8" fmla="*/ 111 w 121"/>
                <a:gd name="T9" fmla="*/ 2 h 22"/>
                <a:gd name="T10" fmla="*/ 10 w 121"/>
                <a:gd name="T11" fmla="*/ 0 h 22"/>
                <a:gd name="T12" fmla="*/ 0 w 121"/>
                <a:gd name="T13" fmla="*/ 10 h 22"/>
                <a:gd name="T14" fmla="*/ 10 w 121"/>
                <a:gd name="T15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22">
                  <a:moveTo>
                    <a:pt x="10" y="20"/>
                  </a:moveTo>
                  <a:cubicBezTo>
                    <a:pt x="111" y="22"/>
                    <a:pt x="111" y="22"/>
                    <a:pt x="111" y="22"/>
                  </a:cubicBezTo>
                  <a:cubicBezTo>
                    <a:pt x="112" y="22"/>
                    <a:pt x="113" y="22"/>
                    <a:pt x="114" y="22"/>
                  </a:cubicBezTo>
                  <a:cubicBezTo>
                    <a:pt x="118" y="21"/>
                    <a:pt x="121" y="17"/>
                    <a:pt x="121" y="12"/>
                  </a:cubicBezTo>
                  <a:cubicBezTo>
                    <a:pt x="121" y="7"/>
                    <a:pt x="117" y="2"/>
                    <a:pt x="11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55" name="Freeform 1269"/>
            <p:cNvSpPr>
              <a:spLocks/>
            </p:cNvSpPr>
            <p:nvPr/>
          </p:nvSpPr>
          <p:spPr bwMode="auto">
            <a:xfrm>
              <a:off x="4102578" y="4423591"/>
              <a:ext cx="216399" cy="175523"/>
            </a:xfrm>
            <a:custGeom>
              <a:avLst/>
              <a:gdLst>
                <a:gd name="T0" fmla="*/ 92 w 169"/>
                <a:gd name="T1" fmla="*/ 135 h 137"/>
                <a:gd name="T2" fmla="*/ 151 w 169"/>
                <a:gd name="T3" fmla="*/ 114 h 137"/>
                <a:gd name="T4" fmla="*/ 162 w 169"/>
                <a:gd name="T5" fmla="*/ 112 h 137"/>
                <a:gd name="T6" fmla="*/ 165 w 169"/>
                <a:gd name="T7" fmla="*/ 76 h 137"/>
                <a:gd name="T8" fmla="*/ 155 w 169"/>
                <a:gd name="T9" fmla="*/ 3 h 137"/>
                <a:gd name="T10" fmla="*/ 151 w 169"/>
                <a:gd name="T11" fmla="*/ 1 h 137"/>
                <a:gd name="T12" fmla="*/ 150 w 169"/>
                <a:gd name="T13" fmla="*/ 1 h 137"/>
                <a:gd name="T14" fmla="*/ 150 w 169"/>
                <a:gd name="T15" fmla="*/ 1 h 137"/>
                <a:gd name="T16" fmla="*/ 122 w 169"/>
                <a:gd name="T17" fmla="*/ 72 h 137"/>
                <a:gd name="T18" fmla="*/ 120 w 169"/>
                <a:gd name="T19" fmla="*/ 88 h 137"/>
                <a:gd name="T20" fmla="*/ 106 w 169"/>
                <a:gd name="T21" fmla="*/ 82 h 137"/>
                <a:gd name="T22" fmla="*/ 107 w 169"/>
                <a:gd name="T23" fmla="*/ 84 h 137"/>
                <a:gd name="T24" fmla="*/ 107 w 169"/>
                <a:gd name="T25" fmla="*/ 84 h 137"/>
                <a:gd name="T26" fmla="*/ 92 w 169"/>
                <a:gd name="T27" fmla="*/ 38 h 137"/>
                <a:gd name="T28" fmla="*/ 88 w 169"/>
                <a:gd name="T29" fmla="*/ 35 h 137"/>
                <a:gd name="T30" fmla="*/ 75 w 169"/>
                <a:gd name="T31" fmla="*/ 36 h 137"/>
                <a:gd name="T32" fmla="*/ 64 w 169"/>
                <a:gd name="T33" fmla="*/ 43 h 137"/>
                <a:gd name="T34" fmla="*/ 62 w 169"/>
                <a:gd name="T35" fmla="*/ 48 h 137"/>
                <a:gd name="T36" fmla="*/ 77 w 169"/>
                <a:gd name="T37" fmla="*/ 94 h 137"/>
                <a:gd name="T38" fmla="*/ 67 w 169"/>
                <a:gd name="T39" fmla="*/ 111 h 137"/>
                <a:gd name="T40" fmla="*/ 42 w 169"/>
                <a:gd name="T41" fmla="*/ 74 h 137"/>
                <a:gd name="T42" fmla="*/ 9 w 169"/>
                <a:gd name="T43" fmla="*/ 90 h 137"/>
                <a:gd name="T44" fmla="*/ 17 w 169"/>
                <a:gd name="T45" fmla="*/ 101 h 137"/>
                <a:gd name="T46" fmla="*/ 2 w 169"/>
                <a:gd name="T47" fmla="*/ 115 h 137"/>
                <a:gd name="T48" fmla="*/ 37 w 169"/>
                <a:gd name="T49" fmla="*/ 137 h 137"/>
                <a:gd name="T50" fmla="*/ 92 w 169"/>
                <a:gd name="T51" fmla="*/ 13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37">
                  <a:moveTo>
                    <a:pt x="92" y="135"/>
                  </a:moveTo>
                  <a:cubicBezTo>
                    <a:pt x="97" y="132"/>
                    <a:pt x="144" y="117"/>
                    <a:pt x="151" y="114"/>
                  </a:cubicBezTo>
                  <a:cubicBezTo>
                    <a:pt x="157" y="113"/>
                    <a:pt x="162" y="112"/>
                    <a:pt x="162" y="112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9" y="26"/>
                    <a:pt x="164" y="8"/>
                    <a:pt x="155" y="3"/>
                  </a:cubicBezTo>
                  <a:cubicBezTo>
                    <a:pt x="154" y="2"/>
                    <a:pt x="153" y="1"/>
                    <a:pt x="151" y="1"/>
                  </a:cubicBezTo>
                  <a:cubicBezTo>
                    <a:pt x="151" y="1"/>
                    <a:pt x="150" y="1"/>
                    <a:pt x="150" y="1"/>
                  </a:cubicBezTo>
                  <a:cubicBezTo>
                    <a:pt x="150" y="1"/>
                    <a:pt x="150" y="1"/>
                    <a:pt x="150" y="1"/>
                  </a:cubicBezTo>
                  <a:cubicBezTo>
                    <a:pt x="138" y="0"/>
                    <a:pt x="127" y="13"/>
                    <a:pt x="122" y="72"/>
                  </a:cubicBezTo>
                  <a:cubicBezTo>
                    <a:pt x="120" y="88"/>
                    <a:pt x="120" y="88"/>
                    <a:pt x="120" y="88"/>
                  </a:cubicBezTo>
                  <a:cubicBezTo>
                    <a:pt x="116" y="85"/>
                    <a:pt x="111" y="83"/>
                    <a:pt x="106" y="82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2" y="36"/>
                    <a:pt x="90" y="35"/>
                    <a:pt x="88" y="35"/>
                  </a:cubicBezTo>
                  <a:cubicBezTo>
                    <a:pt x="88" y="35"/>
                    <a:pt x="82" y="33"/>
                    <a:pt x="75" y="36"/>
                  </a:cubicBezTo>
                  <a:cubicBezTo>
                    <a:pt x="68" y="38"/>
                    <a:pt x="64" y="43"/>
                    <a:pt x="64" y="43"/>
                  </a:cubicBezTo>
                  <a:cubicBezTo>
                    <a:pt x="62" y="44"/>
                    <a:pt x="62" y="46"/>
                    <a:pt x="62" y="4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2" y="99"/>
                    <a:pt x="68" y="105"/>
                    <a:pt x="67" y="111"/>
                  </a:cubicBezTo>
                  <a:cubicBezTo>
                    <a:pt x="55" y="92"/>
                    <a:pt x="44" y="74"/>
                    <a:pt x="42" y="74"/>
                  </a:cubicBezTo>
                  <a:cubicBezTo>
                    <a:pt x="37" y="72"/>
                    <a:pt x="7" y="85"/>
                    <a:pt x="9" y="90"/>
                  </a:cubicBezTo>
                  <a:cubicBezTo>
                    <a:pt x="9" y="92"/>
                    <a:pt x="13" y="96"/>
                    <a:pt x="17" y="101"/>
                  </a:cubicBezTo>
                  <a:cubicBezTo>
                    <a:pt x="8" y="106"/>
                    <a:pt x="0" y="112"/>
                    <a:pt x="2" y="115"/>
                  </a:cubicBezTo>
                  <a:cubicBezTo>
                    <a:pt x="4" y="119"/>
                    <a:pt x="21" y="126"/>
                    <a:pt x="37" y="137"/>
                  </a:cubicBezTo>
                  <a:lnTo>
                    <a:pt x="92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56" name="Freeform 1270"/>
            <p:cNvSpPr>
              <a:spLocks noEditPoints="1"/>
            </p:cNvSpPr>
            <p:nvPr/>
          </p:nvSpPr>
          <p:spPr bwMode="auto">
            <a:xfrm>
              <a:off x="4079736" y="4559441"/>
              <a:ext cx="288531" cy="227219"/>
            </a:xfrm>
            <a:custGeom>
              <a:avLst/>
              <a:gdLst>
                <a:gd name="T0" fmla="*/ 204 w 225"/>
                <a:gd name="T1" fmla="*/ 2 h 177"/>
                <a:gd name="T2" fmla="*/ 122 w 225"/>
                <a:gd name="T3" fmla="*/ 29 h 177"/>
                <a:gd name="T4" fmla="*/ 131 w 225"/>
                <a:gd name="T5" fmla="*/ 48 h 177"/>
                <a:gd name="T6" fmla="*/ 117 w 225"/>
                <a:gd name="T7" fmla="*/ 67 h 177"/>
                <a:gd name="T8" fmla="*/ 111 w 225"/>
                <a:gd name="T9" fmla="*/ 68 h 177"/>
                <a:gd name="T10" fmla="*/ 10 w 225"/>
                <a:gd name="T11" fmla="*/ 67 h 177"/>
                <a:gd name="T12" fmla="*/ 10 w 225"/>
                <a:gd name="T13" fmla="*/ 67 h 177"/>
                <a:gd name="T14" fmla="*/ 2 w 225"/>
                <a:gd name="T15" fmla="*/ 83 h 177"/>
                <a:gd name="T16" fmla="*/ 5 w 225"/>
                <a:gd name="T17" fmla="*/ 93 h 177"/>
                <a:gd name="T18" fmla="*/ 21 w 225"/>
                <a:gd name="T19" fmla="*/ 101 h 177"/>
                <a:gd name="T20" fmla="*/ 24 w 225"/>
                <a:gd name="T21" fmla="*/ 100 h 177"/>
                <a:gd name="T22" fmla="*/ 63 w 225"/>
                <a:gd name="T23" fmla="*/ 172 h 177"/>
                <a:gd name="T24" fmla="*/ 73 w 225"/>
                <a:gd name="T25" fmla="*/ 176 h 177"/>
                <a:gd name="T26" fmla="*/ 214 w 225"/>
                <a:gd name="T27" fmla="*/ 129 h 177"/>
                <a:gd name="T28" fmla="*/ 220 w 225"/>
                <a:gd name="T29" fmla="*/ 119 h 177"/>
                <a:gd name="T30" fmla="*/ 212 w 225"/>
                <a:gd name="T31" fmla="*/ 38 h 177"/>
                <a:gd name="T32" fmla="*/ 215 w 225"/>
                <a:gd name="T33" fmla="*/ 37 h 177"/>
                <a:gd name="T34" fmla="*/ 223 w 225"/>
                <a:gd name="T35" fmla="*/ 21 h 177"/>
                <a:gd name="T36" fmla="*/ 219 w 225"/>
                <a:gd name="T37" fmla="*/ 10 h 177"/>
                <a:gd name="T38" fmla="*/ 204 w 225"/>
                <a:gd name="T39" fmla="*/ 2 h 177"/>
                <a:gd name="T40" fmla="*/ 87 w 225"/>
                <a:gd name="T41" fmla="*/ 151 h 177"/>
                <a:gd name="T42" fmla="*/ 86 w 225"/>
                <a:gd name="T43" fmla="*/ 151 h 177"/>
                <a:gd name="T44" fmla="*/ 78 w 225"/>
                <a:gd name="T45" fmla="*/ 147 h 177"/>
                <a:gd name="T46" fmla="*/ 60 w 225"/>
                <a:gd name="T47" fmla="*/ 108 h 177"/>
                <a:gd name="T48" fmla="*/ 63 w 225"/>
                <a:gd name="T49" fmla="*/ 98 h 177"/>
                <a:gd name="T50" fmla="*/ 73 w 225"/>
                <a:gd name="T51" fmla="*/ 102 h 177"/>
                <a:gd name="T52" fmla="*/ 91 w 225"/>
                <a:gd name="T53" fmla="*/ 141 h 177"/>
                <a:gd name="T54" fmla="*/ 87 w 225"/>
                <a:gd name="T55" fmla="*/ 151 h 177"/>
                <a:gd name="T56" fmla="*/ 124 w 225"/>
                <a:gd name="T57" fmla="*/ 131 h 177"/>
                <a:gd name="T58" fmla="*/ 119 w 225"/>
                <a:gd name="T59" fmla="*/ 140 h 177"/>
                <a:gd name="T60" fmla="*/ 111 w 225"/>
                <a:gd name="T61" fmla="*/ 135 h 177"/>
                <a:gd name="T62" fmla="*/ 98 w 225"/>
                <a:gd name="T63" fmla="*/ 94 h 177"/>
                <a:gd name="T64" fmla="*/ 103 w 225"/>
                <a:gd name="T65" fmla="*/ 85 h 177"/>
                <a:gd name="T66" fmla="*/ 111 w 225"/>
                <a:gd name="T67" fmla="*/ 90 h 177"/>
                <a:gd name="T68" fmla="*/ 124 w 225"/>
                <a:gd name="T69" fmla="*/ 131 h 177"/>
                <a:gd name="T70" fmla="*/ 156 w 225"/>
                <a:gd name="T71" fmla="*/ 128 h 177"/>
                <a:gd name="T72" fmla="*/ 156 w 225"/>
                <a:gd name="T73" fmla="*/ 128 h 177"/>
                <a:gd name="T74" fmla="*/ 147 w 225"/>
                <a:gd name="T75" fmla="*/ 123 h 177"/>
                <a:gd name="T76" fmla="*/ 134 w 225"/>
                <a:gd name="T77" fmla="*/ 82 h 177"/>
                <a:gd name="T78" fmla="*/ 139 w 225"/>
                <a:gd name="T79" fmla="*/ 73 h 177"/>
                <a:gd name="T80" fmla="*/ 148 w 225"/>
                <a:gd name="T81" fmla="*/ 78 h 177"/>
                <a:gd name="T82" fmla="*/ 161 w 225"/>
                <a:gd name="T83" fmla="*/ 119 h 177"/>
                <a:gd name="T84" fmla="*/ 156 w 225"/>
                <a:gd name="T85" fmla="*/ 128 h 177"/>
                <a:gd name="T86" fmla="*/ 194 w 225"/>
                <a:gd name="T87" fmla="*/ 109 h 177"/>
                <a:gd name="T88" fmla="*/ 189 w 225"/>
                <a:gd name="T89" fmla="*/ 117 h 177"/>
                <a:gd name="T90" fmla="*/ 188 w 225"/>
                <a:gd name="T91" fmla="*/ 117 h 177"/>
                <a:gd name="T92" fmla="*/ 180 w 225"/>
                <a:gd name="T93" fmla="*/ 111 h 177"/>
                <a:gd name="T94" fmla="*/ 173 w 225"/>
                <a:gd name="T95" fmla="*/ 68 h 177"/>
                <a:gd name="T96" fmla="*/ 178 w 225"/>
                <a:gd name="T97" fmla="*/ 60 h 177"/>
                <a:gd name="T98" fmla="*/ 187 w 225"/>
                <a:gd name="T99" fmla="*/ 66 h 177"/>
                <a:gd name="T100" fmla="*/ 194 w 225"/>
                <a:gd name="T101" fmla="*/ 10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5" h="177">
                  <a:moveTo>
                    <a:pt x="204" y="2"/>
                  </a:moveTo>
                  <a:cubicBezTo>
                    <a:pt x="122" y="29"/>
                    <a:pt x="122" y="29"/>
                    <a:pt x="122" y="29"/>
                  </a:cubicBezTo>
                  <a:cubicBezTo>
                    <a:pt x="128" y="33"/>
                    <a:pt x="132" y="40"/>
                    <a:pt x="131" y="48"/>
                  </a:cubicBezTo>
                  <a:cubicBezTo>
                    <a:pt x="131" y="57"/>
                    <a:pt x="125" y="65"/>
                    <a:pt x="117" y="67"/>
                  </a:cubicBezTo>
                  <a:cubicBezTo>
                    <a:pt x="115" y="68"/>
                    <a:pt x="113" y="68"/>
                    <a:pt x="111" y="68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4" y="69"/>
                    <a:pt x="0" y="76"/>
                    <a:pt x="2" y="83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7" y="100"/>
                    <a:pt x="14" y="103"/>
                    <a:pt x="21" y="101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63" y="172"/>
                    <a:pt x="63" y="172"/>
                    <a:pt x="63" y="172"/>
                  </a:cubicBezTo>
                  <a:cubicBezTo>
                    <a:pt x="65" y="175"/>
                    <a:pt x="69" y="177"/>
                    <a:pt x="73" y="176"/>
                  </a:cubicBezTo>
                  <a:cubicBezTo>
                    <a:pt x="214" y="129"/>
                    <a:pt x="214" y="129"/>
                    <a:pt x="214" y="129"/>
                  </a:cubicBezTo>
                  <a:cubicBezTo>
                    <a:pt x="218" y="127"/>
                    <a:pt x="221" y="123"/>
                    <a:pt x="220" y="119"/>
                  </a:cubicBezTo>
                  <a:cubicBezTo>
                    <a:pt x="212" y="38"/>
                    <a:pt x="212" y="38"/>
                    <a:pt x="212" y="38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21" y="34"/>
                    <a:pt x="225" y="27"/>
                    <a:pt x="223" y="2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7" y="4"/>
                    <a:pt x="211" y="0"/>
                    <a:pt x="204" y="2"/>
                  </a:cubicBezTo>
                  <a:close/>
                  <a:moveTo>
                    <a:pt x="87" y="151"/>
                  </a:moveTo>
                  <a:cubicBezTo>
                    <a:pt x="87" y="151"/>
                    <a:pt x="87" y="151"/>
                    <a:pt x="86" y="151"/>
                  </a:cubicBezTo>
                  <a:cubicBezTo>
                    <a:pt x="83" y="152"/>
                    <a:pt x="79" y="151"/>
                    <a:pt x="78" y="147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58" y="104"/>
                    <a:pt x="60" y="100"/>
                    <a:pt x="63" y="98"/>
                  </a:cubicBezTo>
                  <a:cubicBezTo>
                    <a:pt x="67" y="96"/>
                    <a:pt x="71" y="98"/>
                    <a:pt x="73" y="102"/>
                  </a:cubicBezTo>
                  <a:cubicBezTo>
                    <a:pt x="91" y="141"/>
                    <a:pt x="91" y="141"/>
                    <a:pt x="91" y="141"/>
                  </a:cubicBezTo>
                  <a:cubicBezTo>
                    <a:pt x="92" y="145"/>
                    <a:pt x="91" y="149"/>
                    <a:pt x="87" y="151"/>
                  </a:cubicBezTo>
                  <a:close/>
                  <a:moveTo>
                    <a:pt x="124" y="131"/>
                  </a:moveTo>
                  <a:cubicBezTo>
                    <a:pt x="125" y="135"/>
                    <a:pt x="123" y="139"/>
                    <a:pt x="119" y="140"/>
                  </a:cubicBezTo>
                  <a:cubicBezTo>
                    <a:pt x="116" y="141"/>
                    <a:pt x="112" y="139"/>
                    <a:pt x="111" y="135"/>
                  </a:cubicBezTo>
                  <a:cubicBezTo>
                    <a:pt x="98" y="94"/>
                    <a:pt x="98" y="94"/>
                    <a:pt x="98" y="94"/>
                  </a:cubicBezTo>
                  <a:cubicBezTo>
                    <a:pt x="97" y="90"/>
                    <a:pt x="99" y="86"/>
                    <a:pt x="103" y="85"/>
                  </a:cubicBezTo>
                  <a:cubicBezTo>
                    <a:pt x="106" y="84"/>
                    <a:pt x="110" y="86"/>
                    <a:pt x="111" y="90"/>
                  </a:cubicBezTo>
                  <a:lnTo>
                    <a:pt x="124" y="131"/>
                  </a:lnTo>
                  <a:close/>
                  <a:moveTo>
                    <a:pt x="156" y="128"/>
                  </a:moveTo>
                  <a:cubicBezTo>
                    <a:pt x="156" y="128"/>
                    <a:pt x="156" y="128"/>
                    <a:pt x="156" y="128"/>
                  </a:cubicBezTo>
                  <a:cubicBezTo>
                    <a:pt x="152" y="129"/>
                    <a:pt x="148" y="127"/>
                    <a:pt x="147" y="123"/>
                  </a:cubicBezTo>
                  <a:cubicBezTo>
                    <a:pt x="134" y="82"/>
                    <a:pt x="134" y="82"/>
                    <a:pt x="134" y="82"/>
                  </a:cubicBezTo>
                  <a:cubicBezTo>
                    <a:pt x="133" y="78"/>
                    <a:pt x="135" y="74"/>
                    <a:pt x="139" y="73"/>
                  </a:cubicBezTo>
                  <a:cubicBezTo>
                    <a:pt x="143" y="72"/>
                    <a:pt x="147" y="74"/>
                    <a:pt x="148" y="78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2" y="123"/>
                    <a:pt x="160" y="127"/>
                    <a:pt x="156" y="128"/>
                  </a:cubicBezTo>
                  <a:close/>
                  <a:moveTo>
                    <a:pt x="194" y="109"/>
                  </a:moveTo>
                  <a:cubicBezTo>
                    <a:pt x="195" y="113"/>
                    <a:pt x="192" y="116"/>
                    <a:pt x="189" y="117"/>
                  </a:cubicBezTo>
                  <a:cubicBezTo>
                    <a:pt x="189" y="117"/>
                    <a:pt x="189" y="117"/>
                    <a:pt x="188" y="117"/>
                  </a:cubicBezTo>
                  <a:cubicBezTo>
                    <a:pt x="184" y="118"/>
                    <a:pt x="181" y="115"/>
                    <a:pt x="180" y="111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2" y="64"/>
                    <a:pt x="175" y="61"/>
                    <a:pt x="178" y="60"/>
                  </a:cubicBezTo>
                  <a:cubicBezTo>
                    <a:pt x="182" y="59"/>
                    <a:pt x="186" y="62"/>
                    <a:pt x="187" y="66"/>
                  </a:cubicBezTo>
                  <a:lnTo>
                    <a:pt x="194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47" name="Gruppieren 46"/>
          <p:cNvGrpSpPr/>
          <p:nvPr userDrawn="1"/>
        </p:nvGrpSpPr>
        <p:grpSpPr>
          <a:xfrm rot="18468575">
            <a:off x="3646307" y="1222957"/>
            <a:ext cx="886152" cy="886152"/>
            <a:chOff x="3572401" y="3578434"/>
            <a:chExt cx="151479" cy="151479"/>
          </a:xfrm>
        </p:grpSpPr>
        <p:sp>
          <p:nvSpPr>
            <p:cNvPr id="249" name="Freeform 1263"/>
            <p:cNvSpPr>
              <a:spLocks/>
            </p:cNvSpPr>
            <p:nvPr/>
          </p:nvSpPr>
          <p:spPr bwMode="auto">
            <a:xfrm>
              <a:off x="3572401" y="3578434"/>
              <a:ext cx="151479" cy="151479"/>
            </a:xfrm>
            <a:custGeom>
              <a:avLst/>
              <a:gdLst>
                <a:gd name="T0" fmla="*/ 102 w 118"/>
                <a:gd name="T1" fmla="*/ 29 h 118"/>
                <a:gd name="T2" fmla="*/ 89 w 118"/>
                <a:gd name="T3" fmla="*/ 102 h 118"/>
                <a:gd name="T4" fmla="*/ 16 w 118"/>
                <a:gd name="T5" fmla="*/ 89 h 118"/>
                <a:gd name="T6" fmla="*/ 29 w 118"/>
                <a:gd name="T7" fmla="*/ 16 h 118"/>
                <a:gd name="T8" fmla="*/ 102 w 118"/>
                <a:gd name="T9" fmla="*/ 2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102" y="29"/>
                  </a:moveTo>
                  <a:cubicBezTo>
                    <a:pt x="118" y="52"/>
                    <a:pt x="113" y="85"/>
                    <a:pt x="89" y="102"/>
                  </a:cubicBezTo>
                  <a:cubicBezTo>
                    <a:pt x="66" y="118"/>
                    <a:pt x="33" y="113"/>
                    <a:pt x="16" y="89"/>
                  </a:cubicBezTo>
                  <a:cubicBezTo>
                    <a:pt x="0" y="66"/>
                    <a:pt x="5" y="33"/>
                    <a:pt x="29" y="16"/>
                  </a:cubicBezTo>
                  <a:cubicBezTo>
                    <a:pt x="52" y="0"/>
                    <a:pt x="85" y="5"/>
                    <a:pt x="10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grpSp>
          <p:nvGrpSpPr>
            <p:cNvPr id="38" name="Gruppieren 37"/>
            <p:cNvGrpSpPr/>
            <p:nvPr userDrawn="1"/>
          </p:nvGrpSpPr>
          <p:grpSpPr>
            <a:xfrm>
              <a:off x="3577210" y="3583243"/>
              <a:ext cx="141861" cy="140659"/>
              <a:chOff x="3577210" y="3583243"/>
              <a:chExt cx="141861" cy="140659"/>
            </a:xfrm>
          </p:grpSpPr>
          <p:sp>
            <p:nvSpPr>
              <p:cNvPr id="279" name="Freeform 1293"/>
              <p:cNvSpPr>
                <a:spLocks/>
              </p:cNvSpPr>
              <p:nvPr/>
            </p:nvSpPr>
            <p:spPr bwMode="auto">
              <a:xfrm>
                <a:off x="3577210" y="3583243"/>
                <a:ext cx="141861" cy="140659"/>
              </a:xfrm>
              <a:custGeom>
                <a:avLst/>
                <a:gdLst>
                  <a:gd name="T0" fmla="*/ 94 w 110"/>
                  <a:gd name="T1" fmla="*/ 27 h 110"/>
                  <a:gd name="T2" fmla="*/ 83 w 110"/>
                  <a:gd name="T3" fmla="*/ 94 h 110"/>
                  <a:gd name="T4" fmla="*/ 16 w 110"/>
                  <a:gd name="T5" fmla="*/ 83 h 110"/>
                  <a:gd name="T6" fmla="*/ 27 w 110"/>
                  <a:gd name="T7" fmla="*/ 16 h 110"/>
                  <a:gd name="T8" fmla="*/ 94 w 110"/>
                  <a:gd name="T9" fmla="*/ 2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94" y="27"/>
                    </a:moveTo>
                    <a:cubicBezTo>
                      <a:pt x="110" y="49"/>
                      <a:pt x="104" y="79"/>
                      <a:pt x="83" y="94"/>
                    </a:cubicBezTo>
                    <a:cubicBezTo>
                      <a:pt x="61" y="110"/>
                      <a:pt x="31" y="104"/>
                      <a:pt x="16" y="83"/>
                    </a:cubicBezTo>
                    <a:cubicBezTo>
                      <a:pt x="0" y="61"/>
                      <a:pt x="6" y="31"/>
                      <a:pt x="27" y="16"/>
                    </a:cubicBezTo>
                    <a:cubicBezTo>
                      <a:pt x="49" y="0"/>
                      <a:pt x="79" y="6"/>
                      <a:pt x="94" y="27"/>
                    </a:cubicBezTo>
                    <a:close/>
                  </a:path>
                </a:pathLst>
              </a:custGeom>
              <a:solidFill>
                <a:srgbClr val="2E38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  <p:sp>
            <p:nvSpPr>
              <p:cNvPr id="282" name="Freeform 1296"/>
              <p:cNvSpPr>
                <a:spLocks/>
              </p:cNvSpPr>
              <p:nvPr/>
            </p:nvSpPr>
            <p:spPr bwMode="auto">
              <a:xfrm>
                <a:off x="3610872" y="3618107"/>
                <a:ext cx="66122" cy="75740"/>
              </a:xfrm>
              <a:custGeom>
                <a:avLst/>
                <a:gdLst>
                  <a:gd name="T0" fmla="*/ 0 w 52"/>
                  <a:gd name="T1" fmla="*/ 17 h 59"/>
                  <a:gd name="T2" fmla="*/ 25 w 52"/>
                  <a:gd name="T3" fmla="*/ 26 h 59"/>
                  <a:gd name="T4" fmla="*/ 19 w 52"/>
                  <a:gd name="T5" fmla="*/ 34 h 59"/>
                  <a:gd name="T6" fmla="*/ 15 w 52"/>
                  <a:gd name="T7" fmla="*/ 39 h 59"/>
                  <a:gd name="T8" fmla="*/ 2 w 52"/>
                  <a:gd name="T9" fmla="*/ 38 h 59"/>
                  <a:gd name="T10" fmla="*/ 0 w 52"/>
                  <a:gd name="T11" fmla="*/ 40 h 59"/>
                  <a:gd name="T12" fmla="*/ 15 w 52"/>
                  <a:gd name="T13" fmla="*/ 46 h 59"/>
                  <a:gd name="T14" fmla="*/ 24 w 52"/>
                  <a:gd name="T15" fmla="*/ 59 h 59"/>
                  <a:gd name="T16" fmla="*/ 26 w 52"/>
                  <a:gd name="T17" fmla="*/ 57 h 59"/>
                  <a:gd name="T18" fmla="*/ 21 w 52"/>
                  <a:gd name="T19" fmla="*/ 44 h 59"/>
                  <a:gd name="T20" fmla="*/ 26 w 52"/>
                  <a:gd name="T21" fmla="*/ 39 h 59"/>
                  <a:gd name="T22" fmla="*/ 32 w 52"/>
                  <a:gd name="T23" fmla="*/ 31 h 59"/>
                  <a:gd name="T24" fmla="*/ 45 w 52"/>
                  <a:gd name="T25" fmla="*/ 53 h 59"/>
                  <a:gd name="T26" fmla="*/ 48 w 52"/>
                  <a:gd name="T27" fmla="*/ 51 h 59"/>
                  <a:gd name="T28" fmla="*/ 40 w 52"/>
                  <a:gd name="T29" fmla="*/ 22 h 59"/>
                  <a:gd name="T30" fmla="*/ 50 w 52"/>
                  <a:gd name="T31" fmla="*/ 9 h 59"/>
                  <a:gd name="T32" fmla="*/ 51 w 52"/>
                  <a:gd name="T33" fmla="*/ 4 h 59"/>
                  <a:gd name="T34" fmla="*/ 48 w 52"/>
                  <a:gd name="T35" fmla="*/ 1 h 59"/>
                  <a:gd name="T36" fmla="*/ 43 w 52"/>
                  <a:gd name="T37" fmla="*/ 3 h 59"/>
                  <a:gd name="T38" fmla="*/ 33 w 52"/>
                  <a:gd name="T39" fmla="*/ 16 h 59"/>
                  <a:gd name="T40" fmla="*/ 2 w 52"/>
                  <a:gd name="T41" fmla="*/ 15 h 59"/>
                  <a:gd name="T42" fmla="*/ 0 w 52"/>
                  <a:gd name="T43" fmla="*/ 1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2" h="59">
                    <a:moveTo>
                      <a:pt x="0" y="17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7" y="36"/>
                      <a:pt x="16" y="37"/>
                      <a:pt x="15" y="39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3" y="43"/>
                      <a:pt x="24" y="41"/>
                      <a:pt x="26" y="39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8"/>
                      <a:pt x="51" y="8"/>
                      <a:pt x="51" y="4"/>
                    </a:cubicBezTo>
                    <a:cubicBezTo>
                      <a:pt x="52" y="0"/>
                      <a:pt x="48" y="1"/>
                      <a:pt x="48" y="1"/>
                    </a:cubicBezTo>
                    <a:cubicBezTo>
                      <a:pt x="46" y="1"/>
                      <a:pt x="44" y="2"/>
                      <a:pt x="43" y="3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2" y="15"/>
                      <a:pt x="2" y="15"/>
                      <a:pt x="2" y="15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</p:grpSp>
      </p:grpSp>
      <p:grpSp>
        <p:nvGrpSpPr>
          <p:cNvPr id="39" name="Gruppieren 38"/>
          <p:cNvGrpSpPr/>
          <p:nvPr userDrawn="1"/>
        </p:nvGrpSpPr>
        <p:grpSpPr>
          <a:xfrm rot="20409860">
            <a:off x="204130" y="2726168"/>
            <a:ext cx="807674" cy="788443"/>
            <a:chOff x="3469011" y="4002816"/>
            <a:chExt cx="201972" cy="197163"/>
          </a:xfrm>
        </p:grpSpPr>
        <p:sp>
          <p:nvSpPr>
            <p:cNvPr id="258" name="Freeform 1272"/>
            <p:cNvSpPr>
              <a:spLocks/>
            </p:cNvSpPr>
            <p:nvPr/>
          </p:nvSpPr>
          <p:spPr bwMode="auto">
            <a:xfrm>
              <a:off x="3469011" y="4002816"/>
              <a:ext cx="201972" cy="197163"/>
            </a:xfrm>
            <a:custGeom>
              <a:avLst/>
              <a:gdLst>
                <a:gd name="T0" fmla="*/ 120 w 157"/>
                <a:gd name="T1" fmla="*/ 22 h 154"/>
                <a:gd name="T2" fmla="*/ 134 w 157"/>
                <a:gd name="T3" fmla="*/ 117 h 154"/>
                <a:gd name="T4" fmla="*/ 37 w 157"/>
                <a:gd name="T5" fmla="*/ 132 h 154"/>
                <a:gd name="T6" fmla="*/ 23 w 157"/>
                <a:gd name="T7" fmla="*/ 37 h 154"/>
                <a:gd name="T8" fmla="*/ 120 w 157"/>
                <a:gd name="T9" fmla="*/ 2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4">
                  <a:moveTo>
                    <a:pt x="120" y="22"/>
                  </a:moveTo>
                  <a:cubicBezTo>
                    <a:pt x="151" y="44"/>
                    <a:pt x="157" y="87"/>
                    <a:pt x="134" y="117"/>
                  </a:cubicBezTo>
                  <a:cubicBezTo>
                    <a:pt x="111" y="147"/>
                    <a:pt x="67" y="154"/>
                    <a:pt x="37" y="132"/>
                  </a:cubicBezTo>
                  <a:cubicBezTo>
                    <a:pt x="6" y="109"/>
                    <a:pt x="0" y="67"/>
                    <a:pt x="23" y="37"/>
                  </a:cubicBezTo>
                  <a:cubicBezTo>
                    <a:pt x="46" y="7"/>
                    <a:pt x="89" y="0"/>
                    <a:pt x="120" y="22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86" name="Freeform 1300"/>
            <p:cNvSpPr>
              <a:spLocks noEditPoints="1"/>
            </p:cNvSpPr>
            <p:nvPr/>
          </p:nvSpPr>
          <p:spPr bwMode="auto">
            <a:xfrm>
              <a:off x="3506280" y="4065331"/>
              <a:ext cx="135850" cy="72133"/>
            </a:xfrm>
            <a:custGeom>
              <a:avLst/>
              <a:gdLst>
                <a:gd name="T0" fmla="*/ 100 w 105"/>
                <a:gd name="T1" fmla="*/ 16 h 56"/>
                <a:gd name="T2" fmla="*/ 99 w 105"/>
                <a:gd name="T3" fmla="*/ 17 h 56"/>
                <a:gd name="T4" fmla="*/ 98 w 105"/>
                <a:gd name="T5" fmla="*/ 12 h 56"/>
                <a:gd name="T6" fmla="*/ 94 w 105"/>
                <a:gd name="T7" fmla="*/ 9 h 56"/>
                <a:gd name="T8" fmla="*/ 73 w 105"/>
                <a:gd name="T9" fmla="*/ 10 h 56"/>
                <a:gd name="T10" fmla="*/ 52 w 105"/>
                <a:gd name="T11" fmla="*/ 0 h 56"/>
                <a:gd name="T12" fmla="*/ 25 w 105"/>
                <a:gd name="T13" fmla="*/ 6 h 56"/>
                <a:gd name="T14" fmla="*/ 9 w 105"/>
                <a:gd name="T15" fmla="*/ 26 h 56"/>
                <a:gd name="T16" fmla="*/ 3 w 105"/>
                <a:gd name="T17" fmla="*/ 28 h 56"/>
                <a:gd name="T18" fmla="*/ 1 w 105"/>
                <a:gd name="T19" fmla="*/ 33 h 56"/>
                <a:gd name="T20" fmla="*/ 3 w 105"/>
                <a:gd name="T21" fmla="*/ 40 h 56"/>
                <a:gd name="T22" fmla="*/ 2 w 105"/>
                <a:gd name="T23" fmla="*/ 40 h 56"/>
                <a:gd name="T24" fmla="*/ 1 w 105"/>
                <a:gd name="T25" fmla="*/ 42 h 56"/>
                <a:gd name="T26" fmla="*/ 4 w 105"/>
                <a:gd name="T27" fmla="*/ 50 h 56"/>
                <a:gd name="T28" fmla="*/ 6 w 105"/>
                <a:gd name="T29" fmla="*/ 51 h 56"/>
                <a:gd name="T30" fmla="*/ 14 w 105"/>
                <a:gd name="T31" fmla="*/ 49 h 56"/>
                <a:gd name="T32" fmla="*/ 28 w 105"/>
                <a:gd name="T33" fmla="*/ 55 h 56"/>
                <a:gd name="T34" fmla="*/ 37 w 105"/>
                <a:gd name="T35" fmla="*/ 43 h 56"/>
                <a:gd name="T36" fmla="*/ 74 w 105"/>
                <a:gd name="T37" fmla="*/ 34 h 56"/>
                <a:gd name="T38" fmla="*/ 88 w 105"/>
                <a:gd name="T39" fmla="*/ 41 h 56"/>
                <a:gd name="T40" fmla="*/ 98 w 105"/>
                <a:gd name="T41" fmla="*/ 28 h 56"/>
                <a:gd name="T42" fmla="*/ 103 w 105"/>
                <a:gd name="T43" fmla="*/ 27 h 56"/>
                <a:gd name="T44" fmla="*/ 104 w 105"/>
                <a:gd name="T45" fmla="*/ 25 h 56"/>
                <a:gd name="T46" fmla="*/ 103 w 105"/>
                <a:gd name="T47" fmla="*/ 18 h 56"/>
                <a:gd name="T48" fmla="*/ 100 w 105"/>
                <a:gd name="T49" fmla="*/ 16 h 56"/>
                <a:gd name="T50" fmla="*/ 26 w 105"/>
                <a:gd name="T51" fmla="*/ 49 h 56"/>
                <a:gd name="T52" fmla="*/ 20 w 105"/>
                <a:gd name="T53" fmla="*/ 44 h 56"/>
                <a:gd name="T54" fmla="*/ 24 w 105"/>
                <a:gd name="T55" fmla="*/ 38 h 56"/>
                <a:gd name="T56" fmla="*/ 31 w 105"/>
                <a:gd name="T57" fmla="*/ 42 h 56"/>
                <a:gd name="T58" fmla="*/ 26 w 105"/>
                <a:gd name="T59" fmla="*/ 49 h 56"/>
                <a:gd name="T60" fmla="*/ 33 w 105"/>
                <a:gd name="T61" fmla="*/ 20 h 56"/>
                <a:gd name="T62" fmla="*/ 25 w 105"/>
                <a:gd name="T63" fmla="*/ 22 h 56"/>
                <a:gd name="T64" fmla="*/ 22 w 105"/>
                <a:gd name="T65" fmla="*/ 18 h 56"/>
                <a:gd name="T66" fmla="*/ 31 w 105"/>
                <a:gd name="T67" fmla="*/ 10 h 56"/>
                <a:gd name="T68" fmla="*/ 33 w 105"/>
                <a:gd name="T69" fmla="*/ 20 h 56"/>
                <a:gd name="T70" fmla="*/ 39 w 105"/>
                <a:gd name="T71" fmla="*/ 19 h 56"/>
                <a:gd name="T72" fmla="*/ 36 w 105"/>
                <a:gd name="T73" fmla="*/ 8 h 56"/>
                <a:gd name="T74" fmla="*/ 49 w 105"/>
                <a:gd name="T75" fmla="*/ 5 h 56"/>
                <a:gd name="T76" fmla="*/ 65 w 105"/>
                <a:gd name="T77" fmla="*/ 12 h 56"/>
                <a:gd name="T78" fmla="*/ 39 w 105"/>
                <a:gd name="T79" fmla="*/ 19 h 56"/>
                <a:gd name="T80" fmla="*/ 87 w 105"/>
                <a:gd name="T81" fmla="*/ 34 h 56"/>
                <a:gd name="T82" fmla="*/ 80 w 105"/>
                <a:gd name="T83" fmla="*/ 30 h 56"/>
                <a:gd name="T84" fmla="*/ 84 w 105"/>
                <a:gd name="T85" fmla="*/ 23 h 56"/>
                <a:gd name="T86" fmla="*/ 91 w 105"/>
                <a:gd name="T87" fmla="*/ 27 h 56"/>
                <a:gd name="T88" fmla="*/ 87 w 105"/>
                <a:gd name="T89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5" h="56">
                  <a:moveTo>
                    <a:pt x="100" y="16"/>
                  </a:moveTo>
                  <a:cubicBezTo>
                    <a:pt x="99" y="17"/>
                    <a:pt x="99" y="17"/>
                    <a:pt x="99" y="17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0"/>
                    <a:pt x="96" y="9"/>
                    <a:pt x="94" y="9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0" y="8"/>
                    <a:pt x="57" y="0"/>
                    <a:pt x="52" y="0"/>
                  </a:cubicBezTo>
                  <a:cubicBezTo>
                    <a:pt x="45" y="0"/>
                    <a:pt x="32" y="3"/>
                    <a:pt x="25" y="6"/>
                  </a:cubicBezTo>
                  <a:cubicBezTo>
                    <a:pt x="18" y="10"/>
                    <a:pt x="9" y="26"/>
                    <a:pt x="9" y="2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9"/>
                    <a:pt x="1" y="31"/>
                    <a:pt x="1" y="33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1"/>
                    <a:pt x="1" y="42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0"/>
                    <a:pt x="5" y="51"/>
                    <a:pt x="6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54"/>
                    <a:pt x="22" y="56"/>
                    <a:pt x="28" y="55"/>
                  </a:cubicBezTo>
                  <a:cubicBezTo>
                    <a:pt x="34" y="54"/>
                    <a:pt x="38" y="49"/>
                    <a:pt x="37" y="43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7" y="39"/>
                    <a:pt x="82" y="42"/>
                    <a:pt x="88" y="41"/>
                  </a:cubicBezTo>
                  <a:cubicBezTo>
                    <a:pt x="94" y="39"/>
                    <a:pt x="98" y="34"/>
                    <a:pt x="98" y="28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4" y="27"/>
                    <a:pt x="105" y="26"/>
                    <a:pt x="104" y="25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2" y="17"/>
                    <a:pt x="101" y="16"/>
                    <a:pt x="100" y="16"/>
                  </a:cubicBezTo>
                  <a:close/>
                  <a:moveTo>
                    <a:pt x="26" y="49"/>
                  </a:moveTo>
                  <a:cubicBezTo>
                    <a:pt x="23" y="49"/>
                    <a:pt x="20" y="48"/>
                    <a:pt x="20" y="44"/>
                  </a:cubicBezTo>
                  <a:cubicBezTo>
                    <a:pt x="19" y="41"/>
                    <a:pt x="21" y="38"/>
                    <a:pt x="24" y="38"/>
                  </a:cubicBezTo>
                  <a:cubicBezTo>
                    <a:pt x="27" y="37"/>
                    <a:pt x="30" y="39"/>
                    <a:pt x="31" y="42"/>
                  </a:cubicBezTo>
                  <a:cubicBezTo>
                    <a:pt x="31" y="45"/>
                    <a:pt x="30" y="48"/>
                    <a:pt x="26" y="49"/>
                  </a:cubicBezTo>
                  <a:close/>
                  <a:moveTo>
                    <a:pt x="33" y="20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1" y="23"/>
                    <a:pt x="20" y="21"/>
                    <a:pt x="22" y="18"/>
                  </a:cubicBezTo>
                  <a:cubicBezTo>
                    <a:pt x="25" y="12"/>
                    <a:pt x="31" y="10"/>
                    <a:pt x="31" y="10"/>
                  </a:cubicBezTo>
                  <a:lnTo>
                    <a:pt x="33" y="20"/>
                  </a:lnTo>
                  <a:close/>
                  <a:moveTo>
                    <a:pt x="39" y="19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40" y="7"/>
                    <a:pt x="45" y="6"/>
                    <a:pt x="49" y="5"/>
                  </a:cubicBezTo>
                  <a:cubicBezTo>
                    <a:pt x="53" y="5"/>
                    <a:pt x="59" y="9"/>
                    <a:pt x="65" y="12"/>
                  </a:cubicBezTo>
                  <a:lnTo>
                    <a:pt x="39" y="19"/>
                  </a:lnTo>
                  <a:close/>
                  <a:moveTo>
                    <a:pt x="87" y="34"/>
                  </a:moveTo>
                  <a:cubicBezTo>
                    <a:pt x="84" y="35"/>
                    <a:pt x="80" y="33"/>
                    <a:pt x="80" y="30"/>
                  </a:cubicBezTo>
                  <a:cubicBezTo>
                    <a:pt x="79" y="27"/>
                    <a:pt x="81" y="24"/>
                    <a:pt x="84" y="23"/>
                  </a:cubicBezTo>
                  <a:cubicBezTo>
                    <a:pt x="87" y="22"/>
                    <a:pt x="90" y="24"/>
                    <a:pt x="91" y="27"/>
                  </a:cubicBezTo>
                  <a:cubicBezTo>
                    <a:pt x="92" y="30"/>
                    <a:pt x="90" y="34"/>
                    <a:pt x="87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36" name="Gruppieren 35"/>
          <p:cNvGrpSpPr/>
          <p:nvPr userDrawn="1"/>
        </p:nvGrpSpPr>
        <p:grpSpPr>
          <a:xfrm rot="17821244">
            <a:off x="7491281" y="3856326"/>
            <a:ext cx="852329" cy="726892"/>
            <a:chOff x="3448573" y="4260090"/>
            <a:chExt cx="637174" cy="543401"/>
          </a:xfrm>
        </p:grpSpPr>
        <p:sp>
          <p:nvSpPr>
            <p:cNvPr id="263" name="Freeform 1277"/>
            <p:cNvSpPr>
              <a:spLocks/>
            </p:cNvSpPr>
            <p:nvPr/>
          </p:nvSpPr>
          <p:spPr bwMode="auto">
            <a:xfrm>
              <a:off x="3530324" y="4260090"/>
              <a:ext cx="555423" cy="543401"/>
            </a:xfrm>
            <a:custGeom>
              <a:avLst/>
              <a:gdLst>
                <a:gd name="T0" fmla="*/ 346 w 433"/>
                <a:gd name="T1" fmla="*/ 353 h 423"/>
                <a:gd name="T2" fmla="*/ 72 w 433"/>
                <a:gd name="T3" fmla="*/ 338 h 423"/>
                <a:gd name="T4" fmla="*/ 88 w 433"/>
                <a:gd name="T5" fmla="*/ 70 h 423"/>
                <a:gd name="T6" fmla="*/ 362 w 433"/>
                <a:gd name="T7" fmla="*/ 85 h 423"/>
                <a:gd name="T8" fmla="*/ 346 w 433"/>
                <a:gd name="T9" fmla="*/ 35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423">
                  <a:moveTo>
                    <a:pt x="346" y="353"/>
                  </a:moveTo>
                  <a:cubicBezTo>
                    <a:pt x="266" y="423"/>
                    <a:pt x="143" y="416"/>
                    <a:pt x="72" y="338"/>
                  </a:cubicBezTo>
                  <a:cubicBezTo>
                    <a:pt x="0" y="261"/>
                    <a:pt x="8" y="141"/>
                    <a:pt x="88" y="70"/>
                  </a:cubicBezTo>
                  <a:cubicBezTo>
                    <a:pt x="168" y="0"/>
                    <a:pt x="291" y="7"/>
                    <a:pt x="362" y="85"/>
                  </a:cubicBezTo>
                  <a:cubicBezTo>
                    <a:pt x="433" y="163"/>
                    <a:pt x="426" y="283"/>
                    <a:pt x="346" y="3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64" name="Freeform 1278"/>
            <p:cNvSpPr>
              <a:spLocks/>
            </p:cNvSpPr>
            <p:nvPr/>
          </p:nvSpPr>
          <p:spPr bwMode="auto">
            <a:xfrm>
              <a:off x="3555570" y="4285336"/>
              <a:ext cx="506132" cy="494110"/>
            </a:xfrm>
            <a:custGeom>
              <a:avLst/>
              <a:gdLst>
                <a:gd name="T0" fmla="*/ 315 w 394"/>
                <a:gd name="T1" fmla="*/ 321 h 385"/>
                <a:gd name="T2" fmla="*/ 65 w 394"/>
                <a:gd name="T3" fmla="*/ 308 h 385"/>
                <a:gd name="T4" fmla="*/ 79 w 394"/>
                <a:gd name="T5" fmla="*/ 64 h 385"/>
                <a:gd name="T6" fmla="*/ 329 w 394"/>
                <a:gd name="T7" fmla="*/ 77 h 385"/>
                <a:gd name="T8" fmla="*/ 315 w 394"/>
                <a:gd name="T9" fmla="*/ 321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385">
                  <a:moveTo>
                    <a:pt x="315" y="321"/>
                  </a:moveTo>
                  <a:cubicBezTo>
                    <a:pt x="242" y="385"/>
                    <a:pt x="130" y="379"/>
                    <a:pt x="65" y="308"/>
                  </a:cubicBezTo>
                  <a:cubicBezTo>
                    <a:pt x="0" y="237"/>
                    <a:pt x="6" y="128"/>
                    <a:pt x="79" y="64"/>
                  </a:cubicBezTo>
                  <a:cubicBezTo>
                    <a:pt x="152" y="0"/>
                    <a:pt x="264" y="6"/>
                    <a:pt x="329" y="77"/>
                  </a:cubicBezTo>
                  <a:cubicBezTo>
                    <a:pt x="394" y="148"/>
                    <a:pt x="388" y="257"/>
                    <a:pt x="315" y="321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65" name="Freeform 1279"/>
            <p:cNvSpPr>
              <a:spLocks noEditPoints="1"/>
            </p:cNvSpPr>
            <p:nvPr/>
          </p:nvSpPr>
          <p:spPr bwMode="auto">
            <a:xfrm>
              <a:off x="3648141" y="4386322"/>
              <a:ext cx="323396" cy="337822"/>
            </a:xfrm>
            <a:custGeom>
              <a:avLst/>
              <a:gdLst>
                <a:gd name="T0" fmla="*/ 116 w 252"/>
                <a:gd name="T1" fmla="*/ 233 h 263"/>
                <a:gd name="T2" fmla="*/ 102 w 252"/>
                <a:gd name="T3" fmla="*/ 229 h 263"/>
                <a:gd name="T4" fmla="*/ 96 w 252"/>
                <a:gd name="T5" fmla="*/ 222 h 263"/>
                <a:gd name="T6" fmla="*/ 91 w 252"/>
                <a:gd name="T7" fmla="*/ 220 h 263"/>
                <a:gd name="T8" fmla="*/ 18 w 252"/>
                <a:gd name="T9" fmla="*/ 140 h 263"/>
                <a:gd name="T10" fmla="*/ 19 w 252"/>
                <a:gd name="T11" fmla="*/ 113 h 263"/>
                <a:gd name="T12" fmla="*/ 43 w 252"/>
                <a:gd name="T13" fmla="*/ 111 h 263"/>
                <a:gd name="T14" fmla="*/ 31 w 252"/>
                <a:gd name="T15" fmla="*/ 121 h 263"/>
                <a:gd name="T16" fmla="*/ 31 w 252"/>
                <a:gd name="T17" fmla="*/ 137 h 263"/>
                <a:gd name="T18" fmla="*/ 97 w 252"/>
                <a:gd name="T19" fmla="*/ 209 h 263"/>
                <a:gd name="T20" fmla="*/ 113 w 252"/>
                <a:gd name="T21" fmla="*/ 210 h 263"/>
                <a:gd name="T22" fmla="*/ 247 w 252"/>
                <a:gd name="T23" fmla="*/ 93 h 263"/>
                <a:gd name="T24" fmla="*/ 247 w 252"/>
                <a:gd name="T25" fmla="*/ 77 h 263"/>
                <a:gd name="T26" fmla="*/ 181 w 252"/>
                <a:gd name="T27" fmla="*/ 5 h 263"/>
                <a:gd name="T28" fmla="*/ 165 w 252"/>
                <a:gd name="T29" fmla="*/ 4 h 263"/>
                <a:gd name="T30" fmla="*/ 50 w 252"/>
                <a:gd name="T31" fmla="*/ 104 h 263"/>
                <a:gd name="T32" fmla="*/ 13 w 252"/>
                <a:gd name="T33" fmla="*/ 106 h 263"/>
                <a:gd name="T34" fmla="*/ 11 w 252"/>
                <a:gd name="T35" fmla="*/ 146 h 263"/>
                <a:gd name="T36" fmla="*/ 61 w 252"/>
                <a:gd name="T37" fmla="*/ 201 h 263"/>
                <a:gd name="T38" fmla="*/ 66 w 252"/>
                <a:gd name="T39" fmla="*/ 222 h 263"/>
                <a:gd name="T40" fmla="*/ 63 w 252"/>
                <a:gd name="T41" fmla="*/ 227 h 263"/>
                <a:gd name="T42" fmla="*/ 63 w 252"/>
                <a:gd name="T43" fmla="*/ 237 h 263"/>
                <a:gd name="T44" fmla="*/ 55 w 252"/>
                <a:gd name="T45" fmla="*/ 248 h 263"/>
                <a:gd name="T46" fmla="*/ 68 w 252"/>
                <a:gd name="T47" fmla="*/ 262 h 263"/>
                <a:gd name="T48" fmla="*/ 82 w 252"/>
                <a:gd name="T49" fmla="*/ 250 h 263"/>
                <a:gd name="T50" fmla="*/ 76 w 252"/>
                <a:gd name="T51" fmla="*/ 237 h 263"/>
                <a:gd name="T52" fmla="*/ 76 w 252"/>
                <a:gd name="T53" fmla="*/ 228 h 263"/>
                <a:gd name="T54" fmla="*/ 75 w 252"/>
                <a:gd name="T55" fmla="*/ 224 h 263"/>
                <a:gd name="T56" fmla="*/ 75 w 252"/>
                <a:gd name="T57" fmla="*/ 216 h 263"/>
                <a:gd name="T58" fmla="*/ 84 w 252"/>
                <a:gd name="T59" fmla="*/ 226 h 263"/>
                <a:gd name="T60" fmla="*/ 86 w 252"/>
                <a:gd name="T61" fmla="*/ 231 h 263"/>
                <a:gd name="T62" fmla="*/ 92 w 252"/>
                <a:gd name="T63" fmla="*/ 238 h 263"/>
                <a:gd name="T64" fmla="*/ 95 w 252"/>
                <a:gd name="T65" fmla="*/ 251 h 263"/>
                <a:gd name="T66" fmla="*/ 115 w 252"/>
                <a:gd name="T67" fmla="*/ 252 h 263"/>
                <a:gd name="T68" fmla="*/ 116 w 252"/>
                <a:gd name="T69" fmla="*/ 233 h 263"/>
                <a:gd name="T70" fmla="*/ 85 w 252"/>
                <a:gd name="T71" fmla="*/ 148 h 263"/>
                <a:gd name="T72" fmla="*/ 72 w 252"/>
                <a:gd name="T73" fmla="*/ 135 h 263"/>
                <a:gd name="T74" fmla="*/ 73 w 252"/>
                <a:gd name="T75" fmla="*/ 122 h 263"/>
                <a:gd name="T76" fmla="*/ 87 w 252"/>
                <a:gd name="T77" fmla="*/ 122 h 263"/>
                <a:gd name="T78" fmla="*/ 99 w 252"/>
                <a:gd name="T79" fmla="*/ 136 h 263"/>
                <a:gd name="T80" fmla="*/ 85 w 252"/>
                <a:gd name="T81" fmla="*/ 148 h 263"/>
                <a:gd name="T82" fmla="*/ 103 w 252"/>
                <a:gd name="T83" fmla="*/ 168 h 263"/>
                <a:gd name="T84" fmla="*/ 91 w 252"/>
                <a:gd name="T85" fmla="*/ 155 h 263"/>
                <a:gd name="T86" fmla="*/ 105 w 252"/>
                <a:gd name="T87" fmla="*/ 142 h 263"/>
                <a:gd name="T88" fmla="*/ 118 w 252"/>
                <a:gd name="T89" fmla="*/ 156 h 263"/>
                <a:gd name="T90" fmla="*/ 117 w 252"/>
                <a:gd name="T91" fmla="*/ 169 h 263"/>
                <a:gd name="T92" fmla="*/ 103 w 252"/>
                <a:gd name="T93" fmla="*/ 168 h 263"/>
                <a:gd name="T94" fmla="*/ 171 w 252"/>
                <a:gd name="T95" fmla="*/ 23 h 263"/>
                <a:gd name="T96" fmla="*/ 228 w 252"/>
                <a:gd name="T97" fmla="*/ 85 h 263"/>
                <a:gd name="T98" fmla="*/ 150 w 252"/>
                <a:gd name="T99" fmla="*/ 153 h 263"/>
                <a:gd name="T100" fmla="*/ 93 w 252"/>
                <a:gd name="T101" fmla="*/ 91 h 263"/>
                <a:gd name="T102" fmla="*/ 171 w 252"/>
                <a:gd name="T103" fmla="*/ 2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2" h="263">
                  <a:moveTo>
                    <a:pt x="116" y="233"/>
                  </a:moveTo>
                  <a:cubicBezTo>
                    <a:pt x="112" y="230"/>
                    <a:pt x="107" y="228"/>
                    <a:pt x="102" y="229"/>
                  </a:cubicBezTo>
                  <a:cubicBezTo>
                    <a:pt x="96" y="222"/>
                    <a:pt x="96" y="222"/>
                    <a:pt x="96" y="222"/>
                  </a:cubicBezTo>
                  <a:cubicBezTo>
                    <a:pt x="94" y="221"/>
                    <a:pt x="93" y="220"/>
                    <a:pt x="91" y="22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10" y="132"/>
                    <a:pt x="11" y="120"/>
                    <a:pt x="19" y="113"/>
                  </a:cubicBezTo>
                  <a:cubicBezTo>
                    <a:pt x="26" y="107"/>
                    <a:pt x="36" y="106"/>
                    <a:pt x="43" y="111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27" y="125"/>
                    <a:pt x="26" y="132"/>
                    <a:pt x="31" y="137"/>
                  </a:cubicBezTo>
                  <a:cubicBezTo>
                    <a:pt x="97" y="209"/>
                    <a:pt x="97" y="209"/>
                    <a:pt x="97" y="209"/>
                  </a:cubicBezTo>
                  <a:cubicBezTo>
                    <a:pt x="101" y="214"/>
                    <a:pt x="108" y="214"/>
                    <a:pt x="113" y="210"/>
                  </a:cubicBezTo>
                  <a:cubicBezTo>
                    <a:pt x="247" y="93"/>
                    <a:pt x="247" y="93"/>
                    <a:pt x="247" y="93"/>
                  </a:cubicBezTo>
                  <a:cubicBezTo>
                    <a:pt x="251" y="89"/>
                    <a:pt x="252" y="82"/>
                    <a:pt x="247" y="77"/>
                  </a:cubicBezTo>
                  <a:cubicBezTo>
                    <a:pt x="181" y="5"/>
                    <a:pt x="181" y="5"/>
                    <a:pt x="181" y="5"/>
                  </a:cubicBezTo>
                  <a:cubicBezTo>
                    <a:pt x="177" y="0"/>
                    <a:pt x="170" y="0"/>
                    <a:pt x="165" y="4"/>
                  </a:cubicBezTo>
                  <a:cubicBezTo>
                    <a:pt x="50" y="104"/>
                    <a:pt x="50" y="104"/>
                    <a:pt x="50" y="104"/>
                  </a:cubicBezTo>
                  <a:cubicBezTo>
                    <a:pt x="39" y="96"/>
                    <a:pt x="24" y="97"/>
                    <a:pt x="13" y="106"/>
                  </a:cubicBezTo>
                  <a:cubicBezTo>
                    <a:pt x="1" y="116"/>
                    <a:pt x="0" y="134"/>
                    <a:pt x="11" y="146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2" y="203"/>
                    <a:pt x="66" y="210"/>
                    <a:pt x="66" y="222"/>
                  </a:cubicBezTo>
                  <a:cubicBezTo>
                    <a:pt x="64" y="223"/>
                    <a:pt x="63" y="225"/>
                    <a:pt x="63" y="227"/>
                  </a:cubicBezTo>
                  <a:cubicBezTo>
                    <a:pt x="63" y="237"/>
                    <a:pt x="63" y="237"/>
                    <a:pt x="63" y="237"/>
                  </a:cubicBezTo>
                  <a:cubicBezTo>
                    <a:pt x="58" y="239"/>
                    <a:pt x="55" y="243"/>
                    <a:pt x="55" y="248"/>
                  </a:cubicBezTo>
                  <a:cubicBezTo>
                    <a:pt x="54" y="256"/>
                    <a:pt x="60" y="262"/>
                    <a:pt x="68" y="262"/>
                  </a:cubicBezTo>
                  <a:cubicBezTo>
                    <a:pt x="75" y="263"/>
                    <a:pt x="82" y="257"/>
                    <a:pt x="82" y="250"/>
                  </a:cubicBezTo>
                  <a:cubicBezTo>
                    <a:pt x="82" y="244"/>
                    <a:pt x="80" y="240"/>
                    <a:pt x="76" y="237"/>
                  </a:cubicBezTo>
                  <a:cubicBezTo>
                    <a:pt x="76" y="228"/>
                    <a:pt x="76" y="228"/>
                    <a:pt x="76" y="228"/>
                  </a:cubicBezTo>
                  <a:cubicBezTo>
                    <a:pt x="76" y="226"/>
                    <a:pt x="76" y="225"/>
                    <a:pt x="75" y="224"/>
                  </a:cubicBezTo>
                  <a:cubicBezTo>
                    <a:pt x="75" y="221"/>
                    <a:pt x="75" y="218"/>
                    <a:pt x="75" y="216"/>
                  </a:cubicBezTo>
                  <a:cubicBezTo>
                    <a:pt x="84" y="226"/>
                    <a:pt x="84" y="226"/>
                    <a:pt x="84" y="226"/>
                  </a:cubicBezTo>
                  <a:cubicBezTo>
                    <a:pt x="84" y="228"/>
                    <a:pt x="85" y="229"/>
                    <a:pt x="86" y="231"/>
                  </a:cubicBezTo>
                  <a:cubicBezTo>
                    <a:pt x="92" y="238"/>
                    <a:pt x="92" y="238"/>
                    <a:pt x="92" y="238"/>
                  </a:cubicBezTo>
                  <a:cubicBezTo>
                    <a:pt x="91" y="242"/>
                    <a:pt x="92" y="248"/>
                    <a:pt x="95" y="251"/>
                  </a:cubicBezTo>
                  <a:cubicBezTo>
                    <a:pt x="100" y="257"/>
                    <a:pt x="109" y="257"/>
                    <a:pt x="115" y="252"/>
                  </a:cubicBezTo>
                  <a:cubicBezTo>
                    <a:pt x="120" y="247"/>
                    <a:pt x="121" y="239"/>
                    <a:pt x="116" y="233"/>
                  </a:cubicBezTo>
                  <a:close/>
                  <a:moveTo>
                    <a:pt x="85" y="148"/>
                  </a:moveTo>
                  <a:cubicBezTo>
                    <a:pt x="72" y="135"/>
                    <a:pt x="72" y="135"/>
                    <a:pt x="72" y="135"/>
                  </a:cubicBezTo>
                  <a:cubicBezTo>
                    <a:pt x="69" y="131"/>
                    <a:pt x="69" y="125"/>
                    <a:pt x="73" y="122"/>
                  </a:cubicBezTo>
                  <a:cubicBezTo>
                    <a:pt x="77" y="118"/>
                    <a:pt x="83" y="118"/>
                    <a:pt x="87" y="122"/>
                  </a:cubicBezTo>
                  <a:cubicBezTo>
                    <a:pt x="99" y="136"/>
                    <a:pt x="99" y="136"/>
                    <a:pt x="99" y="136"/>
                  </a:cubicBezTo>
                  <a:lnTo>
                    <a:pt x="85" y="148"/>
                  </a:lnTo>
                  <a:close/>
                  <a:moveTo>
                    <a:pt x="103" y="168"/>
                  </a:moveTo>
                  <a:cubicBezTo>
                    <a:pt x="91" y="155"/>
                    <a:pt x="91" y="155"/>
                    <a:pt x="91" y="155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18" y="156"/>
                    <a:pt x="118" y="156"/>
                    <a:pt x="118" y="156"/>
                  </a:cubicBezTo>
                  <a:cubicBezTo>
                    <a:pt x="121" y="160"/>
                    <a:pt x="121" y="166"/>
                    <a:pt x="117" y="169"/>
                  </a:cubicBezTo>
                  <a:cubicBezTo>
                    <a:pt x="113" y="173"/>
                    <a:pt x="107" y="172"/>
                    <a:pt x="103" y="168"/>
                  </a:cubicBezTo>
                  <a:close/>
                  <a:moveTo>
                    <a:pt x="171" y="23"/>
                  </a:moveTo>
                  <a:cubicBezTo>
                    <a:pt x="228" y="85"/>
                    <a:pt x="228" y="85"/>
                    <a:pt x="228" y="85"/>
                  </a:cubicBezTo>
                  <a:cubicBezTo>
                    <a:pt x="150" y="153"/>
                    <a:pt x="150" y="153"/>
                    <a:pt x="150" y="153"/>
                  </a:cubicBezTo>
                  <a:cubicBezTo>
                    <a:pt x="93" y="91"/>
                    <a:pt x="93" y="91"/>
                    <a:pt x="93" y="91"/>
                  </a:cubicBezTo>
                  <a:lnTo>
                    <a:pt x="171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93" name="Freeform 1307"/>
            <p:cNvSpPr>
              <a:spLocks/>
            </p:cNvSpPr>
            <p:nvPr/>
          </p:nvSpPr>
          <p:spPr bwMode="auto">
            <a:xfrm>
              <a:off x="3448573" y="4320200"/>
              <a:ext cx="20438" cy="20438"/>
            </a:xfrm>
            <a:custGeom>
              <a:avLst/>
              <a:gdLst>
                <a:gd name="T0" fmla="*/ 14 w 16"/>
                <a:gd name="T1" fmla="*/ 11 h 16"/>
                <a:gd name="T2" fmla="*/ 5 w 16"/>
                <a:gd name="T3" fmla="*/ 15 h 16"/>
                <a:gd name="T4" fmla="*/ 1 w 16"/>
                <a:gd name="T5" fmla="*/ 5 h 16"/>
                <a:gd name="T6" fmla="*/ 11 w 16"/>
                <a:gd name="T7" fmla="*/ 1 h 16"/>
                <a:gd name="T8" fmla="*/ 14 w 16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4" y="11"/>
                  </a:moveTo>
                  <a:cubicBezTo>
                    <a:pt x="13" y="14"/>
                    <a:pt x="8" y="16"/>
                    <a:pt x="5" y="15"/>
                  </a:cubicBezTo>
                  <a:cubicBezTo>
                    <a:pt x="1" y="13"/>
                    <a:pt x="0" y="9"/>
                    <a:pt x="1" y="5"/>
                  </a:cubicBezTo>
                  <a:cubicBezTo>
                    <a:pt x="3" y="1"/>
                    <a:pt x="7" y="0"/>
                    <a:pt x="11" y="1"/>
                  </a:cubicBezTo>
                  <a:cubicBezTo>
                    <a:pt x="14" y="3"/>
                    <a:pt x="16" y="7"/>
                    <a:pt x="1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41" name="Gruppieren 40"/>
          <p:cNvGrpSpPr/>
          <p:nvPr userDrawn="1"/>
        </p:nvGrpSpPr>
        <p:grpSpPr>
          <a:xfrm>
            <a:off x="2527929" y="3721158"/>
            <a:ext cx="905815" cy="918278"/>
            <a:chOff x="4154273" y="3850134"/>
            <a:chExt cx="262083" cy="265689"/>
          </a:xfrm>
        </p:grpSpPr>
        <p:sp>
          <p:nvSpPr>
            <p:cNvPr id="280" name="Freeform 1294"/>
            <p:cNvSpPr>
              <a:spLocks/>
            </p:cNvSpPr>
            <p:nvPr/>
          </p:nvSpPr>
          <p:spPr bwMode="auto">
            <a:xfrm>
              <a:off x="4154273" y="3850134"/>
              <a:ext cx="262083" cy="265689"/>
            </a:xfrm>
            <a:custGeom>
              <a:avLst/>
              <a:gdLst>
                <a:gd name="T0" fmla="*/ 175 w 205"/>
                <a:gd name="T1" fmla="*/ 161 h 207"/>
                <a:gd name="T2" fmla="*/ 47 w 205"/>
                <a:gd name="T3" fmla="*/ 174 h 207"/>
                <a:gd name="T4" fmla="*/ 31 w 205"/>
                <a:gd name="T5" fmla="*/ 45 h 207"/>
                <a:gd name="T6" fmla="*/ 159 w 205"/>
                <a:gd name="T7" fmla="*/ 32 h 207"/>
                <a:gd name="T8" fmla="*/ 175 w 205"/>
                <a:gd name="T9" fmla="*/ 16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07">
                  <a:moveTo>
                    <a:pt x="175" y="161"/>
                  </a:moveTo>
                  <a:cubicBezTo>
                    <a:pt x="144" y="201"/>
                    <a:pt x="87" y="207"/>
                    <a:pt x="47" y="174"/>
                  </a:cubicBezTo>
                  <a:cubicBezTo>
                    <a:pt x="7" y="142"/>
                    <a:pt x="0" y="84"/>
                    <a:pt x="31" y="45"/>
                  </a:cubicBezTo>
                  <a:cubicBezTo>
                    <a:pt x="62" y="5"/>
                    <a:pt x="119" y="0"/>
                    <a:pt x="159" y="32"/>
                  </a:cubicBezTo>
                  <a:cubicBezTo>
                    <a:pt x="198" y="64"/>
                    <a:pt x="205" y="122"/>
                    <a:pt x="175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81" name="Freeform 1295"/>
            <p:cNvSpPr>
              <a:spLocks/>
            </p:cNvSpPr>
            <p:nvPr/>
          </p:nvSpPr>
          <p:spPr bwMode="auto">
            <a:xfrm>
              <a:off x="4166295" y="3860954"/>
              <a:ext cx="239241" cy="241645"/>
            </a:xfrm>
            <a:custGeom>
              <a:avLst/>
              <a:gdLst>
                <a:gd name="T0" fmla="*/ 158 w 186"/>
                <a:gd name="T1" fmla="*/ 147 h 188"/>
                <a:gd name="T2" fmla="*/ 42 w 186"/>
                <a:gd name="T3" fmla="*/ 159 h 188"/>
                <a:gd name="T4" fmla="*/ 28 w 186"/>
                <a:gd name="T5" fmla="*/ 41 h 188"/>
                <a:gd name="T6" fmla="*/ 144 w 186"/>
                <a:gd name="T7" fmla="*/ 29 h 188"/>
                <a:gd name="T8" fmla="*/ 158 w 186"/>
                <a:gd name="T9" fmla="*/ 14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88">
                  <a:moveTo>
                    <a:pt x="158" y="147"/>
                  </a:moveTo>
                  <a:cubicBezTo>
                    <a:pt x="130" y="183"/>
                    <a:pt x="78" y="188"/>
                    <a:pt x="42" y="159"/>
                  </a:cubicBezTo>
                  <a:cubicBezTo>
                    <a:pt x="6" y="130"/>
                    <a:pt x="0" y="77"/>
                    <a:pt x="28" y="41"/>
                  </a:cubicBezTo>
                  <a:cubicBezTo>
                    <a:pt x="56" y="5"/>
                    <a:pt x="108" y="0"/>
                    <a:pt x="144" y="29"/>
                  </a:cubicBezTo>
                  <a:cubicBezTo>
                    <a:pt x="180" y="59"/>
                    <a:pt x="186" y="111"/>
                    <a:pt x="158" y="147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97" name="Freeform 1311"/>
            <p:cNvSpPr>
              <a:spLocks/>
            </p:cNvSpPr>
            <p:nvPr/>
          </p:nvSpPr>
          <p:spPr bwMode="auto">
            <a:xfrm>
              <a:off x="4282910" y="3911447"/>
              <a:ext cx="36066" cy="44482"/>
            </a:xfrm>
            <a:custGeom>
              <a:avLst/>
              <a:gdLst>
                <a:gd name="T0" fmla="*/ 19 w 28"/>
                <a:gd name="T1" fmla="*/ 1 h 35"/>
                <a:gd name="T2" fmla="*/ 3 w 28"/>
                <a:gd name="T3" fmla="*/ 16 h 35"/>
                <a:gd name="T4" fmla="*/ 0 w 28"/>
                <a:gd name="T5" fmla="*/ 28 h 35"/>
                <a:gd name="T6" fmla="*/ 22 w 28"/>
                <a:gd name="T7" fmla="*/ 35 h 35"/>
                <a:gd name="T8" fmla="*/ 25 w 28"/>
                <a:gd name="T9" fmla="*/ 22 h 35"/>
                <a:gd name="T10" fmla="*/ 19 w 28"/>
                <a:gd name="T11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5">
                  <a:moveTo>
                    <a:pt x="19" y="1"/>
                  </a:moveTo>
                  <a:cubicBezTo>
                    <a:pt x="17" y="0"/>
                    <a:pt x="4" y="12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8" y="12"/>
                    <a:pt x="26" y="2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98" name="Freeform 1312"/>
            <p:cNvSpPr>
              <a:spLocks/>
            </p:cNvSpPr>
            <p:nvPr/>
          </p:nvSpPr>
          <p:spPr bwMode="auto">
            <a:xfrm>
              <a:off x="4269686" y="3952323"/>
              <a:ext cx="43280" cy="37269"/>
            </a:xfrm>
            <a:custGeom>
              <a:avLst/>
              <a:gdLst>
                <a:gd name="T0" fmla="*/ 6 w 34"/>
                <a:gd name="T1" fmla="*/ 1 h 29"/>
                <a:gd name="T2" fmla="*/ 0 w 34"/>
                <a:gd name="T3" fmla="*/ 21 h 29"/>
                <a:gd name="T4" fmla="*/ 29 w 34"/>
                <a:gd name="T5" fmla="*/ 29 h 29"/>
                <a:gd name="T6" fmla="*/ 34 w 34"/>
                <a:gd name="T7" fmla="*/ 9 h 29"/>
                <a:gd name="T8" fmla="*/ 33 w 34"/>
                <a:gd name="T9" fmla="*/ 8 h 29"/>
                <a:gd name="T10" fmla="*/ 7 w 34"/>
                <a:gd name="T11" fmla="*/ 1 h 29"/>
                <a:gd name="T12" fmla="*/ 6 w 34"/>
                <a:gd name="T13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9">
                  <a:moveTo>
                    <a:pt x="6" y="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8"/>
                    <a:pt x="33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99" name="Freeform 1313"/>
            <p:cNvSpPr>
              <a:spLocks noEditPoints="1"/>
            </p:cNvSpPr>
            <p:nvPr/>
          </p:nvSpPr>
          <p:spPr bwMode="auto">
            <a:xfrm>
              <a:off x="4240833" y="3983580"/>
              <a:ext cx="72133" cy="76942"/>
            </a:xfrm>
            <a:custGeom>
              <a:avLst/>
              <a:gdLst>
                <a:gd name="T0" fmla="*/ 14 w 56"/>
                <a:gd name="T1" fmla="*/ 1 h 60"/>
                <a:gd name="T2" fmla="*/ 1 w 56"/>
                <a:gd name="T3" fmla="*/ 47 h 60"/>
                <a:gd name="T4" fmla="*/ 2 w 56"/>
                <a:gd name="T5" fmla="*/ 49 h 60"/>
                <a:gd name="T6" fmla="*/ 40 w 56"/>
                <a:gd name="T7" fmla="*/ 60 h 60"/>
                <a:gd name="T8" fmla="*/ 42 w 56"/>
                <a:gd name="T9" fmla="*/ 59 h 60"/>
                <a:gd name="T10" fmla="*/ 55 w 56"/>
                <a:gd name="T11" fmla="*/ 13 h 60"/>
                <a:gd name="T12" fmla="*/ 54 w 56"/>
                <a:gd name="T13" fmla="*/ 11 h 60"/>
                <a:gd name="T14" fmla="*/ 16 w 56"/>
                <a:gd name="T15" fmla="*/ 0 h 60"/>
                <a:gd name="T16" fmla="*/ 14 w 56"/>
                <a:gd name="T17" fmla="*/ 1 h 60"/>
                <a:gd name="T18" fmla="*/ 18 w 56"/>
                <a:gd name="T19" fmla="*/ 9 h 60"/>
                <a:gd name="T20" fmla="*/ 20 w 56"/>
                <a:gd name="T21" fmla="*/ 8 h 60"/>
                <a:gd name="T22" fmla="*/ 25 w 56"/>
                <a:gd name="T23" fmla="*/ 9 h 60"/>
                <a:gd name="T24" fmla="*/ 14 w 56"/>
                <a:gd name="T25" fmla="*/ 47 h 60"/>
                <a:gd name="T26" fmla="*/ 9 w 56"/>
                <a:gd name="T27" fmla="*/ 45 h 60"/>
                <a:gd name="T28" fmla="*/ 8 w 56"/>
                <a:gd name="T29" fmla="*/ 44 h 60"/>
                <a:gd name="T30" fmla="*/ 18 w 56"/>
                <a:gd name="T31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0">
                  <a:moveTo>
                    <a:pt x="14" y="1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0" y="48"/>
                    <a:pt x="1" y="49"/>
                    <a:pt x="2" y="49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1" y="60"/>
                    <a:pt x="42" y="60"/>
                    <a:pt x="42" y="59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6" y="12"/>
                    <a:pt x="55" y="11"/>
                    <a:pt x="54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lose/>
                  <a:moveTo>
                    <a:pt x="18" y="9"/>
                  </a:moveTo>
                  <a:cubicBezTo>
                    <a:pt x="18" y="8"/>
                    <a:pt x="19" y="8"/>
                    <a:pt x="20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4"/>
                  </a:cubicBezTo>
                  <a:lnTo>
                    <a:pt x="18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40" name="Gruppieren 39"/>
          <p:cNvGrpSpPr/>
          <p:nvPr userDrawn="1"/>
        </p:nvGrpSpPr>
        <p:grpSpPr>
          <a:xfrm>
            <a:off x="4691258" y="3441259"/>
            <a:ext cx="724834" cy="747628"/>
            <a:chOff x="4162689" y="4153092"/>
            <a:chExt cx="191152" cy="197163"/>
          </a:xfrm>
        </p:grpSpPr>
        <p:sp>
          <p:nvSpPr>
            <p:cNvPr id="259" name="Freeform 1273"/>
            <p:cNvSpPr>
              <a:spLocks/>
            </p:cNvSpPr>
            <p:nvPr/>
          </p:nvSpPr>
          <p:spPr bwMode="auto">
            <a:xfrm>
              <a:off x="4162689" y="4153092"/>
              <a:ext cx="191152" cy="197163"/>
            </a:xfrm>
            <a:custGeom>
              <a:avLst/>
              <a:gdLst>
                <a:gd name="T0" fmla="*/ 126 w 149"/>
                <a:gd name="T1" fmla="*/ 121 h 154"/>
                <a:gd name="T2" fmla="*/ 32 w 149"/>
                <a:gd name="T3" fmla="*/ 129 h 154"/>
                <a:gd name="T4" fmla="*/ 24 w 149"/>
                <a:gd name="T5" fmla="*/ 33 h 154"/>
                <a:gd name="T6" fmla="*/ 117 w 149"/>
                <a:gd name="T7" fmla="*/ 25 h 154"/>
                <a:gd name="T8" fmla="*/ 126 w 149"/>
                <a:gd name="T9" fmla="*/ 1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">
                  <a:moveTo>
                    <a:pt x="126" y="121"/>
                  </a:moveTo>
                  <a:cubicBezTo>
                    <a:pt x="102" y="150"/>
                    <a:pt x="60" y="154"/>
                    <a:pt x="32" y="129"/>
                  </a:cubicBezTo>
                  <a:cubicBezTo>
                    <a:pt x="3" y="105"/>
                    <a:pt x="0" y="62"/>
                    <a:pt x="24" y="33"/>
                  </a:cubicBezTo>
                  <a:cubicBezTo>
                    <a:pt x="47" y="4"/>
                    <a:pt x="89" y="0"/>
                    <a:pt x="117" y="25"/>
                  </a:cubicBezTo>
                  <a:cubicBezTo>
                    <a:pt x="146" y="49"/>
                    <a:pt x="149" y="92"/>
                    <a:pt x="126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60" name="Freeform 1274"/>
            <p:cNvSpPr>
              <a:spLocks/>
            </p:cNvSpPr>
            <p:nvPr/>
          </p:nvSpPr>
          <p:spPr bwMode="auto">
            <a:xfrm>
              <a:off x="4171104" y="4161508"/>
              <a:ext cx="175523" cy="180332"/>
            </a:xfrm>
            <a:custGeom>
              <a:avLst/>
              <a:gdLst>
                <a:gd name="T0" fmla="*/ 114 w 136"/>
                <a:gd name="T1" fmla="*/ 110 h 140"/>
                <a:gd name="T2" fmla="*/ 28 w 136"/>
                <a:gd name="T3" fmla="*/ 117 h 140"/>
                <a:gd name="T4" fmla="*/ 21 w 136"/>
                <a:gd name="T5" fmla="*/ 30 h 140"/>
                <a:gd name="T6" fmla="*/ 107 w 136"/>
                <a:gd name="T7" fmla="*/ 22 h 140"/>
                <a:gd name="T8" fmla="*/ 114 w 136"/>
                <a:gd name="T9" fmla="*/ 11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40">
                  <a:moveTo>
                    <a:pt x="114" y="110"/>
                  </a:moveTo>
                  <a:cubicBezTo>
                    <a:pt x="92" y="136"/>
                    <a:pt x="54" y="140"/>
                    <a:pt x="28" y="117"/>
                  </a:cubicBezTo>
                  <a:cubicBezTo>
                    <a:pt x="3" y="95"/>
                    <a:pt x="0" y="56"/>
                    <a:pt x="21" y="30"/>
                  </a:cubicBezTo>
                  <a:cubicBezTo>
                    <a:pt x="43" y="3"/>
                    <a:pt x="81" y="0"/>
                    <a:pt x="107" y="22"/>
                  </a:cubicBezTo>
                  <a:cubicBezTo>
                    <a:pt x="132" y="45"/>
                    <a:pt x="136" y="84"/>
                    <a:pt x="114" y="110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300" name="Freeform 1314"/>
            <p:cNvSpPr>
              <a:spLocks/>
            </p:cNvSpPr>
            <p:nvPr/>
          </p:nvSpPr>
          <p:spPr bwMode="auto">
            <a:xfrm>
              <a:off x="4211979" y="4197574"/>
              <a:ext cx="97379" cy="102188"/>
            </a:xfrm>
            <a:custGeom>
              <a:avLst/>
              <a:gdLst>
                <a:gd name="T0" fmla="*/ 1 w 76"/>
                <a:gd name="T1" fmla="*/ 74 h 80"/>
                <a:gd name="T2" fmla="*/ 2 w 76"/>
                <a:gd name="T3" fmla="*/ 75 h 80"/>
                <a:gd name="T4" fmla="*/ 5 w 76"/>
                <a:gd name="T5" fmla="*/ 71 h 80"/>
                <a:gd name="T6" fmla="*/ 6 w 76"/>
                <a:gd name="T7" fmla="*/ 64 h 80"/>
                <a:gd name="T8" fmla="*/ 20 w 76"/>
                <a:gd name="T9" fmla="*/ 55 h 80"/>
                <a:gd name="T10" fmla="*/ 28 w 76"/>
                <a:gd name="T11" fmla="*/ 54 h 80"/>
                <a:gd name="T12" fmla="*/ 39 w 76"/>
                <a:gd name="T13" fmla="*/ 42 h 80"/>
                <a:gd name="T14" fmla="*/ 42 w 76"/>
                <a:gd name="T15" fmla="*/ 34 h 80"/>
                <a:gd name="T16" fmla="*/ 46 w 76"/>
                <a:gd name="T17" fmla="*/ 27 h 80"/>
                <a:gd name="T18" fmla="*/ 55 w 76"/>
                <a:gd name="T19" fmla="*/ 13 h 80"/>
                <a:gd name="T20" fmla="*/ 59 w 76"/>
                <a:gd name="T21" fmla="*/ 7 h 80"/>
                <a:gd name="T22" fmla="*/ 63 w 76"/>
                <a:gd name="T23" fmla="*/ 0 h 80"/>
                <a:gd name="T24" fmla="*/ 70 w 76"/>
                <a:gd name="T25" fmla="*/ 8 h 80"/>
                <a:gd name="T26" fmla="*/ 75 w 76"/>
                <a:gd name="T27" fmla="*/ 20 h 80"/>
                <a:gd name="T28" fmla="*/ 74 w 76"/>
                <a:gd name="T29" fmla="*/ 31 h 80"/>
                <a:gd name="T30" fmla="*/ 72 w 76"/>
                <a:gd name="T31" fmla="*/ 54 h 80"/>
                <a:gd name="T32" fmla="*/ 73 w 76"/>
                <a:gd name="T33" fmla="*/ 70 h 80"/>
                <a:gd name="T34" fmla="*/ 69 w 76"/>
                <a:gd name="T35" fmla="*/ 72 h 80"/>
                <a:gd name="T36" fmla="*/ 68 w 76"/>
                <a:gd name="T37" fmla="*/ 67 h 80"/>
                <a:gd name="T38" fmla="*/ 69 w 76"/>
                <a:gd name="T39" fmla="*/ 68 h 80"/>
                <a:gd name="T40" fmla="*/ 60 w 76"/>
                <a:gd name="T41" fmla="*/ 34 h 80"/>
                <a:gd name="T42" fmla="*/ 49 w 76"/>
                <a:gd name="T43" fmla="*/ 53 h 80"/>
                <a:gd name="T44" fmla="*/ 46 w 76"/>
                <a:gd name="T45" fmla="*/ 64 h 80"/>
                <a:gd name="T46" fmla="*/ 36 w 76"/>
                <a:gd name="T47" fmla="*/ 78 h 80"/>
                <a:gd name="T48" fmla="*/ 27 w 76"/>
                <a:gd name="T49" fmla="*/ 79 h 80"/>
                <a:gd name="T50" fmla="*/ 3 w 76"/>
                <a:gd name="T51" fmla="*/ 79 h 80"/>
                <a:gd name="T52" fmla="*/ 1 w 76"/>
                <a:gd name="T53" fmla="*/ 7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80">
                  <a:moveTo>
                    <a:pt x="1" y="74"/>
                  </a:moveTo>
                  <a:cubicBezTo>
                    <a:pt x="1" y="74"/>
                    <a:pt x="2" y="75"/>
                    <a:pt x="2" y="75"/>
                  </a:cubicBezTo>
                  <a:cubicBezTo>
                    <a:pt x="0" y="74"/>
                    <a:pt x="2" y="71"/>
                    <a:pt x="5" y="71"/>
                  </a:cubicBezTo>
                  <a:cubicBezTo>
                    <a:pt x="5" y="69"/>
                    <a:pt x="5" y="66"/>
                    <a:pt x="6" y="64"/>
                  </a:cubicBezTo>
                  <a:cubicBezTo>
                    <a:pt x="11" y="61"/>
                    <a:pt x="16" y="58"/>
                    <a:pt x="20" y="55"/>
                  </a:cubicBezTo>
                  <a:cubicBezTo>
                    <a:pt x="22" y="55"/>
                    <a:pt x="26" y="55"/>
                    <a:pt x="28" y="54"/>
                  </a:cubicBezTo>
                  <a:cubicBezTo>
                    <a:pt x="33" y="51"/>
                    <a:pt x="37" y="47"/>
                    <a:pt x="39" y="42"/>
                  </a:cubicBezTo>
                  <a:cubicBezTo>
                    <a:pt x="40" y="40"/>
                    <a:pt x="41" y="37"/>
                    <a:pt x="42" y="34"/>
                  </a:cubicBezTo>
                  <a:cubicBezTo>
                    <a:pt x="43" y="32"/>
                    <a:pt x="44" y="29"/>
                    <a:pt x="46" y="27"/>
                  </a:cubicBezTo>
                  <a:cubicBezTo>
                    <a:pt x="48" y="22"/>
                    <a:pt x="52" y="18"/>
                    <a:pt x="55" y="13"/>
                  </a:cubicBezTo>
                  <a:cubicBezTo>
                    <a:pt x="56" y="11"/>
                    <a:pt x="58" y="9"/>
                    <a:pt x="59" y="7"/>
                  </a:cubicBezTo>
                  <a:cubicBezTo>
                    <a:pt x="60" y="4"/>
                    <a:pt x="61" y="1"/>
                    <a:pt x="63" y="0"/>
                  </a:cubicBezTo>
                  <a:cubicBezTo>
                    <a:pt x="66" y="2"/>
                    <a:pt x="68" y="5"/>
                    <a:pt x="70" y="8"/>
                  </a:cubicBezTo>
                  <a:cubicBezTo>
                    <a:pt x="72" y="11"/>
                    <a:pt x="75" y="15"/>
                    <a:pt x="75" y="20"/>
                  </a:cubicBezTo>
                  <a:cubicBezTo>
                    <a:pt x="76" y="24"/>
                    <a:pt x="75" y="27"/>
                    <a:pt x="74" y="31"/>
                  </a:cubicBezTo>
                  <a:cubicBezTo>
                    <a:pt x="72" y="38"/>
                    <a:pt x="72" y="45"/>
                    <a:pt x="72" y="54"/>
                  </a:cubicBezTo>
                  <a:cubicBezTo>
                    <a:pt x="72" y="59"/>
                    <a:pt x="72" y="64"/>
                    <a:pt x="73" y="70"/>
                  </a:cubicBezTo>
                  <a:cubicBezTo>
                    <a:pt x="73" y="71"/>
                    <a:pt x="71" y="72"/>
                    <a:pt x="69" y="72"/>
                  </a:cubicBezTo>
                  <a:cubicBezTo>
                    <a:pt x="68" y="71"/>
                    <a:pt x="68" y="69"/>
                    <a:pt x="68" y="67"/>
                  </a:cubicBezTo>
                  <a:cubicBezTo>
                    <a:pt x="68" y="67"/>
                    <a:pt x="69" y="68"/>
                    <a:pt x="69" y="68"/>
                  </a:cubicBezTo>
                  <a:cubicBezTo>
                    <a:pt x="66" y="56"/>
                    <a:pt x="63" y="46"/>
                    <a:pt x="60" y="34"/>
                  </a:cubicBezTo>
                  <a:cubicBezTo>
                    <a:pt x="55" y="40"/>
                    <a:pt x="51" y="46"/>
                    <a:pt x="49" y="53"/>
                  </a:cubicBezTo>
                  <a:cubicBezTo>
                    <a:pt x="48" y="57"/>
                    <a:pt x="47" y="61"/>
                    <a:pt x="46" y="64"/>
                  </a:cubicBezTo>
                  <a:cubicBezTo>
                    <a:pt x="44" y="70"/>
                    <a:pt x="42" y="76"/>
                    <a:pt x="36" y="78"/>
                  </a:cubicBezTo>
                  <a:cubicBezTo>
                    <a:pt x="33" y="78"/>
                    <a:pt x="30" y="79"/>
                    <a:pt x="27" y="79"/>
                  </a:cubicBezTo>
                  <a:cubicBezTo>
                    <a:pt x="19" y="79"/>
                    <a:pt x="10" y="80"/>
                    <a:pt x="3" y="79"/>
                  </a:cubicBezTo>
                  <a:cubicBezTo>
                    <a:pt x="2" y="78"/>
                    <a:pt x="2" y="76"/>
                    <a:pt x="1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sp>
        <p:nvSpPr>
          <p:cNvPr id="98" name="Oval 9"/>
          <p:cNvSpPr/>
          <p:nvPr userDrawn="1"/>
        </p:nvSpPr>
        <p:spPr>
          <a:xfrm rot="695238">
            <a:off x="815634" y="2103711"/>
            <a:ext cx="2301936" cy="2301936"/>
          </a:xfrm>
          <a:prstGeom prst="ellipse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Bildplatzhalter 14"/>
          <p:cNvSpPr>
            <a:spLocks noGrp="1"/>
          </p:cNvSpPr>
          <p:nvPr userDrawn="1">
            <p:ph type="pic" sz="quarter" idx="13" hasCustomPrompt="1"/>
          </p:nvPr>
        </p:nvSpPr>
        <p:spPr>
          <a:xfrm rot="1082002">
            <a:off x="972341" y="2189053"/>
            <a:ext cx="2005887" cy="2005887"/>
          </a:xfrm>
          <a:prstGeom prst="ellipse">
            <a:avLst/>
          </a:prstGeom>
          <a:solidFill>
            <a:srgbClr val="2E3834"/>
          </a:solidFill>
          <a:ln w="76200" cmpd="sng">
            <a:noFill/>
          </a:ln>
        </p:spPr>
        <p:txBody>
          <a:bodyPr vert="horz" anchor="ctr" anchorCtr="0"/>
          <a:lstStyle>
            <a:lvl1pPr marL="0" indent="0" algn="ctr">
              <a:buNone/>
              <a:defRPr sz="20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159" name="Oval 9"/>
          <p:cNvSpPr/>
          <p:nvPr userDrawn="1"/>
        </p:nvSpPr>
        <p:spPr>
          <a:xfrm rot="695238">
            <a:off x="3424040" y="1871363"/>
            <a:ext cx="1948716" cy="1948716"/>
          </a:xfrm>
          <a:prstGeom prst="ellipse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Bildplatzhalter 14"/>
          <p:cNvSpPr>
            <a:spLocks noGrp="1"/>
          </p:cNvSpPr>
          <p:nvPr userDrawn="1">
            <p:ph type="pic" sz="quarter" idx="14" hasCustomPrompt="1"/>
          </p:nvPr>
        </p:nvSpPr>
        <p:spPr>
          <a:xfrm rot="1082002">
            <a:off x="3596876" y="1948498"/>
            <a:ext cx="1698094" cy="1698094"/>
          </a:xfrm>
          <a:prstGeom prst="ellipse">
            <a:avLst/>
          </a:prstGeom>
          <a:solidFill>
            <a:schemeClr val="tx1">
              <a:lumMod val="75000"/>
            </a:schemeClr>
          </a:solidFill>
          <a:ln w="76200" cmpd="sng">
            <a:noFill/>
          </a:ln>
        </p:spPr>
        <p:txBody>
          <a:bodyPr vert="horz" anchor="ctr" anchorCtr="0"/>
          <a:lstStyle>
            <a:lvl1pPr marL="0" indent="0" algn="ctr">
              <a:buNone/>
              <a:defRPr sz="20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219" name="Oval 9"/>
          <p:cNvSpPr/>
          <p:nvPr userDrawn="1"/>
        </p:nvSpPr>
        <p:spPr>
          <a:xfrm rot="695238">
            <a:off x="5616085" y="1960764"/>
            <a:ext cx="2462155" cy="2462155"/>
          </a:xfrm>
          <a:prstGeom prst="ellipse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Bildplatzhalter 14"/>
          <p:cNvSpPr>
            <a:spLocks noGrp="1"/>
          </p:cNvSpPr>
          <p:nvPr userDrawn="1">
            <p:ph type="pic" sz="quarter" idx="15" hasCustomPrompt="1"/>
          </p:nvPr>
        </p:nvSpPr>
        <p:spPr>
          <a:xfrm rot="1082002">
            <a:off x="5843024" y="2014456"/>
            <a:ext cx="2145500" cy="21455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 cmpd="sng">
            <a:noFill/>
          </a:ln>
        </p:spPr>
        <p:txBody>
          <a:bodyPr vert="horz" anchor="ctr" anchorCtr="0"/>
          <a:lstStyle>
            <a:lvl1pPr marL="0" indent="0" algn="ctr">
              <a:buNone/>
              <a:defRPr sz="20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1225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10581"/>
          <a:stretch/>
        </p:blipFill>
        <p:spPr>
          <a:xfrm flipH="1">
            <a:off x="-23906" y="3789091"/>
            <a:ext cx="9179859" cy="1616531"/>
          </a:xfrm>
          <a:prstGeom prst="rect">
            <a:avLst/>
          </a:prstGeom>
        </p:spPr>
      </p:pic>
      <p:grpSp>
        <p:nvGrpSpPr>
          <p:cNvPr id="35" name="Gruppierung 4"/>
          <p:cNvGrpSpPr/>
          <p:nvPr userDrawn="1"/>
        </p:nvGrpSpPr>
        <p:grpSpPr>
          <a:xfrm>
            <a:off x="7810013" y="4824484"/>
            <a:ext cx="1165561" cy="204716"/>
            <a:chOff x="4957563" y="4509120"/>
            <a:chExt cx="5043488" cy="885826"/>
          </a:xfrm>
        </p:grpSpPr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4957563" y="4512295"/>
              <a:ext cx="1128713" cy="881063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126" y="480598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5711626" y="4512295"/>
              <a:ext cx="790575" cy="881063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solidFill>
              <a:srgbClr val="AE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9756576" y="4509120"/>
              <a:ext cx="244475" cy="688975"/>
            </a:xfrm>
            <a:custGeom>
              <a:avLst/>
              <a:gdLst>
                <a:gd name="T0" fmla="*/ 393 w 406"/>
                <a:gd name="T1" fmla="*/ 961 h 1146"/>
                <a:gd name="T2" fmla="*/ 298 w 406"/>
                <a:gd name="T3" fmla="*/ 866 h 1146"/>
                <a:gd name="T4" fmla="*/ 298 w 406"/>
                <a:gd name="T5" fmla="*/ 766 h 1146"/>
                <a:gd name="T6" fmla="*/ 298 w 406"/>
                <a:gd name="T7" fmla="*/ 493 h 1146"/>
                <a:gd name="T8" fmla="*/ 406 w 406"/>
                <a:gd name="T9" fmla="*/ 493 h 1146"/>
                <a:gd name="T10" fmla="*/ 406 w 406"/>
                <a:gd name="T11" fmla="*/ 308 h 1146"/>
                <a:gd name="T12" fmla="*/ 298 w 406"/>
                <a:gd name="T13" fmla="*/ 308 h 1146"/>
                <a:gd name="T14" fmla="*/ 298 w 406"/>
                <a:gd name="T15" fmla="*/ 196 h 1146"/>
                <a:gd name="T16" fmla="*/ 298 w 406"/>
                <a:gd name="T17" fmla="*/ 191 h 1146"/>
                <a:gd name="T18" fmla="*/ 298 w 406"/>
                <a:gd name="T19" fmla="*/ 185 h 1146"/>
                <a:gd name="T20" fmla="*/ 107 w 406"/>
                <a:gd name="T21" fmla="*/ 0 h 1146"/>
                <a:gd name="T22" fmla="*/ 107 w 406"/>
                <a:gd name="T23" fmla="*/ 308 h 1146"/>
                <a:gd name="T24" fmla="*/ 0 w 406"/>
                <a:gd name="T25" fmla="*/ 308 h 1146"/>
                <a:gd name="T26" fmla="*/ 0 w 406"/>
                <a:gd name="T27" fmla="*/ 349 h 1146"/>
                <a:gd name="T28" fmla="*/ 0 w 406"/>
                <a:gd name="T29" fmla="*/ 493 h 1146"/>
                <a:gd name="T30" fmla="*/ 107 w 406"/>
                <a:gd name="T31" fmla="*/ 493 h 1146"/>
                <a:gd name="T32" fmla="*/ 107 w 406"/>
                <a:gd name="T33" fmla="*/ 959 h 1146"/>
                <a:gd name="T34" fmla="*/ 108 w 406"/>
                <a:gd name="T35" fmla="*/ 959 h 1146"/>
                <a:gd name="T36" fmla="*/ 298 w 406"/>
                <a:gd name="T37" fmla="*/ 1146 h 1146"/>
                <a:gd name="T38" fmla="*/ 298 w 406"/>
                <a:gd name="T39" fmla="*/ 1146 h 1146"/>
                <a:gd name="T40" fmla="*/ 298 w 406"/>
                <a:gd name="T41" fmla="*/ 1146 h 1146"/>
                <a:gd name="T42" fmla="*/ 406 w 406"/>
                <a:gd name="T43" fmla="*/ 960 h 1146"/>
                <a:gd name="T44" fmla="*/ 393 w 406"/>
                <a:gd name="T45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6" h="1146">
                  <a:moveTo>
                    <a:pt x="393" y="961"/>
                  </a:moveTo>
                  <a:cubicBezTo>
                    <a:pt x="341" y="961"/>
                    <a:pt x="298" y="918"/>
                    <a:pt x="298" y="866"/>
                  </a:cubicBezTo>
                  <a:cubicBezTo>
                    <a:pt x="298" y="766"/>
                    <a:pt x="298" y="766"/>
                    <a:pt x="298" y="766"/>
                  </a:cubicBezTo>
                  <a:cubicBezTo>
                    <a:pt x="298" y="493"/>
                    <a:pt x="298" y="493"/>
                    <a:pt x="298" y="493"/>
                  </a:cubicBezTo>
                  <a:cubicBezTo>
                    <a:pt x="406" y="493"/>
                    <a:pt x="406" y="493"/>
                    <a:pt x="406" y="49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298" y="196"/>
                    <a:pt x="298" y="196"/>
                    <a:pt x="298" y="196"/>
                  </a:cubicBezTo>
                  <a:cubicBezTo>
                    <a:pt x="298" y="194"/>
                    <a:pt x="298" y="192"/>
                    <a:pt x="298" y="191"/>
                  </a:cubicBezTo>
                  <a:cubicBezTo>
                    <a:pt x="298" y="189"/>
                    <a:pt x="298" y="187"/>
                    <a:pt x="298" y="185"/>
                  </a:cubicBezTo>
                  <a:cubicBezTo>
                    <a:pt x="295" y="82"/>
                    <a:pt x="211" y="0"/>
                    <a:pt x="107" y="0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07" y="493"/>
                    <a:pt x="107" y="493"/>
                    <a:pt x="107" y="493"/>
                  </a:cubicBezTo>
                  <a:cubicBezTo>
                    <a:pt x="107" y="959"/>
                    <a:pt x="107" y="959"/>
                    <a:pt x="107" y="959"/>
                  </a:cubicBezTo>
                  <a:cubicBezTo>
                    <a:pt x="108" y="959"/>
                    <a:pt x="108" y="959"/>
                    <a:pt x="108" y="959"/>
                  </a:cubicBezTo>
                  <a:cubicBezTo>
                    <a:pt x="109" y="1063"/>
                    <a:pt x="194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406" y="960"/>
                    <a:pt x="406" y="960"/>
                    <a:pt x="406" y="960"/>
                  </a:cubicBezTo>
                  <a:cubicBezTo>
                    <a:pt x="402" y="961"/>
                    <a:pt x="398" y="961"/>
                    <a:pt x="393" y="961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6730801" y="4509120"/>
              <a:ext cx="458788" cy="688975"/>
            </a:xfrm>
            <a:custGeom>
              <a:avLst/>
              <a:gdLst>
                <a:gd name="T0" fmla="*/ 286 w 764"/>
                <a:gd name="T1" fmla="*/ 961 h 1146"/>
                <a:gd name="T2" fmla="*/ 191 w 764"/>
                <a:gd name="T3" fmla="*/ 866 h 1146"/>
                <a:gd name="T4" fmla="*/ 191 w 764"/>
                <a:gd name="T5" fmla="*/ 183 h 1146"/>
                <a:gd name="T6" fmla="*/ 4 w 764"/>
                <a:gd name="T7" fmla="*/ 0 h 1146"/>
                <a:gd name="T8" fmla="*/ 4 w 764"/>
                <a:gd name="T9" fmla="*/ 0 h 1146"/>
                <a:gd name="T10" fmla="*/ 0 w 764"/>
                <a:gd name="T11" fmla="*/ 0 h 1146"/>
                <a:gd name="T12" fmla="*/ 0 w 764"/>
                <a:gd name="T13" fmla="*/ 958 h 1146"/>
                <a:gd name="T14" fmla="*/ 1 w 764"/>
                <a:gd name="T15" fmla="*/ 961 h 1146"/>
                <a:gd name="T16" fmla="*/ 165 w 764"/>
                <a:gd name="T17" fmla="*/ 1146 h 1146"/>
                <a:gd name="T18" fmla="*/ 764 w 764"/>
                <a:gd name="T19" fmla="*/ 1146 h 1146"/>
                <a:gd name="T20" fmla="*/ 764 w 764"/>
                <a:gd name="T21" fmla="*/ 961 h 1146"/>
                <a:gd name="T22" fmla="*/ 286 w 764"/>
                <a:gd name="T23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" h="1146">
                  <a:moveTo>
                    <a:pt x="286" y="961"/>
                  </a:moveTo>
                  <a:cubicBezTo>
                    <a:pt x="234" y="961"/>
                    <a:pt x="191" y="918"/>
                    <a:pt x="191" y="866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81"/>
                    <a:pt x="10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959"/>
                    <a:pt x="1" y="960"/>
                    <a:pt x="1" y="961"/>
                  </a:cubicBezTo>
                  <a:cubicBezTo>
                    <a:pt x="2" y="1056"/>
                    <a:pt x="73" y="1134"/>
                    <a:pt x="165" y="1146"/>
                  </a:cubicBezTo>
                  <a:cubicBezTo>
                    <a:pt x="764" y="1146"/>
                    <a:pt x="764" y="1146"/>
                    <a:pt x="764" y="1146"/>
                  </a:cubicBezTo>
                  <a:cubicBezTo>
                    <a:pt x="764" y="961"/>
                    <a:pt x="764" y="961"/>
                    <a:pt x="764" y="961"/>
                  </a:cubicBezTo>
                  <a:lnTo>
                    <a:pt x="286" y="961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7141963" y="4709145"/>
              <a:ext cx="576263" cy="684213"/>
            </a:xfrm>
            <a:custGeom>
              <a:avLst/>
              <a:gdLst>
                <a:gd name="T0" fmla="*/ 751 w 958"/>
                <a:gd name="T1" fmla="*/ 0 h 1138"/>
                <a:gd name="T2" fmla="*/ 479 w 958"/>
                <a:gd name="T3" fmla="*/ 471 h 1138"/>
                <a:gd name="T4" fmla="*/ 207 w 958"/>
                <a:gd name="T5" fmla="*/ 0 h 1138"/>
                <a:gd name="T6" fmla="*/ 0 w 958"/>
                <a:gd name="T7" fmla="*/ 0 h 1138"/>
                <a:gd name="T8" fmla="*/ 163 w 958"/>
                <a:gd name="T9" fmla="*/ 283 h 1138"/>
                <a:gd name="T10" fmla="*/ 375 w 958"/>
                <a:gd name="T11" fmla="*/ 650 h 1138"/>
                <a:gd name="T12" fmla="*/ 288 w 958"/>
                <a:gd name="T13" fmla="*/ 801 h 1138"/>
                <a:gd name="T14" fmla="*/ 256 w 958"/>
                <a:gd name="T15" fmla="*/ 856 h 1138"/>
                <a:gd name="T16" fmla="*/ 53 w 958"/>
                <a:gd name="T17" fmla="*/ 958 h 1138"/>
                <a:gd name="T18" fmla="*/ 53 w 958"/>
                <a:gd name="T19" fmla="*/ 1138 h 1138"/>
                <a:gd name="T20" fmla="*/ 95 w 958"/>
                <a:gd name="T21" fmla="*/ 1135 h 1138"/>
                <a:gd name="T22" fmla="*/ 411 w 958"/>
                <a:gd name="T23" fmla="*/ 947 h 1138"/>
                <a:gd name="T24" fmla="*/ 443 w 958"/>
                <a:gd name="T25" fmla="*/ 891 h 1138"/>
                <a:gd name="T26" fmla="*/ 479 w 958"/>
                <a:gd name="T27" fmla="*/ 829 h 1138"/>
                <a:gd name="T28" fmla="*/ 582 w 958"/>
                <a:gd name="T29" fmla="*/ 650 h 1138"/>
                <a:gd name="T30" fmla="*/ 958 w 958"/>
                <a:gd name="T31" fmla="*/ 0 h 1138"/>
                <a:gd name="T32" fmla="*/ 751 w 958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8" h="1138">
                  <a:moveTo>
                    <a:pt x="751" y="0"/>
                  </a:moveTo>
                  <a:cubicBezTo>
                    <a:pt x="479" y="471"/>
                    <a:pt x="479" y="471"/>
                    <a:pt x="479" y="471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375" y="650"/>
                    <a:pt x="375" y="650"/>
                    <a:pt x="375" y="650"/>
                  </a:cubicBezTo>
                  <a:cubicBezTo>
                    <a:pt x="288" y="801"/>
                    <a:pt x="288" y="801"/>
                    <a:pt x="288" y="801"/>
                  </a:cubicBezTo>
                  <a:cubicBezTo>
                    <a:pt x="256" y="856"/>
                    <a:pt x="256" y="856"/>
                    <a:pt x="256" y="856"/>
                  </a:cubicBezTo>
                  <a:cubicBezTo>
                    <a:pt x="210" y="918"/>
                    <a:pt x="136" y="958"/>
                    <a:pt x="53" y="958"/>
                  </a:cubicBezTo>
                  <a:cubicBezTo>
                    <a:pt x="53" y="1138"/>
                    <a:pt x="53" y="1138"/>
                    <a:pt x="53" y="1138"/>
                  </a:cubicBezTo>
                  <a:cubicBezTo>
                    <a:pt x="67" y="1138"/>
                    <a:pt x="81" y="1137"/>
                    <a:pt x="95" y="1135"/>
                  </a:cubicBezTo>
                  <a:cubicBezTo>
                    <a:pt x="226" y="1122"/>
                    <a:pt x="340" y="1051"/>
                    <a:pt x="411" y="947"/>
                  </a:cubicBezTo>
                  <a:cubicBezTo>
                    <a:pt x="423" y="930"/>
                    <a:pt x="434" y="911"/>
                    <a:pt x="443" y="891"/>
                  </a:cubicBezTo>
                  <a:cubicBezTo>
                    <a:pt x="479" y="829"/>
                    <a:pt x="479" y="829"/>
                    <a:pt x="479" y="829"/>
                  </a:cubicBezTo>
                  <a:cubicBezTo>
                    <a:pt x="582" y="650"/>
                    <a:pt x="582" y="650"/>
                    <a:pt x="582" y="650"/>
                  </a:cubicBezTo>
                  <a:cubicBezTo>
                    <a:pt x="958" y="0"/>
                    <a:pt x="958" y="0"/>
                    <a:pt x="958" y="0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8081763" y="4694858"/>
              <a:ext cx="522288" cy="520700"/>
            </a:xfrm>
            <a:custGeom>
              <a:avLst/>
              <a:gdLst>
                <a:gd name="T0" fmla="*/ 432 w 866"/>
                <a:gd name="T1" fmla="*/ 1 h 866"/>
                <a:gd name="T2" fmla="*/ 0 w 866"/>
                <a:gd name="T3" fmla="*/ 434 h 866"/>
                <a:gd name="T4" fmla="*/ 434 w 866"/>
                <a:gd name="T5" fmla="*/ 866 h 866"/>
                <a:gd name="T6" fmla="*/ 865 w 866"/>
                <a:gd name="T7" fmla="*/ 432 h 866"/>
                <a:gd name="T8" fmla="*/ 432 w 866"/>
                <a:gd name="T9" fmla="*/ 1 h 866"/>
                <a:gd name="T10" fmla="*/ 433 w 866"/>
                <a:gd name="T11" fmla="*/ 674 h 866"/>
                <a:gd name="T12" fmla="*/ 192 w 866"/>
                <a:gd name="T13" fmla="*/ 434 h 866"/>
                <a:gd name="T14" fmla="*/ 432 w 866"/>
                <a:gd name="T15" fmla="*/ 192 h 866"/>
                <a:gd name="T16" fmla="*/ 674 w 866"/>
                <a:gd name="T17" fmla="*/ 433 h 866"/>
                <a:gd name="T18" fmla="*/ 433 w 866"/>
                <a:gd name="T19" fmla="*/ 67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6" h="866">
                  <a:moveTo>
                    <a:pt x="432" y="1"/>
                  </a:moveTo>
                  <a:cubicBezTo>
                    <a:pt x="193" y="1"/>
                    <a:pt x="0" y="195"/>
                    <a:pt x="0" y="434"/>
                  </a:cubicBezTo>
                  <a:cubicBezTo>
                    <a:pt x="1" y="673"/>
                    <a:pt x="195" y="866"/>
                    <a:pt x="434" y="866"/>
                  </a:cubicBezTo>
                  <a:cubicBezTo>
                    <a:pt x="673" y="865"/>
                    <a:pt x="866" y="671"/>
                    <a:pt x="865" y="432"/>
                  </a:cubicBezTo>
                  <a:cubicBezTo>
                    <a:pt x="865" y="193"/>
                    <a:pt x="671" y="0"/>
                    <a:pt x="432" y="1"/>
                  </a:cubicBezTo>
                  <a:close/>
                  <a:moveTo>
                    <a:pt x="433" y="674"/>
                  </a:moveTo>
                  <a:cubicBezTo>
                    <a:pt x="300" y="675"/>
                    <a:pt x="192" y="567"/>
                    <a:pt x="192" y="434"/>
                  </a:cubicBezTo>
                  <a:cubicBezTo>
                    <a:pt x="192" y="300"/>
                    <a:pt x="299" y="192"/>
                    <a:pt x="432" y="192"/>
                  </a:cubicBezTo>
                  <a:cubicBezTo>
                    <a:pt x="566" y="192"/>
                    <a:pt x="674" y="299"/>
                    <a:pt x="674" y="433"/>
                  </a:cubicBezTo>
                  <a:cubicBezTo>
                    <a:pt x="674" y="566"/>
                    <a:pt x="567" y="674"/>
                    <a:pt x="433" y="6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7676951" y="4696445"/>
              <a:ext cx="390525" cy="519113"/>
            </a:xfrm>
            <a:custGeom>
              <a:avLst/>
              <a:gdLst>
                <a:gd name="T0" fmla="*/ 433 w 649"/>
                <a:gd name="T1" fmla="*/ 673 h 865"/>
                <a:gd name="T2" fmla="*/ 192 w 649"/>
                <a:gd name="T3" fmla="*/ 432 h 865"/>
                <a:gd name="T4" fmla="*/ 433 w 649"/>
                <a:gd name="T5" fmla="*/ 191 h 865"/>
                <a:gd name="T6" fmla="*/ 547 w 649"/>
                <a:gd name="T7" fmla="*/ 220 h 865"/>
                <a:gd name="T8" fmla="*/ 643 w 649"/>
                <a:gd name="T9" fmla="*/ 54 h 865"/>
                <a:gd name="T10" fmla="*/ 433 w 649"/>
                <a:gd name="T11" fmla="*/ 0 h 865"/>
                <a:gd name="T12" fmla="*/ 0 w 649"/>
                <a:gd name="T13" fmla="*/ 432 h 865"/>
                <a:gd name="T14" fmla="*/ 433 w 649"/>
                <a:gd name="T15" fmla="*/ 865 h 865"/>
                <a:gd name="T16" fmla="*/ 649 w 649"/>
                <a:gd name="T17" fmla="*/ 807 h 865"/>
                <a:gd name="T18" fmla="*/ 553 w 649"/>
                <a:gd name="T19" fmla="*/ 641 h 865"/>
                <a:gd name="T20" fmla="*/ 433 w 649"/>
                <a:gd name="T21" fmla="*/ 673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9" h="865">
                  <a:moveTo>
                    <a:pt x="433" y="673"/>
                  </a:moveTo>
                  <a:cubicBezTo>
                    <a:pt x="300" y="673"/>
                    <a:pt x="192" y="565"/>
                    <a:pt x="192" y="432"/>
                  </a:cubicBezTo>
                  <a:cubicBezTo>
                    <a:pt x="192" y="299"/>
                    <a:pt x="300" y="191"/>
                    <a:pt x="433" y="191"/>
                  </a:cubicBezTo>
                  <a:cubicBezTo>
                    <a:pt x="474" y="191"/>
                    <a:pt x="513" y="201"/>
                    <a:pt x="547" y="220"/>
                  </a:cubicBezTo>
                  <a:cubicBezTo>
                    <a:pt x="643" y="54"/>
                    <a:pt x="643" y="54"/>
                    <a:pt x="643" y="54"/>
                  </a:cubicBezTo>
                  <a:cubicBezTo>
                    <a:pt x="580" y="19"/>
                    <a:pt x="509" y="0"/>
                    <a:pt x="433" y="0"/>
                  </a:cubicBezTo>
                  <a:cubicBezTo>
                    <a:pt x="194" y="0"/>
                    <a:pt x="0" y="193"/>
                    <a:pt x="0" y="432"/>
                  </a:cubicBezTo>
                  <a:cubicBezTo>
                    <a:pt x="0" y="671"/>
                    <a:pt x="194" y="865"/>
                    <a:pt x="433" y="865"/>
                  </a:cubicBezTo>
                  <a:cubicBezTo>
                    <a:pt x="512" y="865"/>
                    <a:pt x="585" y="843"/>
                    <a:pt x="649" y="807"/>
                  </a:cubicBezTo>
                  <a:cubicBezTo>
                    <a:pt x="553" y="641"/>
                    <a:pt x="553" y="641"/>
                    <a:pt x="553" y="641"/>
                  </a:cubicBezTo>
                  <a:cubicBezTo>
                    <a:pt x="518" y="661"/>
                    <a:pt x="477" y="673"/>
                    <a:pt x="433" y="673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8645326" y="4694858"/>
              <a:ext cx="520700" cy="508000"/>
            </a:xfrm>
            <a:custGeom>
              <a:avLst/>
              <a:gdLst>
                <a:gd name="T0" fmla="*/ 675 w 865"/>
                <a:gd name="T1" fmla="*/ 74 h 844"/>
                <a:gd name="T2" fmla="*/ 432 w 865"/>
                <a:gd name="T3" fmla="*/ 0 h 844"/>
                <a:gd name="T4" fmla="*/ 191 w 865"/>
                <a:gd name="T5" fmla="*/ 74 h 844"/>
                <a:gd name="T6" fmla="*/ 156 w 865"/>
                <a:gd name="T7" fmla="*/ 100 h 844"/>
                <a:gd name="T8" fmla="*/ 8 w 865"/>
                <a:gd name="T9" fmla="*/ 24 h 844"/>
                <a:gd name="T10" fmla="*/ 0 w 865"/>
                <a:gd name="T11" fmla="*/ 24 h 844"/>
                <a:gd name="T12" fmla="*/ 0 w 865"/>
                <a:gd name="T13" fmla="*/ 389 h 844"/>
                <a:gd name="T14" fmla="*/ 0 w 865"/>
                <a:gd name="T15" fmla="*/ 844 h 844"/>
                <a:gd name="T16" fmla="*/ 191 w 865"/>
                <a:gd name="T17" fmla="*/ 844 h 844"/>
                <a:gd name="T18" fmla="*/ 191 w 865"/>
                <a:gd name="T19" fmla="*/ 791 h 844"/>
                <a:gd name="T20" fmla="*/ 191 w 865"/>
                <a:gd name="T21" fmla="*/ 432 h 844"/>
                <a:gd name="T22" fmla="*/ 192 w 865"/>
                <a:gd name="T23" fmla="*/ 432 h 844"/>
                <a:gd name="T24" fmla="*/ 432 w 865"/>
                <a:gd name="T25" fmla="*/ 191 h 844"/>
                <a:gd name="T26" fmla="*/ 674 w 865"/>
                <a:gd name="T27" fmla="*/ 432 h 844"/>
                <a:gd name="T28" fmla="*/ 674 w 865"/>
                <a:gd name="T29" fmla="*/ 432 h 844"/>
                <a:gd name="T30" fmla="*/ 675 w 865"/>
                <a:gd name="T31" fmla="*/ 432 h 844"/>
                <a:gd name="T32" fmla="*/ 675 w 865"/>
                <a:gd name="T33" fmla="*/ 791 h 844"/>
                <a:gd name="T34" fmla="*/ 675 w 865"/>
                <a:gd name="T35" fmla="*/ 844 h 844"/>
                <a:gd name="T36" fmla="*/ 865 w 865"/>
                <a:gd name="T37" fmla="*/ 844 h 844"/>
                <a:gd name="T38" fmla="*/ 865 w 865"/>
                <a:gd name="T39" fmla="*/ 432 h 844"/>
                <a:gd name="T40" fmla="*/ 675 w 865"/>
                <a:gd name="T41" fmla="*/ 7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5" h="844">
                  <a:moveTo>
                    <a:pt x="675" y="74"/>
                  </a:moveTo>
                  <a:cubicBezTo>
                    <a:pt x="605" y="27"/>
                    <a:pt x="522" y="0"/>
                    <a:pt x="432" y="0"/>
                  </a:cubicBezTo>
                  <a:cubicBezTo>
                    <a:pt x="343" y="0"/>
                    <a:pt x="260" y="27"/>
                    <a:pt x="191" y="74"/>
                  </a:cubicBezTo>
                  <a:cubicBezTo>
                    <a:pt x="179" y="82"/>
                    <a:pt x="167" y="91"/>
                    <a:pt x="156" y="100"/>
                  </a:cubicBezTo>
                  <a:cubicBezTo>
                    <a:pt x="123" y="54"/>
                    <a:pt x="69" y="24"/>
                    <a:pt x="8" y="24"/>
                  </a:cubicBezTo>
                  <a:cubicBezTo>
                    <a:pt x="5" y="24"/>
                    <a:pt x="3" y="24"/>
                    <a:pt x="0" y="2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191" y="844"/>
                    <a:pt x="191" y="844"/>
                    <a:pt x="191" y="844"/>
                  </a:cubicBezTo>
                  <a:cubicBezTo>
                    <a:pt x="191" y="791"/>
                    <a:pt x="191" y="791"/>
                    <a:pt x="191" y="791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92" y="432"/>
                    <a:pt x="192" y="432"/>
                    <a:pt x="192" y="432"/>
                  </a:cubicBezTo>
                  <a:cubicBezTo>
                    <a:pt x="192" y="299"/>
                    <a:pt x="299" y="192"/>
                    <a:pt x="432" y="191"/>
                  </a:cubicBezTo>
                  <a:cubicBezTo>
                    <a:pt x="565" y="191"/>
                    <a:pt x="674" y="299"/>
                    <a:pt x="674" y="432"/>
                  </a:cubicBezTo>
                  <a:cubicBezTo>
                    <a:pt x="674" y="432"/>
                    <a:pt x="674" y="432"/>
                    <a:pt x="674" y="432"/>
                  </a:cubicBezTo>
                  <a:cubicBezTo>
                    <a:pt x="675" y="432"/>
                    <a:pt x="675" y="432"/>
                    <a:pt x="675" y="432"/>
                  </a:cubicBezTo>
                  <a:cubicBezTo>
                    <a:pt x="675" y="791"/>
                    <a:pt x="675" y="791"/>
                    <a:pt x="675" y="791"/>
                  </a:cubicBezTo>
                  <a:cubicBezTo>
                    <a:pt x="675" y="844"/>
                    <a:pt x="675" y="844"/>
                    <a:pt x="675" y="844"/>
                  </a:cubicBezTo>
                  <a:cubicBezTo>
                    <a:pt x="865" y="844"/>
                    <a:pt x="865" y="844"/>
                    <a:pt x="865" y="844"/>
                  </a:cubicBezTo>
                  <a:cubicBezTo>
                    <a:pt x="865" y="432"/>
                    <a:pt x="865" y="432"/>
                    <a:pt x="865" y="432"/>
                  </a:cubicBezTo>
                  <a:cubicBezTo>
                    <a:pt x="865" y="283"/>
                    <a:pt x="789" y="151"/>
                    <a:pt x="675" y="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Freeform 14"/>
            <p:cNvSpPr>
              <a:spLocks noEditPoints="1"/>
            </p:cNvSpPr>
            <p:nvPr/>
          </p:nvSpPr>
          <p:spPr bwMode="auto">
            <a:xfrm>
              <a:off x="9204126" y="4693270"/>
              <a:ext cx="520700" cy="522288"/>
            </a:xfrm>
            <a:custGeom>
              <a:avLst/>
              <a:gdLst>
                <a:gd name="T0" fmla="*/ 850 w 865"/>
                <a:gd name="T1" fmla="*/ 549 h 866"/>
                <a:gd name="T2" fmla="*/ 865 w 865"/>
                <a:gd name="T3" fmla="*/ 433 h 866"/>
                <a:gd name="T4" fmla="*/ 859 w 865"/>
                <a:gd name="T5" fmla="*/ 363 h 866"/>
                <a:gd name="T6" fmla="*/ 432 w 865"/>
                <a:gd name="T7" fmla="*/ 1 h 866"/>
                <a:gd name="T8" fmla="*/ 6 w 865"/>
                <a:gd name="T9" fmla="*/ 363 h 866"/>
                <a:gd name="T10" fmla="*/ 0 w 865"/>
                <a:gd name="T11" fmla="*/ 434 h 866"/>
                <a:gd name="T12" fmla="*/ 16 w 865"/>
                <a:gd name="T13" fmla="*/ 549 h 866"/>
                <a:gd name="T14" fmla="*/ 74 w 865"/>
                <a:gd name="T15" fmla="*/ 675 h 866"/>
                <a:gd name="T16" fmla="*/ 434 w 865"/>
                <a:gd name="T17" fmla="*/ 866 h 866"/>
                <a:gd name="T18" fmla="*/ 792 w 865"/>
                <a:gd name="T19" fmla="*/ 675 h 866"/>
                <a:gd name="T20" fmla="*/ 433 w 865"/>
                <a:gd name="T21" fmla="*/ 675 h 866"/>
                <a:gd name="T22" fmla="*/ 221 w 865"/>
                <a:gd name="T23" fmla="*/ 549 h 866"/>
                <a:gd name="T24" fmla="*/ 644 w 865"/>
                <a:gd name="T25" fmla="*/ 549 h 866"/>
                <a:gd name="T26" fmla="*/ 850 w 865"/>
                <a:gd name="T27" fmla="*/ 549 h 866"/>
                <a:gd name="T28" fmla="*/ 202 w 865"/>
                <a:gd name="T29" fmla="*/ 363 h 866"/>
                <a:gd name="T30" fmla="*/ 432 w 865"/>
                <a:gd name="T31" fmla="*/ 192 h 866"/>
                <a:gd name="T32" fmla="*/ 663 w 865"/>
                <a:gd name="T33" fmla="*/ 363 h 866"/>
                <a:gd name="T34" fmla="*/ 202 w 865"/>
                <a:gd name="T35" fmla="*/ 36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5" h="866">
                  <a:moveTo>
                    <a:pt x="850" y="549"/>
                  </a:moveTo>
                  <a:cubicBezTo>
                    <a:pt x="860" y="512"/>
                    <a:pt x="865" y="473"/>
                    <a:pt x="865" y="433"/>
                  </a:cubicBezTo>
                  <a:cubicBezTo>
                    <a:pt x="865" y="409"/>
                    <a:pt x="863" y="386"/>
                    <a:pt x="859" y="363"/>
                  </a:cubicBezTo>
                  <a:cubicBezTo>
                    <a:pt x="826" y="157"/>
                    <a:pt x="647" y="0"/>
                    <a:pt x="432" y="1"/>
                  </a:cubicBezTo>
                  <a:cubicBezTo>
                    <a:pt x="217" y="1"/>
                    <a:pt x="39" y="158"/>
                    <a:pt x="6" y="363"/>
                  </a:cubicBezTo>
                  <a:cubicBezTo>
                    <a:pt x="2" y="386"/>
                    <a:pt x="0" y="410"/>
                    <a:pt x="0" y="434"/>
                  </a:cubicBezTo>
                  <a:cubicBezTo>
                    <a:pt x="0" y="474"/>
                    <a:pt x="6" y="512"/>
                    <a:pt x="16" y="549"/>
                  </a:cubicBezTo>
                  <a:cubicBezTo>
                    <a:pt x="28" y="594"/>
                    <a:pt x="48" y="636"/>
                    <a:pt x="74" y="675"/>
                  </a:cubicBezTo>
                  <a:cubicBezTo>
                    <a:pt x="151" y="790"/>
                    <a:pt x="284" y="866"/>
                    <a:pt x="434" y="866"/>
                  </a:cubicBezTo>
                  <a:cubicBezTo>
                    <a:pt x="583" y="866"/>
                    <a:pt x="714" y="790"/>
                    <a:pt x="792" y="675"/>
                  </a:cubicBezTo>
                  <a:cubicBezTo>
                    <a:pt x="433" y="675"/>
                    <a:pt x="433" y="675"/>
                    <a:pt x="433" y="675"/>
                  </a:cubicBezTo>
                  <a:cubicBezTo>
                    <a:pt x="342" y="675"/>
                    <a:pt x="262" y="624"/>
                    <a:pt x="221" y="549"/>
                  </a:cubicBezTo>
                  <a:cubicBezTo>
                    <a:pt x="644" y="549"/>
                    <a:pt x="644" y="549"/>
                    <a:pt x="644" y="549"/>
                  </a:cubicBezTo>
                  <a:lnTo>
                    <a:pt x="850" y="549"/>
                  </a:lnTo>
                  <a:close/>
                  <a:moveTo>
                    <a:pt x="202" y="363"/>
                  </a:moveTo>
                  <a:cubicBezTo>
                    <a:pt x="232" y="264"/>
                    <a:pt x="324" y="192"/>
                    <a:pt x="432" y="192"/>
                  </a:cubicBezTo>
                  <a:cubicBezTo>
                    <a:pt x="541" y="192"/>
                    <a:pt x="633" y="264"/>
                    <a:pt x="663" y="363"/>
                  </a:cubicBezTo>
                  <a:lnTo>
                    <a:pt x="202" y="363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8319888" y="5261595"/>
              <a:ext cx="61913" cy="131763"/>
            </a:xfrm>
            <a:custGeom>
              <a:avLst/>
              <a:gdLst>
                <a:gd name="T0" fmla="*/ 20 w 39"/>
                <a:gd name="T1" fmla="*/ 43 h 83"/>
                <a:gd name="T2" fmla="*/ 33 w 39"/>
                <a:gd name="T3" fmla="*/ 0 h 83"/>
                <a:gd name="T4" fmla="*/ 39 w 39"/>
                <a:gd name="T5" fmla="*/ 0 h 83"/>
                <a:gd name="T6" fmla="*/ 22 w 39"/>
                <a:gd name="T7" fmla="*/ 51 h 83"/>
                <a:gd name="T8" fmla="*/ 22 w 39"/>
                <a:gd name="T9" fmla="*/ 83 h 83"/>
                <a:gd name="T10" fmla="*/ 17 w 39"/>
                <a:gd name="T11" fmla="*/ 83 h 83"/>
                <a:gd name="T12" fmla="*/ 17 w 39"/>
                <a:gd name="T13" fmla="*/ 51 h 83"/>
                <a:gd name="T14" fmla="*/ 0 w 39"/>
                <a:gd name="T15" fmla="*/ 0 h 83"/>
                <a:gd name="T16" fmla="*/ 6 w 39"/>
                <a:gd name="T17" fmla="*/ 0 h 83"/>
                <a:gd name="T18" fmla="*/ 20 w 39"/>
                <a:gd name="T19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20" y="43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22" y="51"/>
                  </a:lnTo>
                  <a:lnTo>
                    <a:pt x="22" y="83"/>
                  </a:lnTo>
                  <a:lnTo>
                    <a:pt x="17" y="83"/>
                  </a:lnTo>
                  <a:lnTo>
                    <a:pt x="17" y="5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7" name="Freeform 16"/>
            <p:cNvSpPr>
              <a:spLocks noEditPoints="1"/>
            </p:cNvSpPr>
            <p:nvPr/>
          </p:nvSpPr>
          <p:spPr bwMode="auto">
            <a:xfrm>
              <a:off x="8391326" y="5260008"/>
              <a:ext cx="76200" cy="134938"/>
            </a:xfrm>
            <a:custGeom>
              <a:avLst/>
              <a:gdLst>
                <a:gd name="T0" fmla="*/ 126 w 126"/>
                <a:gd name="T1" fmla="*/ 113 h 226"/>
                <a:gd name="T2" fmla="*/ 110 w 126"/>
                <a:gd name="T3" fmla="*/ 197 h 226"/>
                <a:gd name="T4" fmla="*/ 63 w 126"/>
                <a:gd name="T5" fmla="*/ 226 h 226"/>
                <a:gd name="T6" fmla="*/ 16 w 126"/>
                <a:gd name="T7" fmla="*/ 196 h 226"/>
                <a:gd name="T8" fmla="*/ 0 w 126"/>
                <a:gd name="T9" fmla="*/ 112 h 226"/>
                <a:gd name="T10" fmla="*/ 16 w 126"/>
                <a:gd name="T11" fmla="*/ 28 h 226"/>
                <a:gd name="T12" fmla="*/ 63 w 126"/>
                <a:gd name="T13" fmla="*/ 0 h 226"/>
                <a:gd name="T14" fmla="*/ 110 w 126"/>
                <a:gd name="T15" fmla="*/ 29 h 226"/>
                <a:gd name="T16" fmla="*/ 126 w 126"/>
                <a:gd name="T17" fmla="*/ 113 h 226"/>
                <a:gd name="T18" fmla="*/ 15 w 126"/>
                <a:gd name="T19" fmla="*/ 113 h 226"/>
                <a:gd name="T20" fmla="*/ 27 w 126"/>
                <a:gd name="T21" fmla="*/ 187 h 226"/>
                <a:gd name="T22" fmla="*/ 63 w 126"/>
                <a:gd name="T23" fmla="*/ 212 h 226"/>
                <a:gd name="T24" fmla="*/ 99 w 126"/>
                <a:gd name="T25" fmla="*/ 187 h 226"/>
                <a:gd name="T26" fmla="*/ 111 w 126"/>
                <a:gd name="T27" fmla="*/ 113 h 226"/>
                <a:gd name="T28" fmla="*/ 99 w 126"/>
                <a:gd name="T29" fmla="*/ 39 h 226"/>
                <a:gd name="T30" fmla="*/ 63 w 126"/>
                <a:gd name="T31" fmla="*/ 14 h 226"/>
                <a:gd name="T32" fmla="*/ 27 w 126"/>
                <a:gd name="T33" fmla="*/ 39 h 226"/>
                <a:gd name="T34" fmla="*/ 15 w 126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226">
                  <a:moveTo>
                    <a:pt x="126" y="113"/>
                  </a:moveTo>
                  <a:cubicBezTo>
                    <a:pt x="126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3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6" y="76"/>
                    <a:pt x="126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5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3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8491338" y="5261595"/>
              <a:ext cx="65088" cy="133350"/>
            </a:xfrm>
            <a:custGeom>
              <a:avLst/>
              <a:gdLst>
                <a:gd name="T0" fmla="*/ 108 w 108"/>
                <a:gd name="T1" fmla="*/ 0 h 223"/>
                <a:gd name="T2" fmla="*/ 108 w 108"/>
                <a:gd name="T3" fmla="*/ 148 h 223"/>
                <a:gd name="T4" fmla="*/ 55 w 108"/>
                <a:gd name="T5" fmla="*/ 223 h 223"/>
                <a:gd name="T6" fmla="*/ 14 w 108"/>
                <a:gd name="T7" fmla="*/ 204 h 223"/>
                <a:gd name="T8" fmla="*/ 0 w 108"/>
                <a:gd name="T9" fmla="*/ 148 h 223"/>
                <a:gd name="T10" fmla="*/ 0 w 108"/>
                <a:gd name="T11" fmla="*/ 0 h 223"/>
                <a:gd name="T12" fmla="*/ 15 w 108"/>
                <a:gd name="T13" fmla="*/ 0 h 223"/>
                <a:gd name="T14" fmla="*/ 15 w 108"/>
                <a:gd name="T15" fmla="*/ 150 h 223"/>
                <a:gd name="T16" fmla="*/ 25 w 108"/>
                <a:gd name="T17" fmla="*/ 194 h 223"/>
                <a:gd name="T18" fmla="*/ 55 w 108"/>
                <a:gd name="T19" fmla="*/ 209 h 223"/>
                <a:gd name="T20" fmla="*/ 84 w 108"/>
                <a:gd name="T21" fmla="*/ 194 h 223"/>
                <a:gd name="T22" fmla="*/ 93 w 108"/>
                <a:gd name="T23" fmla="*/ 150 h 223"/>
                <a:gd name="T24" fmla="*/ 93 w 108"/>
                <a:gd name="T25" fmla="*/ 0 h 223"/>
                <a:gd name="T26" fmla="*/ 108 w 108"/>
                <a:gd name="T2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223">
                  <a:moveTo>
                    <a:pt x="108" y="0"/>
                  </a:moveTo>
                  <a:cubicBezTo>
                    <a:pt x="108" y="148"/>
                    <a:pt x="108" y="148"/>
                    <a:pt x="108" y="148"/>
                  </a:cubicBezTo>
                  <a:cubicBezTo>
                    <a:pt x="108" y="198"/>
                    <a:pt x="90" y="223"/>
                    <a:pt x="55" y="223"/>
                  </a:cubicBezTo>
                  <a:cubicBezTo>
                    <a:pt x="37" y="223"/>
                    <a:pt x="24" y="217"/>
                    <a:pt x="14" y="204"/>
                  </a:cubicBezTo>
                  <a:cubicBezTo>
                    <a:pt x="5" y="191"/>
                    <a:pt x="0" y="172"/>
                    <a:pt x="0" y="1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69"/>
                    <a:pt x="19" y="184"/>
                    <a:pt x="25" y="194"/>
                  </a:cubicBezTo>
                  <a:cubicBezTo>
                    <a:pt x="32" y="204"/>
                    <a:pt x="42" y="209"/>
                    <a:pt x="55" y="209"/>
                  </a:cubicBezTo>
                  <a:cubicBezTo>
                    <a:pt x="68" y="209"/>
                    <a:pt x="77" y="204"/>
                    <a:pt x="84" y="194"/>
                  </a:cubicBezTo>
                  <a:cubicBezTo>
                    <a:pt x="90" y="184"/>
                    <a:pt x="93" y="169"/>
                    <a:pt x="93" y="150"/>
                  </a:cubicBezTo>
                  <a:cubicBezTo>
                    <a:pt x="93" y="0"/>
                    <a:pt x="93" y="0"/>
                    <a:pt x="93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Freeform 18"/>
            <p:cNvSpPr>
              <a:spLocks noEditPoints="1"/>
            </p:cNvSpPr>
            <p:nvPr/>
          </p:nvSpPr>
          <p:spPr bwMode="auto">
            <a:xfrm>
              <a:off x="8583413" y="5261595"/>
              <a:ext cx="61913" cy="131763"/>
            </a:xfrm>
            <a:custGeom>
              <a:avLst/>
              <a:gdLst>
                <a:gd name="T0" fmla="*/ 15 w 101"/>
                <a:gd name="T1" fmla="*/ 124 h 220"/>
                <a:gd name="T2" fmla="*/ 15 w 101"/>
                <a:gd name="T3" fmla="*/ 220 h 220"/>
                <a:gd name="T4" fmla="*/ 0 w 101"/>
                <a:gd name="T5" fmla="*/ 220 h 220"/>
                <a:gd name="T6" fmla="*/ 0 w 101"/>
                <a:gd name="T7" fmla="*/ 0 h 220"/>
                <a:gd name="T8" fmla="*/ 31 w 101"/>
                <a:gd name="T9" fmla="*/ 0 h 220"/>
                <a:gd name="T10" fmla="*/ 78 w 101"/>
                <a:gd name="T11" fmla="*/ 15 h 220"/>
                <a:gd name="T12" fmla="*/ 92 w 101"/>
                <a:gd name="T13" fmla="*/ 61 h 220"/>
                <a:gd name="T14" fmla="*/ 84 w 101"/>
                <a:gd name="T15" fmla="*/ 98 h 220"/>
                <a:gd name="T16" fmla="*/ 57 w 101"/>
                <a:gd name="T17" fmla="*/ 120 h 220"/>
                <a:gd name="T18" fmla="*/ 101 w 101"/>
                <a:gd name="T19" fmla="*/ 220 h 220"/>
                <a:gd name="T20" fmla="*/ 84 w 101"/>
                <a:gd name="T21" fmla="*/ 220 h 220"/>
                <a:gd name="T22" fmla="*/ 43 w 101"/>
                <a:gd name="T23" fmla="*/ 124 h 220"/>
                <a:gd name="T24" fmla="*/ 15 w 101"/>
                <a:gd name="T25" fmla="*/ 124 h 220"/>
                <a:gd name="T26" fmla="*/ 15 w 101"/>
                <a:gd name="T27" fmla="*/ 110 h 220"/>
                <a:gd name="T28" fmla="*/ 36 w 101"/>
                <a:gd name="T29" fmla="*/ 110 h 220"/>
                <a:gd name="T30" fmla="*/ 67 w 101"/>
                <a:gd name="T31" fmla="*/ 98 h 220"/>
                <a:gd name="T32" fmla="*/ 77 w 101"/>
                <a:gd name="T33" fmla="*/ 61 h 220"/>
                <a:gd name="T34" fmla="*/ 66 w 101"/>
                <a:gd name="T35" fmla="*/ 25 h 220"/>
                <a:gd name="T36" fmla="*/ 32 w 101"/>
                <a:gd name="T37" fmla="*/ 14 h 220"/>
                <a:gd name="T38" fmla="*/ 15 w 101"/>
                <a:gd name="T39" fmla="*/ 14 h 220"/>
                <a:gd name="T40" fmla="*/ 15 w 101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0">
                  <a:moveTo>
                    <a:pt x="15" y="124"/>
                  </a:move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2" y="0"/>
                    <a:pt x="68" y="5"/>
                    <a:pt x="78" y="15"/>
                  </a:cubicBezTo>
                  <a:cubicBezTo>
                    <a:pt x="88" y="25"/>
                    <a:pt x="92" y="40"/>
                    <a:pt x="92" y="61"/>
                  </a:cubicBezTo>
                  <a:cubicBezTo>
                    <a:pt x="92" y="76"/>
                    <a:pt x="90" y="88"/>
                    <a:pt x="84" y="98"/>
                  </a:cubicBezTo>
                  <a:cubicBezTo>
                    <a:pt x="79" y="108"/>
                    <a:pt x="70" y="115"/>
                    <a:pt x="57" y="120"/>
                  </a:cubicBezTo>
                  <a:cubicBezTo>
                    <a:pt x="101" y="220"/>
                    <a:pt x="101" y="220"/>
                    <a:pt x="101" y="220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43" y="124"/>
                    <a:pt x="43" y="124"/>
                    <a:pt x="43" y="124"/>
                  </a:cubicBezTo>
                  <a:lnTo>
                    <a:pt x="15" y="124"/>
                  </a:lnTo>
                  <a:close/>
                  <a:moveTo>
                    <a:pt x="15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49" y="110"/>
                    <a:pt x="59" y="106"/>
                    <a:pt x="67" y="98"/>
                  </a:cubicBezTo>
                  <a:cubicBezTo>
                    <a:pt x="74" y="90"/>
                    <a:pt x="77" y="77"/>
                    <a:pt x="77" y="61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8"/>
                    <a:pt x="47" y="14"/>
                    <a:pt x="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8691363" y="5260008"/>
              <a:ext cx="57150" cy="134938"/>
            </a:xfrm>
            <a:custGeom>
              <a:avLst/>
              <a:gdLst>
                <a:gd name="T0" fmla="*/ 96 w 96"/>
                <a:gd name="T1" fmla="*/ 165 h 226"/>
                <a:gd name="T2" fmla="*/ 81 w 96"/>
                <a:gd name="T3" fmla="*/ 209 h 226"/>
                <a:gd name="T4" fmla="*/ 42 w 96"/>
                <a:gd name="T5" fmla="*/ 226 h 226"/>
                <a:gd name="T6" fmla="*/ 0 w 96"/>
                <a:gd name="T7" fmla="*/ 218 h 226"/>
                <a:gd name="T8" fmla="*/ 0 w 96"/>
                <a:gd name="T9" fmla="*/ 202 h 226"/>
                <a:gd name="T10" fmla="*/ 19 w 96"/>
                <a:gd name="T11" fmla="*/ 209 h 226"/>
                <a:gd name="T12" fmla="*/ 42 w 96"/>
                <a:gd name="T13" fmla="*/ 212 h 226"/>
                <a:gd name="T14" fmla="*/ 70 w 96"/>
                <a:gd name="T15" fmla="*/ 199 h 226"/>
                <a:gd name="T16" fmla="*/ 81 w 96"/>
                <a:gd name="T17" fmla="*/ 167 h 226"/>
                <a:gd name="T18" fmla="*/ 73 w 96"/>
                <a:gd name="T19" fmla="*/ 138 h 226"/>
                <a:gd name="T20" fmla="*/ 44 w 96"/>
                <a:gd name="T21" fmla="*/ 116 h 226"/>
                <a:gd name="T22" fmla="*/ 18 w 96"/>
                <a:gd name="T23" fmla="*/ 100 h 226"/>
                <a:gd name="T24" fmla="*/ 6 w 96"/>
                <a:gd name="T25" fmla="*/ 81 h 226"/>
                <a:gd name="T26" fmla="*/ 2 w 96"/>
                <a:gd name="T27" fmla="*/ 55 h 226"/>
                <a:gd name="T28" fmla="*/ 8 w 96"/>
                <a:gd name="T29" fmla="*/ 26 h 226"/>
                <a:gd name="T30" fmla="*/ 27 w 96"/>
                <a:gd name="T31" fmla="*/ 7 h 226"/>
                <a:gd name="T32" fmla="*/ 53 w 96"/>
                <a:gd name="T33" fmla="*/ 0 h 226"/>
                <a:gd name="T34" fmla="*/ 76 w 96"/>
                <a:gd name="T35" fmla="*/ 3 h 226"/>
                <a:gd name="T36" fmla="*/ 93 w 96"/>
                <a:gd name="T37" fmla="*/ 9 h 226"/>
                <a:gd name="T38" fmla="*/ 87 w 96"/>
                <a:gd name="T39" fmla="*/ 23 h 226"/>
                <a:gd name="T40" fmla="*/ 53 w 96"/>
                <a:gd name="T41" fmla="*/ 14 h 226"/>
                <a:gd name="T42" fmla="*/ 27 w 96"/>
                <a:gd name="T43" fmla="*/ 26 h 226"/>
                <a:gd name="T44" fmla="*/ 16 w 96"/>
                <a:gd name="T45" fmla="*/ 55 h 226"/>
                <a:gd name="T46" fmla="*/ 24 w 96"/>
                <a:gd name="T47" fmla="*/ 83 h 226"/>
                <a:gd name="T48" fmla="*/ 53 w 96"/>
                <a:gd name="T49" fmla="*/ 105 h 226"/>
                <a:gd name="T50" fmla="*/ 85 w 96"/>
                <a:gd name="T51" fmla="*/ 130 h 226"/>
                <a:gd name="T52" fmla="*/ 96 w 96"/>
                <a:gd name="T53" fmla="*/ 16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226">
                  <a:moveTo>
                    <a:pt x="96" y="165"/>
                  </a:moveTo>
                  <a:cubicBezTo>
                    <a:pt x="96" y="183"/>
                    <a:pt x="91" y="198"/>
                    <a:pt x="81" y="209"/>
                  </a:cubicBezTo>
                  <a:cubicBezTo>
                    <a:pt x="70" y="220"/>
                    <a:pt x="58" y="226"/>
                    <a:pt x="42" y="226"/>
                  </a:cubicBezTo>
                  <a:cubicBezTo>
                    <a:pt x="25" y="226"/>
                    <a:pt x="11" y="223"/>
                    <a:pt x="0" y="21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5" y="205"/>
                    <a:pt x="12" y="208"/>
                    <a:pt x="19" y="209"/>
                  </a:cubicBezTo>
                  <a:cubicBezTo>
                    <a:pt x="27" y="211"/>
                    <a:pt x="35" y="212"/>
                    <a:pt x="42" y="212"/>
                  </a:cubicBezTo>
                  <a:cubicBezTo>
                    <a:pt x="54" y="212"/>
                    <a:pt x="63" y="208"/>
                    <a:pt x="70" y="199"/>
                  </a:cubicBezTo>
                  <a:cubicBezTo>
                    <a:pt x="77" y="190"/>
                    <a:pt x="81" y="180"/>
                    <a:pt x="81" y="167"/>
                  </a:cubicBezTo>
                  <a:cubicBezTo>
                    <a:pt x="81" y="154"/>
                    <a:pt x="78" y="145"/>
                    <a:pt x="73" y="138"/>
                  </a:cubicBezTo>
                  <a:cubicBezTo>
                    <a:pt x="68" y="131"/>
                    <a:pt x="58" y="123"/>
                    <a:pt x="44" y="116"/>
                  </a:cubicBezTo>
                  <a:cubicBezTo>
                    <a:pt x="32" y="111"/>
                    <a:pt x="24" y="105"/>
                    <a:pt x="18" y="100"/>
                  </a:cubicBezTo>
                  <a:cubicBezTo>
                    <a:pt x="13" y="94"/>
                    <a:pt x="9" y="88"/>
                    <a:pt x="6" y="81"/>
                  </a:cubicBezTo>
                  <a:cubicBezTo>
                    <a:pt x="3" y="74"/>
                    <a:pt x="2" y="65"/>
                    <a:pt x="2" y="55"/>
                  </a:cubicBezTo>
                  <a:cubicBezTo>
                    <a:pt x="2" y="45"/>
                    <a:pt x="4" y="35"/>
                    <a:pt x="8" y="26"/>
                  </a:cubicBezTo>
                  <a:cubicBezTo>
                    <a:pt x="13" y="18"/>
                    <a:pt x="19" y="12"/>
                    <a:pt x="27" y="7"/>
                  </a:cubicBezTo>
                  <a:cubicBezTo>
                    <a:pt x="35" y="2"/>
                    <a:pt x="44" y="0"/>
                    <a:pt x="53" y="0"/>
                  </a:cubicBezTo>
                  <a:cubicBezTo>
                    <a:pt x="62" y="0"/>
                    <a:pt x="69" y="1"/>
                    <a:pt x="76" y="3"/>
                  </a:cubicBezTo>
                  <a:cubicBezTo>
                    <a:pt x="83" y="5"/>
                    <a:pt x="89" y="7"/>
                    <a:pt x="93" y="9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76" y="17"/>
                    <a:pt x="65" y="14"/>
                    <a:pt x="53" y="14"/>
                  </a:cubicBezTo>
                  <a:cubicBezTo>
                    <a:pt x="42" y="14"/>
                    <a:pt x="33" y="18"/>
                    <a:pt x="27" y="26"/>
                  </a:cubicBezTo>
                  <a:cubicBezTo>
                    <a:pt x="20" y="33"/>
                    <a:pt x="16" y="43"/>
                    <a:pt x="16" y="55"/>
                  </a:cubicBezTo>
                  <a:cubicBezTo>
                    <a:pt x="16" y="67"/>
                    <a:pt x="19" y="77"/>
                    <a:pt x="24" y="83"/>
                  </a:cubicBezTo>
                  <a:cubicBezTo>
                    <a:pt x="29" y="90"/>
                    <a:pt x="38" y="97"/>
                    <a:pt x="53" y="105"/>
                  </a:cubicBezTo>
                  <a:cubicBezTo>
                    <a:pt x="68" y="112"/>
                    <a:pt x="78" y="120"/>
                    <a:pt x="85" y="130"/>
                  </a:cubicBezTo>
                  <a:cubicBezTo>
                    <a:pt x="92" y="140"/>
                    <a:pt x="96" y="151"/>
                    <a:pt x="96" y="165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auto">
            <a:xfrm>
              <a:off x="8770738" y="5261595"/>
              <a:ext cx="63500" cy="131763"/>
            </a:xfrm>
            <a:custGeom>
              <a:avLst/>
              <a:gdLst>
                <a:gd name="T0" fmla="*/ 40 w 40"/>
                <a:gd name="T1" fmla="*/ 83 h 83"/>
                <a:gd name="T2" fmla="*/ 35 w 40"/>
                <a:gd name="T3" fmla="*/ 83 h 83"/>
                <a:gd name="T4" fmla="*/ 35 w 40"/>
                <a:gd name="T5" fmla="*/ 42 h 83"/>
                <a:gd name="T6" fmla="*/ 6 w 40"/>
                <a:gd name="T7" fmla="*/ 42 h 83"/>
                <a:gd name="T8" fmla="*/ 6 w 40"/>
                <a:gd name="T9" fmla="*/ 83 h 83"/>
                <a:gd name="T10" fmla="*/ 0 w 40"/>
                <a:gd name="T11" fmla="*/ 83 h 83"/>
                <a:gd name="T12" fmla="*/ 0 w 40"/>
                <a:gd name="T13" fmla="*/ 0 h 83"/>
                <a:gd name="T14" fmla="*/ 6 w 40"/>
                <a:gd name="T15" fmla="*/ 0 h 83"/>
                <a:gd name="T16" fmla="*/ 6 w 40"/>
                <a:gd name="T17" fmla="*/ 37 h 83"/>
                <a:gd name="T18" fmla="*/ 35 w 40"/>
                <a:gd name="T19" fmla="*/ 37 h 83"/>
                <a:gd name="T20" fmla="*/ 35 w 40"/>
                <a:gd name="T21" fmla="*/ 0 h 83"/>
                <a:gd name="T22" fmla="*/ 40 w 40"/>
                <a:gd name="T23" fmla="*/ 0 h 83"/>
                <a:gd name="T24" fmla="*/ 40 w 4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3">
                  <a:moveTo>
                    <a:pt x="40" y="83"/>
                  </a:moveTo>
                  <a:lnTo>
                    <a:pt x="35" y="83"/>
                  </a:lnTo>
                  <a:lnTo>
                    <a:pt x="35" y="42"/>
                  </a:lnTo>
                  <a:lnTo>
                    <a:pt x="6" y="42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37"/>
                  </a:lnTo>
                  <a:lnTo>
                    <a:pt x="35" y="37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Freeform 21"/>
            <p:cNvSpPr>
              <a:spLocks noEditPoints="1"/>
            </p:cNvSpPr>
            <p:nvPr/>
          </p:nvSpPr>
          <p:spPr bwMode="auto">
            <a:xfrm>
              <a:off x="8859638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0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0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7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1 w 127"/>
                <a:gd name="T27" fmla="*/ 113 h 226"/>
                <a:gd name="T28" fmla="*/ 99 w 127"/>
                <a:gd name="T29" fmla="*/ 39 h 226"/>
                <a:gd name="T30" fmla="*/ 64 w 127"/>
                <a:gd name="T31" fmla="*/ 14 h 226"/>
                <a:gd name="T32" fmla="*/ 27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4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6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4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Freeform 22"/>
            <p:cNvSpPr>
              <a:spLocks noEditPoints="1"/>
            </p:cNvSpPr>
            <p:nvPr/>
          </p:nvSpPr>
          <p:spPr bwMode="auto">
            <a:xfrm>
              <a:off x="89596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7 w 92"/>
                <a:gd name="T3" fmla="*/ 113 h 220"/>
                <a:gd name="T4" fmla="*/ 31 w 92"/>
                <a:gd name="T5" fmla="*/ 129 h 220"/>
                <a:gd name="T6" fmla="*/ 15 w 92"/>
                <a:gd name="T7" fmla="*/ 129 h 220"/>
                <a:gd name="T8" fmla="*/ 15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5 w 92"/>
                <a:gd name="T21" fmla="*/ 116 h 220"/>
                <a:gd name="T22" fmla="*/ 30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6 w 92"/>
                <a:gd name="T29" fmla="*/ 25 h 220"/>
                <a:gd name="T30" fmla="*/ 31 w 92"/>
                <a:gd name="T31" fmla="*/ 14 h 220"/>
                <a:gd name="T32" fmla="*/ 15 w 92"/>
                <a:gd name="T33" fmla="*/ 14 h 220"/>
                <a:gd name="T34" fmla="*/ 15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7" y="103"/>
                    <a:pt x="77" y="113"/>
                  </a:cubicBezTo>
                  <a:cubicBezTo>
                    <a:pt x="66" y="124"/>
                    <a:pt x="51" y="129"/>
                    <a:pt x="31" y="12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68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5" y="116"/>
                  </a:moveTo>
                  <a:cubicBezTo>
                    <a:pt x="30" y="116"/>
                    <a:pt x="30" y="116"/>
                    <a:pt x="30" y="116"/>
                  </a:cubicBezTo>
                  <a:cubicBezTo>
                    <a:pt x="47" y="116"/>
                    <a:pt x="59" y="111"/>
                    <a:pt x="66" y="103"/>
                  </a:cubicBezTo>
                  <a:cubicBezTo>
                    <a:pt x="74" y="95"/>
                    <a:pt x="77" y="82"/>
                    <a:pt x="77" y="63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7"/>
                    <a:pt x="47" y="14"/>
                    <a:pt x="31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4" name="Freeform 23"/>
            <p:cNvSpPr>
              <a:spLocks noEditPoints="1"/>
            </p:cNvSpPr>
            <p:nvPr/>
          </p:nvSpPr>
          <p:spPr bwMode="auto">
            <a:xfrm>
              <a:off x="90358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6 w 92"/>
                <a:gd name="T3" fmla="*/ 113 h 220"/>
                <a:gd name="T4" fmla="*/ 30 w 92"/>
                <a:gd name="T5" fmla="*/ 129 h 220"/>
                <a:gd name="T6" fmla="*/ 14 w 92"/>
                <a:gd name="T7" fmla="*/ 129 h 220"/>
                <a:gd name="T8" fmla="*/ 14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4 w 92"/>
                <a:gd name="T21" fmla="*/ 116 h 220"/>
                <a:gd name="T22" fmla="*/ 29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5 w 92"/>
                <a:gd name="T29" fmla="*/ 25 h 220"/>
                <a:gd name="T30" fmla="*/ 31 w 92"/>
                <a:gd name="T31" fmla="*/ 14 h 220"/>
                <a:gd name="T32" fmla="*/ 14 w 92"/>
                <a:gd name="T33" fmla="*/ 14 h 220"/>
                <a:gd name="T34" fmla="*/ 14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6" y="103"/>
                    <a:pt x="76" y="113"/>
                  </a:cubicBezTo>
                  <a:cubicBezTo>
                    <a:pt x="66" y="124"/>
                    <a:pt x="50" y="129"/>
                    <a:pt x="3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4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46" y="116"/>
                    <a:pt x="59" y="111"/>
                    <a:pt x="66" y="103"/>
                  </a:cubicBezTo>
                  <a:cubicBezTo>
                    <a:pt x="73" y="95"/>
                    <a:pt x="77" y="82"/>
                    <a:pt x="77" y="63"/>
                  </a:cubicBezTo>
                  <a:cubicBezTo>
                    <a:pt x="77" y="45"/>
                    <a:pt x="73" y="33"/>
                    <a:pt x="65" y="25"/>
                  </a:cubicBezTo>
                  <a:cubicBezTo>
                    <a:pt x="58" y="17"/>
                    <a:pt x="46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5" name="Rectangle 24"/>
            <p:cNvSpPr>
              <a:spLocks noChangeArrowheads="1"/>
            </p:cNvSpPr>
            <p:nvPr/>
          </p:nvSpPr>
          <p:spPr bwMode="auto">
            <a:xfrm>
              <a:off x="9112051" y="5261595"/>
              <a:ext cx="9525" cy="131763"/>
            </a:xfrm>
            <a:prstGeom prst="rect">
              <a:avLst/>
            </a:pr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auto">
            <a:xfrm>
              <a:off x="9150151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2 w 116"/>
                <a:gd name="T7" fmla="*/ 23 h 220"/>
                <a:gd name="T8" fmla="*/ 14 w 116"/>
                <a:gd name="T9" fmla="*/ 62 h 220"/>
                <a:gd name="T10" fmla="*/ 14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1 w 116"/>
                <a:gd name="T19" fmla="*/ 195 h 220"/>
                <a:gd name="T20" fmla="*/ 102 w 116"/>
                <a:gd name="T21" fmla="*/ 195 h 220"/>
                <a:gd name="T22" fmla="*/ 101 w 116"/>
                <a:gd name="T23" fmla="*/ 154 h 220"/>
                <a:gd name="T24" fmla="*/ 101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36"/>
                    <a:pt x="14" y="50"/>
                    <a:pt x="14" y="62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79"/>
                    <a:pt x="101" y="165"/>
                    <a:pt x="101" y="1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Freeform 26"/>
            <p:cNvSpPr>
              <a:spLocks/>
            </p:cNvSpPr>
            <p:nvPr/>
          </p:nvSpPr>
          <p:spPr bwMode="auto">
            <a:xfrm>
              <a:off x="9243813" y="5260008"/>
              <a:ext cx="77788" cy="134938"/>
            </a:xfrm>
            <a:custGeom>
              <a:avLst/>
              <a:gdLst>
                <a:gd name="T0" fmla="*/ 80 w 128"/>
                <a:gd name="T1" fmla="*/ 112 h 226"/>
                <a:gd name="T2" fmla="*/ 128 w 128"/>
                <a:gd name="T3" fmla="*/ 112 h 226"/>
                <a:gd name="T4" fmla="*/ 128 w 128"/>
                <a:gd name="T5" fmla="*/ 216 h 226"/>
                <a:gd name="T6" fmla="*/ 76 w 128"/>
                <a:gd name="T7" fmla="*/ 226 h 226"/>
                <a:gd name="T8" fmla="*/ 20 w 128"/>
                <a:gd name="T9" fmla="*/ 196 h 226"/>
                <a:gd name="T10" fmla="*/ 0 w 128"/>
                <a:gd name="T11" fmla="*/ 112 h 226"/>
                <a:gd name="T12" fmla="*/ 21 w 128"/>
                <a:gd name="T13" fmla="*/ 29 h 226"/>
                <a:gd name="T14" fmla="*/ 79 w 128"/>
                <a:gd name="T15" fmla="*/ 0 h 226"/>
                <a:gd name="T16" fmla="*/ 126 w 128"/>
                <a:gd name="T17" fmla="*/ 14 h 226"/>
                <a:gd name="T18" fmla="*/ 119 w 128"/>
                <a:gd name="T19" fmla="*/ 27 h 226"/>
                <a:gd name="T20" fmla="*/ 79 w 128"/>
                <a:gd name="T21" fmla="*/ 14 h 226"/>
                <a:gd name="T22" fmla="*/ 32 w 128"/>
                <a:gd name="T23" fmla="*/ 39 h 226"/>
                <a:gd name="T24" fmla="*/ 16 w 128"/>
                <a:gd name="T25" fmla="*/ 113 h 226"/>
                <a:gd name="T26" fmla="*/ 32 w 128"/>
                <a:gd name="T27" fmla="*/ 186 h 226"/>
                <a:gd name="T28" fmla="*/ 77 w 128"/>
                <a:gd name="T29" fmla="*/ 212 h 226"/>
                <a:gd name="T30" fmla="*/ 113 w 128"/>
                <a:gd name="T31" fmla="*/ 206 h 226"/>
                <a:gd name="T32" fmla="*/ 113 w 128"/>
                <a:gd name="T33" fmla="*/ 126 h 226"/>
                <a:gd name="T34" fmla="*/ 80 w 128"/>
                <a:gd name="T35" fmla="*/ 126 h 226"/>
                <a:gd name="T36" fmla="*/ 80 w 128"/>
                <a:gd name="T37" fmla="*/ 11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226">
                  <a:moveTo>
                    <a:pt x="80" y="112"/>
                  </a:moveTo>
                  <a:cubicBezTo>
                    <a:pt x="128" y="112"/>
                    <a:pt x="128" y="112"/>
                    <a:pt x="128" y="112"/>
                  </a:cubicBezTo>
                  <a:cubicBezTo>
                    <a:pt x="128" y="216"/>
                    <a:pt x="128" y="216"/>
                    <a:pt x="128" y="216"/>
                  </a:cubicBezTo>
                  <a:cubicBezTo>
                    <a:pt x="111" y="223"/>
                    <a:pt x="94" y="226"/>
                    <a:pt x="76" y="226"/>
                  </a:cubicBezTo>
                  <a:cubicBezTo>
                    <a:pt x="52" y="226"/>
                    <a:pt x="33" y="216"/>
                    <a:pt x="20" y="196"/>
                  </a:cubicBezTo>
                  <a:cubicBezTo>
                    <a:pt x="7" y="176"/>
                    <a:pt x="0" y="148"/>
                    <a:pt x="0" y="112"/>
                  </a:cubicBezTo>
                  <a:cubicBezTo>
                    <a:pt x="0" y="77"/>
                    <a:pt x="7" y="49"/>
                    <a:pt x="21" y="29"/>
                  </a:cubicBezTo>
                  <a:cubicBezTo>
                    <a:pt x="35" y="10"/>
                    <a:pt x="54" y="0"/>
                    <a:pt x="79" y="0"/>
                  </a:cubicBezTo>
                  <a:cubicBezTo>
                    <a:pt x="95" y="0"/>
                    <a:pt x="111" y="5"/>
                    <a:pt x="126" y="1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05" y="18"/>
                    <a:pt x="91" y="14"/>
                    <a:pt x="79" y="14"/>
                  </a:cubicBezTo>
                  <a:cubicBezTo>
                    <a:pt x="58" y="14"/>
                    <a:pt x="42" y="22"/>
                    <a:pt x="32" y="39"/>
                  </a:cubicBezTo>
                  <a:cubicBezTo>
                    <a:pt x="21" y="56"/>
                    <a:pt x="16" y="80"/>
                    <a:pt x="16" y="113"/>
                  </a:cubicBezTo>
                  <a:cubicBezTo>
                    <a:pt x="16" y="144"/>
                    <a:pt x="21" y="169"/>
                    <a:pt x="32" y="186"/>
                  </a:cubicBezTo>
                  <a:cubicBezTo>
                    <a:pt x="43" y="203"/>
                    <a:pt x="58" y="212"/>
                    <a:pt x="77" y="212"/>
                  </a:cubicBezTo>
                  <a:cubicBezTo>
                    <a:pt x="91" y="212"/>
                    <a:pt x="103" y="210"/>
                    <a:pt x="113" y="20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80" y="126"/>
                    <a:pt x="80" y="126"/>
                    <a:pt x="80" y="126"/>
                  </a:cubicBezTo>
                  <a:lnTo>
                    <a:pt x="80" y="112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8" name="Freeform 27"/>
            <p:cNvSpPr>
              <a:spLocks/>
            </p:cNvSpPr>
            <p:nvPr/>
          </p:nvSpPr>
          <p:spPr bwMode="auto">
            <a:xfrm>
              <a:off x="9380338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3 w 116"/>
                <a:gd name="T7" fmla="*/ 23 h 220"/>
                <a:gd name="T8" fmla="*/ 15 w 116"/>
                <a:gd name="T9" fmla="*/ 62 h 220"/>
                <a:gd name="T10" fmla="*/ 15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2 w 116"/>
                <a:gd name="T19" fmla="*/ 195 h 220"/>
                <a:gd name="T20" fmla="*/ 103 w 116"/>
                <a:gd name="T21" fmla="*/ 195 h 220"/>
                <a:gd name="T22" fmla="*/ 102 w 116"/>
                <a:gd name="T23" fmla="*/ 154 h 220"/>
                <a:gd name="T24" fmla="*/ 102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36"/>
                    <a:pt x="15" y="50"/>
                    <a:pt x="15" y="62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3" y="195"/>
                    <a:pt x="103" y="195"/>
                    <a:pt x="103" y="195"/>
                  </a:cubicBezTo>
                  <a:cubicBezTo>
                    <a:pt x="102" y="179"/>
                    <a:pt x="102" y="165"/>
                    <a:pt x="102" y="15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9" name="Freeform 28"/>
            <p:cNvSpPr>
              <a:spLocks/>
            </p:cNvSpPr>
            <p:nvPr/>
          </p:nvSpPr>
          <p:spPr bwMode="auto">
            <a:xfrm>
              <a:off x="9480351" y="5261595"/>
              <a:ext cx="47625" cy="131763"/>
            </a:xfrm>
            <a:custGeom>
              <a:avLst/>
              <a:gdLst>
                <a:gd name="T0" fmla="*/ 30 w 30"/>
                <a:gd name="T1" fmla="*/ 83 h 83"/>
                <a:gd name="T2" fmla="*/ 0 w 30"/>
                <a:gd name="T3" fmla="*/ 83 h 83"/>
                <a:gd name="T4" fmla="*/ 0 w 30"/>
                <a:gd name="T5" fmla="*/ 0 h 83"/>
                <a:gd name="T6" fmla="*/ 30 w 30"/>
                <a:gd name="T7" fmla="*/ 0 h 83"/>
                <a:gd name="T8" fmla="*/ 30 w 30"/>
                <a:gd name="T9" fmla="*/ 5 h 83"/>
                <a:gd name="T10" fmla="*/ 5 w 30"/>
                <a:gd name="T11" fmla="*/ 5 h 83"/>
                <a:gd name="T12" fmla="*/ 5 w 30"/>
                <a:gd name="T13" fmla="*/ 37 h 83"/>
                <a:gd name="T14" fmla="*/ 28 w 30"/>
                <a:gd name="T15" fmla="*/ 37 h 83"/>
                <a:gd name="T16" fmla="*/ 28 w 30"/>
                <a:gd name="T17" fmla="*/ 42 h 83"/>
                <a:gd name="T18" fmla="*/ 5 w 30"/>
                <a:gd name="T19" fmla="*/ 42 h 83"/>
                <a:gd name="T20" fmla="*/ 5 w 30"/>
                <a:gd name="T21" fmla="*/ 78 h 83"/>
                <a:gd name="T22" fmla="*/ 30 w 30"/>
                <a:gd name="T23" fmla="*/ 78 h 83"/>
                <a:gd name="T24" fmla="*/ 30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5" y="5"/>
                  </a:lnTo>
                  <a:lnTo>
                    <a:pt x="5" y="37"/>
                  </a:lnTo>
                  <a:lnTo>
                    <a:pt x="28" y="37"/>
                  </a:lnTo>
                  <a:lnTo>
                    <a:pt x="28" y="42"/>
                  </a:lnTo>
                  <a:lnTo>
                    <a:pt x="5" y="42"/>
                  </a:lnTo>
                  <a:lnTo>
                    <a:pt x="5" y="78"/>
                  </a:lnTo>
                  <a:lnTo>
                    <a:pt x="30" y="78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0" name="Freeform 29"/>
            <p:cNvSpPr>
              <a:spLocks/>
            </p:cNvSpPr>
            <p:nvPr/>
          </p:nvSpPr>
          <p:spPr bwMode="auto">
            <a:xfrm>
              <a:off x="9537501" y="5261595"/>
              <a:ext cx="61913" cy="131763"/>
            </a:xfrm>
            <a:custGeom>
              <a:avLst/>
              <a:gdLst>
                <a:gd name="T0" fmla="*/ 22 w 39"/>
                <a:gd name="T1" fmla="*/ 83 h 83"/>
                <a:gd name="T2" fmla="*/ 17 w 39"/>
                <a:gd name="T3" fmla="*/ 83 h 83"/>
                <a:gd name="T4" fmla="*/ 17 w 39"/>
                <a:gd name="T5" fmla="*/ 5 h 83"/>
                <a:gd name="T6" fmla="*/ 0 w 39"/>
                <a:gd name="T7" fmla="*/ 5 h 83"/>
                <a:gd name="T8" fmla="*/ 0 w 39"/>
                <a:gd name="T9" fmla="*/ 0 h 83"/>
                <a:gd name="T10" fmla="*/ 39 w 39"/>
                <a:gd name="T11" fmla="*/ 0 h 83"/>
                <a:gd name="T12" fmla="*/ 39 w 39"/>
                <a:gd name="T13" fmla="*/ 5 h 83"/>
                <a:gd name="T14" fmla="*/ 22 w 39"/>
                <a:gd name="T15" fmla="*/ 5 h 83"/>
                <a:gd name="T16" fmla="*/ 22 w 39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83">
                  <a:moveTo>
                    <a:pt x="22" y="83"/>
                  </a:moveTo>
                  <a:lnTo>
                    <a:pt x="17" y="83"/>
                  </a:lnTo>
                  <a:lnTo>
                    <a:pt x="1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22" y="5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1" name="Freeform 30"/>
            <p:cNvSpPr>
              <a:spLocks/>
            </p:cNvSpPr>
            <p:nvPr/>
          </p:nvSpPr>
          <p:spPr bwMode="auto">
            <a:xfrm>
              <a:off x="9602588" y="5261595"/>
              <a:ext cx="123825" cy="131763"/>
            </a:xfrm>
            <a:custGeom>
              <a:avLst/>
              <a:gdLst>
                <a:gd name="T0" fmla="*/ 192 w 207"/>
                <a:gd name="T1" fmla="*/ 0 h 220"/>
                <a:gd name="T2" fmla="*/ 207 w 207"/>
                <a:gd name="T3" fmla="*/ 0 h 220"/>
                <a:gd name="T4" fmla="*/ 160 w 207"/>
                <a:gd name="T5" fmla="*/ 220 h 220"/>
                <a:gd name="T6" fmla="*/ 142 w 207"/>
                <a:gd name="T7" fmla="*/ 220 h 220"/>
                <a:gd name="T8" fmla="*/ 109 w 207"/>
                <a:gd name="T9" fmla="*/ 55 h 220"/>
                <a:gd name="T10" fmla="*/ 103 w 207"/>
                <a:gd name="T11" fmla="*/ 19 h 220"/>
                <a:gd name="T12" fmla="*/ 101 w 207"/>
                <a:gd name="T13" fmla="*/ 34 h 220"/>
                <a:gd name="T14" fmla="*/ 98 w 207"/>
                <a:gd name="T15" fmla="*/ 55 h 220"/>
                <a:gd name="T16" fmla="*/ 65 w 207"/>
                <a:gd name="T17" fmla="*/ 220 h 220"/>
                <a:gd name="T18" fmla="*/ 47 w 207"/>
                <a:gd name="T19" fmla="*/ 220 h 220"/>
                <a:gd name="T20" fmla="*/ 0 w 207"/>
                <a:gd name="T21" fmla="*/ 0 h 220"/>
                <a:gd name="T22" fmla="*/ 16 w 207"/>
                <a:gd name="T23" fmla="*/ 0 h 220"/>
                <a:gd name="T24" fmla="*/ 47 w 207"/>
                <a:gd name="T25" fmla="*/ 151 h 220"/>
                <a:gd name="T26" fmla="*/ 56 w 207"/>
                <a:gd name="T27" fmla="*/ 203 h 220"/>
                <a:gd name="T28" fmla="*/ 64 w 207"/>
                <a:gd name="T29" fmla="*/ 152 h 220"/>
                <a:gd name="T30" fmla="*/ 95 w 207"/>
                <a:gd name="T31" fmla="*/ 0 h 220"/>
                <a:gd name="T32" fmla="*/ 112 w 207"/>
                <a:gd name="T33" fmla="*/ 0 h 220"/>
                <a:gd name="T34" fmla="*/ 143 w 207"/>
                <a:gd name="T35" fmla="*/ 151 h 220"/>
                <a:gd name="T36" fmla="*/ 150 w 207"/>
                <a:gd name="T37" fmla="*/ 192 h 220"/>
                <a:gd name="T38" fmla="*/ 151 w 207"/>
                <a:gd name="T39" fmla="*/ 203 h 220"/>
                <a:gd name="T40" fmla="*/ 160 w 207"/>
                <a:gd name="T41" fmla="*/ 151 h 220"/>
                <a:gd name="T42" fmla="*/ 192 w 207"/>
                <a:gd name="T4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0">
                  <a:moveTo>
                    <a:pt x="192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3"/>
                    <a:pt x="106" y="41"/>
                    <a:pt x="103" y="19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1" y="176"/>
                    <a:pt x="55" y="193"/>
                    <a:pt x="56" y="203"/>
                  </a:cubicBezTo>
                  <a:cubicBezTo>
                    <a:pt x="58" y="187"/>
                    <a:pt x="61" y="170"/>
                    <a:pt x="64" y="15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6" y="168"/>
                    <a:pt x="148" y="181"/>
                    <a:pt x="150" y="192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4" y="182"/>
                    <a:pt x="157" y="165"/>
                    <a:pt x="160" y="15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2" name="Freeform 31"/>
            <p:cNvSpPr>
              <a:spLocks noEditPoints="1"/>
            </p:cNvSpPr>
            <p:nvPr/>
          </p:nvSpPr>
          <p:spPr bwMode="auto">
            <a:xfrm>
              <a:off x="9737526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1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1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8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2 w 127"/>
                <a:gd name="T27" fmla="*/ 113 h 226"/>
                <a:gd name="T28" fmla="*/ 100 w 127"/>
                <a:gd name="T29" fmla="*/ 39 h 226"/>
                <a:gd name="T30" fmla="*/ 64 w 127"/>
                <a:gd name="T31" fmla="*/ 14 h 226"/>
                <a:gd name="T32" fmla="*/ 28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1" y="197"/>
                  </a:cubicBezTo>
                  <a:cubicBezTo>
                    <a:pt x="100" y="216"/>
                    <a:pt x="84" y="226"/>
                    <a:pt x="63" y="226"/>
                  </a:cubicBezTo>
                  <a:cubicBezTo>
                    <a:pt x="43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7" y="9"/>
                    <a:pt x="43" y="0"/>
                    <a:pt x="64" y="0"/>
                  </a:cubicBezTo>
                  <a:cubicBezTo>
                    <a:pt x="84" y="0"/>
                    <a:pt x="100" y="10"/>
                    <a:pt x="111" y="29"/>
                  </a:cubicBezTo>
                  <a:cubicBezTo>
                    <a:pt x="122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20" y="170"/>
                    <a:pt x="28" y="187"/>
                  </a:cubicBezTo>
                  <a:cubicBezTo>
                    <a:pt x="36" y="203"/>
                    <a:pt x="48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2" y="146"/>
                    <a:pt x="112" y="113"/>
                  </a:cubicBezTo>
                  <a:cubicBezTo>
                    <a:pt x="112" y="80"/>
                    <a:pt x="108" y="55"/>
                    <a:pt x="100" y="39"/>
                  </a:cubicBezTo>
                  <a:cubicBezTo>
                    <a:pt x="91" y="22"/>
                    <a:pt x="80" y="14"/>
                    <a:pt x="64" y="14"/>
                  </a:cubicBezTo>
                  <a:cubicBezTo>
                    <a:pt x="48" y="14"/>
                    <a:pt x="36" y="22"/>
                    <a:pt x="28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3" name="Freeform 32"/>
            <p:cNvSpPr>
              <a:spLocks noEditPoints="1"/>
            </p:cNvSpPr>
            <p:nvPr/>
          </p:nvSpPr>
          <p:spPr bwMode="auto">
            <a:xfrm>
              <a:off x="9839126" y="5261595"/>
              <a:ext cx="58738" cy="131763"/>
            </a:xfrm>
            <a:custGeom>
              <a:avLst/>
              <a:gdLst>
                <a:gd name="T0" fmla="*/ 14 w 100"/>
                <a:gd name="T1" fmla="*/ 124 h 220"/>
                <a:gd name="T2" fmla="*/ 14 w 100"/>
                <a:gd name="T3" fmla="*/ 220 h 220"/>
                <a:gd name="T4" fmla="*/ 0 w 100"/>
                <a:gd name="T5" fmla="*/ 220 h 220"/>
                <a:gd name="T6" fmla="*/ 0 w 100"/>
                <a:gd name="T7" fmla="*/ 0 h 220"/>
                <a:gd name="T8" fmla="*/ 30 w 100"/>
                <a:gd name="T9" fmla="*/ 0 h 220"/>
                <a:gd name="T10" fmla="*/ 77 w 100"/>
                <a:gd name="T11" fmla="*/ 15 h 220"/>
                <a:gd name="T12" fmla="*/ 92 w 100"/>
                <a:gd name="T13" fmla="*/ 61 h 220"/>
                <a:gd name="T14" fmla="*/ 84 w 100"/>
                <a:gd name="T15" fmla="*/ 98 h 220"/>
                <a:gd name="T16" fmla="*/ 56 w 100"/>
                <a:gd name="T17" fmla="*/ 120 h 220"/>
                <a:gd name="T18" fmla="*/ 100 w 100"/>
                <a:gd name="T19" fmla="*/ 220 h 220"/>
                <a:gd name="T20" fmla="*/ 83 w 100"/>
                <a:gd name="T21" fmla="*/ 220 h 220"/>
                <a:gd name="T22" fmla="*/ 42 w 100"/>
                <a:gd name="T23" fmla="*/ 124 h 220"/>
                <a:gd name="T24" fmla="*/ 14 w 100"/>
                <a:gd name="T25" fmla="*/ 124 h 220"/>
                <a:gd name="T26" fmla="*/ 14 w 100"/>
                <a:gd name="T27" fmla="*/ 110 h 220"/>
                <a:gd name="T28" fmla="*/ 35 w 100"/>
                <a:gd name="T29" fmla="*/ 110 h 220"/>
                <a:gd name="T30" fmla="*/ 66 w 100"/>
                <a:gd name="T31" fmla="*/ 98 h 220"/>
                <a:gd name="T32" fmla="*/ 77 w 100"/>
                <a:gd name="T33" fmla="*/ 61 h 220"/>
                <a:gd name="T34" fmla="*/ 66 w 100"/>
                <a:gd name="T35" fmla="*/ 25 h 220"/>
                <a:gd name="T36" fmla="*/ 31 w 100"/>
                <a:gd name="T37" fmla="*/ 14 h 220"/>
                <a:gd name="T38" fmla="*/ 14 w 100"/>
                <a:gd name="T39" fmla="*/ 14 h 220"/>
                <a:gd name="T40" fmla="*/ 14 w 100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220">
                  <a:moveTo>
                    <a:pt x="14" y="1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0"/>
                    <a:pt x="92" y="61"/>
                  </a:cubicBezTo>
                  <a:cubicBezTo>
                    <a:pt x="92" y="76"/>
                    <a:pt x="89" y="88"/>
                    <a:pt x="84" y="98"/>
                  </a:cubicBezTo>
                  <a:cubicBezTo>
                    <a:pt x="78" y="108"/>
                    <a:pt x="69" y="115"/>
                    <a:pt x="56" y="120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3" y="220"/>
                    <a:pt x="83" y="220"/>
                    <a:pt x="83" y="220"/>
                  </a:cubicBezTo>
                  <a:cubicBezTo>
                    <a:pt x="42" y="124"/>
                    <a:pt x="42" y="124"/>
                    <a:pt x="42" y="124"/>
                  </a:cubicBezTo>
                  <a:lnTo>
                    <a:pt x="14" y="124"/>
                  </a:lnTo>
                  <a:close/>
                  <a:moveTo>
                    <a:pt x="14" y="110"/>
                  </a:moveTo>
                  <a:cubicBezTo>
                    <a:pt x="35" y="110"/>
                    <a:pt x="35" y="110"/>
                    <a:pt x="35" y="110"/>
                  </a:cubicBezTo>
                  <a:cubicBezTo>
                    <a:pt x="48" y="110"/>
                    <a:pt x="59" y="106"/>
                    <a:pt x="66" y="98"/>
                  </a:cubicBezTo>
                  <a:cubicBezTo>
                    <a:pt x="73" y="90"/>
                    <a:pt x="77" y="77"/>
                    <a:pt x="77" y="61"/>
                  </a:cubicBezTo>
                  <a:cubicBezTo>
                    <a:pt x="77" y="45"/>
                    <a:pt x="73" y="33"/>
                    <a:pt x="66" y="25"/>
                  </a:cubicBezTo>
                  <a:cubicBezTo>
                    <a:pt x="58" y="18"/>
                    <a:pt x="47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4" name="Freeform 33"/>
            <p:cNvSpPr>
              <a:spLocks/>
            </p:cNvSpPr>
            <p:nvPr/>
          </p:nvSpPr>
          <p:spPr bwMode="auto">
            <a:xfrm>
              <a:off x="9916913" y="5261595"/>
              <a:ext cx="60325" cy="131763"/>
            </a:xfrm>
            <a:custGeom>
              <a:avLst/>
              <a:gdLst>
                <a:gd name="T0" fmla="*/ 100 w 100"/>
                <a:gd name="T1" fmla="*/ 220 h 220"/>
                <a:gd name="T2" fmla="*/ 84 w 100"/>
                <a:gd name="T3" fmla="*/ 220 h 220"/>
                <a:gd name="T4" fmla="*/ 32 w 100"/>
                <a:gd name="T5" fmla="*/ 110 h 220"/>
                <a:gd name="T6" fmla="*/ 15 w 100"/>
                <a:gd name="T7" fmla="*/ 133 h 220"/>
                <a:gd name="T8" fmla="*/ 15 w 100"/>
                <a:gd name="T9" fmla="*/ 220 h 220"/>
                <a:gd name="T10" fmla="*/ 0 w 100"/>
                <a:gd name="T11" fmla="*/ 220 h 220"/>
                <a:gd name="T12" fmla="*/ 0 w 100"/>
                <a:gd name="T13" fmla="*/ 0 h 220"/>
                <a:gd name="T14" fmla="*/ 15 w 100"/>
                <a:gd name="T15" fmla="*/ 0 h 220"/>
                <a:gd name="T16" fmla="*/ 15 w 100"/>
                <a:gd name="T17" fmla="*/ 116 h 220"/>
                <a:gd name="T18" fmla="*/ 80 w 100"/>
                <a:gd name="T19" fmla="*/ 0 h 220"/>
                <a:gd name="T20" fmla="*/ 96 w 100"/>
                <a:gd name="T21" fmla="*/ 0 h 220"/>
                <a:gd name="T22" fmla="*/ 41 w 100"/>
                <a:gd name="T23" fmla="*/ 97 h 220"/>
                <a:gd name="T24" fmla="*/ 100 w 100"/>
                <a:gd name="T2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20">
                  <a:moveTo>
                    <a:pt x="100" y="220"/>
                  </a:moveTo>
                  <a:cubicBezTo>
                    <a:pt x="84" y="220"/>
                    <a:pt x="84" y="220"/>
                    <a:pt x="84" y="22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20" y="107"/>
                    <a:pt x="42" y="68"/>
                    <a:pt x="8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1" y="97"/>
                    <a:pt x="41" y="97"/>
                    <a:pt x="41" y="97"/>
                  </a:cubicBezTo>
                  <a:lnTo>
                    <a:pt x="100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4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uppierung 4"/>
          <p:cNvGrpSpPr/>
          <p:nvPr userDrawn="1"/>
        </p:nvGrpSpPr>
        <p:grpSpPr>
          <a:xfrm>
            <a:off x="7791335" y="4825673"/>
            <a:ext cx="1171763" cy="205805"/>
            <a:chOff x="4957563" y="4509120"/>
            <a:chExt cx="5043488" cy="885826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957563" y="4512295"/>
              <a:ext cx="1128713" cy="881063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126" y="480598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711626" y="4512295"/>
              <a:ext cx="790575" cy="881063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solidFill>
              <a:srgbClr val="AE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9756576" y="4509120"/>
              <a:ext cx="244475" cy="688975"/>
            </a:xfrm>
            <a:custGeom>
              <a:avLst/>
              <a:gdLst>
                <a:gd name="T0" fmla="*/ 393 w 406"/>
                <a:gd name="T1" fmla="*/ 961 h 1146"/>
                <a:gd name="T2" fmla="*/ 298 w 406"/>
                <a:gd name="T3" fmla="*/ 866 h 1146"/>
                <a:gd name="T4" fmla="*/ 298 w 406"/>
                <a:gd name="T5" fmla="*/ 766 h 1146"/>
                <a:gd name="T6" fmla="*/ 298 w 406"/>
                <a:gd name="T7" fmla="*/ 493 h 1146"/>
                <a:gd name="T8" fmla="*/ 406 w 406"/>
                <a:gd name="T9" fmla="*/ 493 h 1146"/>
                <a:gd name="T10" fmla="*/ 406 w 406"/>
                <a:gd name="T11" fmla="*/ 308 h 1146"/>
                <a:gd name="T12" fmla="*/ 298 w 406"/>
                <a:gd name="T13" fmla="*/ 308 h 1146"/>
                <a:gd name="T14" fmla="*/ 298 w 406"/>
                <a:gd name="T15" fmla="*/ 196 h 1146"/>
                <a:gd name="T16" fmla="*/ 298 w 406"/>
                <a:gd name="T17" fmla="*/ 191 h 1146"/>
                <a:gd name="T18" fmla="*/ 298 w 406"/>
                <a:gd name="T19" fmla="*/ 185 h 1146"/>
                <a:gd name="T20" fmla="*/ 107 w 406"/>
                <a:gd name="T21" fmla="*/ 0 h 1146"/>
                <a:gd name="T22" fmla="*/ 107 w 406"/>
                <a:gd name="T23" fmla="*/ 308 h 1146"/>
                <a:gd name="T24" fmla="*/ 0 w 406"/>
                <a:gd name="T25" fmla="*/ 308 h 1146"/>
                <a:gd name="T26" fmla="*/ 0 w 406"/>
                <a:gd name="T27" fmla="*/ 349 h 1146"/>
                <a:gd name="T28" fmla="*/ 0 w 406"/>
                <a:gd name="T29" fmla="*/ 493 h 1146"/>
                <a:gd name="T30" fmla="*/ 107 w 406"/>
                <a:gd name="T31" fmla="*/ 493 h 1146"/>
                <a:gd name="T32" fmla="*/ 107 w 406"/>
                <a:gd name="T33" fmla="*/ 959 h 1146"/>
                <a:gd name="T34" fmla="*/ 108 w 406"/>
                <a:gd name="T35" fmla="*/ 959 h 1146"/>
                <a:gd name="T36" fmla="*/ 298 w 406"/>
                <a:gd name="T37" fmla="*/ 1146 h 1146"/>
                <a:gd name="T38" fmla="*/ 298 w 406"/>
                <a:gd name="T39" fmla="*/ 1146 h 1146"/>
                <a:gd name="T40" fmla="*/ 298 w 406"/>
                <a:gd name="T41" fmla="*/ 1146 h 1146"/>
                <a:gd name="T42" fmla="*/ 406 w 406"/>
                <a:gd name="T43" fmla="*/ 960 h 1146"/>
                <a:gd name="T44" fmla="*/ 393 w 406"/>
                <a:gd name="T45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6" h="1146">
                  <a:moveTo>
                    <a:pt x="393" y="961"/>
                  </a:moveTo>
                  <a:cubicBezTo>
                    <a:pt x="341" y="961"/>
                    <a:pt x="298" y="918"/>
                    <a:pt x="298" y="866"/>
                  </a:cubicBezTo>
                  <a:cubicBezTo>
                    <a:pt x="298" y="766"/>
                    <a:pt x="298" y="766"/>
                    <a:pt x="298" y="766"/>
                  </a:cubicBezTo>
                  <a:cubicBezTo>
                    <a:pt x="298" y="493"/>
                    <a:pt x="298" y="493"/>
                    <a:pt x="298" y="493"/>
                  </a:cubicBezTo>
                  <a:cubicBezTo>
                    <a:pt x="406" y="493"/>
                    <a:pt x="406" y="493"/>
                    <a:pt x="406" y="49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298" y="196"/>
                    <a:pt x="298" y="196"/>
                    <a:pt x="298" y="196"/>
                  </a:cubicBezTo>
                  <a:cubicBezTo>
                    <a:pt x="298" y="194"/>
                    <a:pt x="298" y="192"/>
                    <a:pt x="298" y="191"/>
                  </a:cubicBezTo>
                  <a:cubicBezTo>
                    <a:pt x="298" y="189"/>
                    <a:pt x="298" y="187"/>
                    <a:pt x="298" y="185"/>
                  </a:cubicBezTo>
                  <a:cubicBezTo>
                    <a:pt x="295" y="82"/>
                    <a:pt x="211" y="0"/>
                    <a:pt x="107" y="0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07" y="493"/>
                    <a:pt x="107" y="493"/>
                    <a:pt x="107" y="493"/>
                  </a:cubicBezTo>
                  <a:cubicBezTo>
                    <a:pt x="107" y="959"/>
                    <a:pt x="107" y="959"/>
                    <a:pt x="107" y="959"/>
                  </a:cubicBezTo>
                  <a:cubicBezTo>
                    <a:pt x="108" y="959"/>
                    <a:pt x="108" y="959"/>
                    <a:pt x="108" y="959"/>
                  </a:cubicBezTo>
                  <a:cubicBezTo>
                    <a:pt x="109" y="1063"/>
                    <a:pt x="194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406" y="960"/>
                    <a:pt x="406" y="960"/>
                    <a:pt x="406" y="960"/>
                  </a:cubicBezTo>
                  <a:cubicBezTo>
                    <a:pt x="402" y="961"/>
                    <a:pt x="398" y="961"/>
                    <a:pt x="393" y="961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6730801" y="4509120"/>
              <a:ext cx="458788" cy="688975"/>
            </a:xfrm>
            <a:custGeom>
              <a:avLst/>
              <a:gdLst>
                <a:gd name="T0" fmla="*/ 286 w 764"/>
                <a:gd name="T1" fmla="*/ 961 h 1146"/>
                <a:gd name="T2" fmla="*/ 191 w 764"/>
                <a:gd name="T3" fmla="*/ 866 h 1146"/>
                <a:gd name="T4" fmla="*/ 191 w 764"/>
                <a:gd name="T5" fmla="*/ 183 h 1146"/>
                <a:gd name="T6" fmla="*/ 4 w 764"/>
                <a:gd name="T7" fmla="*/ 0 h 1146"/>
                <a:gd name="T8" fmla="*/ 4 w 764"/>
                <a:gd name="T9" fmla="*/ 0 h 1146"/>
                <a:gd name="T10" fmla="*/ 0 w 764"/>
                <a:gd name="T11" fmla="*/ 0 h 1146"/>
                <a:gd name="T12" fmla="*/ 0 w 764"/>
                <a:gd name="T13" fmla="*/ 958 h 1146"/>
                <a:gd name="T14" fmla="*/ 1 w 764"/>
                <a:gd name="T15" fmla="*/ 961 h 1146"/>
                <a:gd name="T16" fmla="*/ 165 w 764"/>
                <a:gd name="T17" fmla="*/ 1146 h 1146"/>
                <a:gd name="T18" fmla="*/ 764 w 764"/>
                <a:gd name="T19" fmla="*/ 1146 h 1146"/>
                <a:gd name="T20" fmla="*/ 764 w 764"/>
                <a:gd name="T21" fmla="*/ 961 h 1146"/>
                <a:gd name="T22" fmla="*/ 286 w 764"/>
                <a:gd name="T23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" h="1146">
                  <a:moveTo>
                    <a:pt x="286" y="961"/>
                  </a:moveTo>
                  <a:cubicBezTo>
                    <a:pt x="234" y="961"/>
                    <a:pt x="191" y="918"/>
                    <a:pt x="191" y="866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81"/>
                    <a:pt x="10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959"/>
                    <a:pt x="1" y="960"/>
                    <a:pt x="1" y="961"/>
                  </a:cubicBezTo>
                  <a:cubicBezTo>
                    <a:pt x="2" y="1056"/>
                    <a:pt x="73" y="1134"/>
                    <a:pt x="165" y="1146"/>
                  </a:cubicBezTo>
                  <a:cubicBezTo>
                    <a:pt x="764" y="1146"/>
                    <a:pt x="764" y="1146"/>
                    <a:pt x="764" y="1146"/>
                  </a:cubicBezTo>
                  <a:cubicBezTo>
                    <a:pt x="764" y="961"/>
                    <a:pt x="764" y="961"/>
                    <a:pt x="764" y="961"/>
                  </a:cubicBezTo>
                  <a:lnTo>
                    <a:pt x="286" y="961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141963" y="4709145"/>
              <a:ext cx="576263" cy="684213"/>
            </a:xfrm>
            <a:custGeom>
              <a:avLst/>
              <a:gdLst>
                <a:gd name="T0" fmla="*/ 751 w 958"/>
                <a:gd name="T1" fmla="*/ 0 h 1138"/>
                <a:gd name="T2" fmla="*/ 479 w 958"/>
                <a:gd name="T3" fmla="*/ 471 h 1138"/>
                <a:gd name="T4" fmla="*/ 207 w 958"/>
                <a:gd name="T5" fmla="*/ 0 h 1138"/>
                <a:gd name="T6" fmla="*/ 0 w 958"/>
                <a:gd name="T7" fmla="*/ 0 h 1138"/>
                <a:gd name="T8" fmla="*/ 163 w 958"/>
                <a:gd name="T9" fmla="*/ 283 h 1138"/>
                <a:gd name="T10" fmla="*/ 375 w 958"/>
                <a:gd name="T11" fmla="*/ 650 h 1138"/>
                <a:gd name="T12" fmla="*/ 288 w 958"/>
                <a:gd name="T13" fmla="*/ 801 h 1138"/>
                <a:gd name="T14" fmla="*/ 256 w 958"/>
                <a:gd name="T15" fmla="*/ 856 h 1138"/>
                <a:gd name="T16" fmla="*/ 53 w 958"/>
                <a:gd name="T17" fmla="*/ 958 h 1138"/>
                <a:gd name="T18" fmla="*/ 53 w 958"/>
                <a:gd name="T19" fmla="*/ 1138 h 1138"/>
                <a:gd name="T20" fmla="*/ 95 w 958"/>
                <a:gd name="T21" fmla="*/ 1135 h 1138"/>
                <a:gd name="T22" fmla="*/ 411 w 958"/>
                <a:gd name="T23" fmla="*/ 947 h 1138"/>
                <a:gd name="T24" fmla="*/ 443 w 958"/>
                <a:gd name="T25" fmla="*/ 891 h 1138"/>
                <a:gd name="T26" fmla="*/ 479 w 958"/>
                <a:gd name="T27" fmla="*/ 829 h 1138"/>
                <a:gd name="T28" fmla="*/ 582 w 958"/>
                <a:gd name="T29" fmla="*/ 650 h 1138"/>
                <a:gd name="T30" fmla="*/ 958 w 958"/>
                <a:gd name="T31" fmla="*/ 0 h 1138"/>
                <a:gd name="T32" fmla="*/ 751 w 958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8" h="1138">
                  <a:moveTo>
                    <a:pt x="751" y="0"/>
                  </a:moveTo>
                  <a:cubicBezTo>
                    <a:pt x="479" y="471"/>
                    <a:pt x="479" y="471"/>
                    <a:pt x="479" y="471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375" y="650"/>
                    <a:pt x="375" y="650"/>
                    <a:pt x="375" y="650"/>
                  </a:cubicBezTo>
                  <a:cubicBezTo>
                    <a:pt x="288" y="801"/>
                    <a:pt x="288" y="801"/>
                    <a:pt x="288" y="801"/>
                  </a:cubicBezTo>
                  <a:cubicBezTo>
                    <a:pt x="256" y="856"/>
                    <a:pt x="256" y="856"/>
                    <a:pt x="256" y="856"/>
                  </a:cubicBezTo>
                  <a:cubicBezTo>
                    <a:pt x="210" y="918"/>
                    <a:pt x="136" y="958"/>
                    <a:pt x="53" y="958"/>
                  </a:cubicBezTo>
                  <a:cubicBezTo>
                    <a:pt x="53" y="1138"/>
                    <a:pt x="53" y="1138"/>
                    <a:pt x="53" y="1138"/>
                  </a:cubicBezTo>
                  <a:cubicBezTo>
                    <a:pt x="67" y="1138"/>
                    <a:pt x="81" y="1137"/>
                    <a:pt x="95" y="1135"/>
                  </a:cubicBezTo>
                  <a:cubicBezTo>
                    <a:pt x="226" y="1122"/>
                    <a:pt x="340" y="1051"/>
                    <a:pt x="411" y="947"/>
                  </a:cubicBezTo>
                  <a:cubicBezTo>
                    <a:pt x="423" y="930"/>
                    <a:pt x="434" y="911"/>
                    <a:pt x="443" y="891"/>
                  </a:cubicBezTo>
                  <a:cubicBezTo>
                    <a:pt x="479" y="829"/>
                    <a:pt x="479" y="829"/>
                    <a:pt x="479" y="829"/>
                  </a:cubicBezTo>
                  <a:cubicBezTo>
                    <a:pt x="582" y="650"/>
                    <a:pt x="582" y="650"/>
                    <a:pt x="582" y="650"/>
                  </a:cubicBezTo>
                  <a:cubicBezTo>
                    <a:pt x="958" y="0"/>
                    <a:pt x="958" y="0"/>
                    <a:pt x="958" y="0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081763" y="4694858"/>
              <a:ext cx="522288" cy="520700"/>
            </a:xfrm>
            <a:custGeom>
              <a:avLst/>
              <a:gdLst>
                <a:gd name="T0" fmla="*/ 432 w 866"/>
                <a:gd name="T1" fmla="*/ 1 h 866"/>
                <a:gd name="T2" fmla="*/ 0 w 866"/>
                <a:gd name="T3" fmla="*/ 434 h 866"/>
                <a:gd name="T4" fmla="*/ 434 w 866"/>
                <a:gd name="T5" fmla="*/ 866 h 866"/>
                <a:gd name="T6" fmla="*/ 865 w 866"/>
                <a:gd name="T7" fmla="*/ 432 h 866"/>
                <a:gd name="T8" fmla="*/ 432 w 866"/>
                <a:gd name="T9" fmla="*/ 1 h 866"/>
                <a:gd name="T10" fmla="*/ 433 w 866"/>
                <a:gd name="T11" fmla="*/ 674 h 866"/>
                <a:gd name="T12" fmla="*/ 192 w 866"/>
                <a:gd name="T13" fmla="*/ 434 h 866"/>
                <a:gd name="T14" fmla="*/ 432 w 866"/>
                <a:gd name="T15" fmla="*/ 192 h 866"/>
                <a:gd name="T16" fmla="*/ 674 w 866"/>
                <a:gd name="T17" fmla="*/ 433 h 866"/>
                <a:gd name="T18" fmla="*/ 433 w 866"/>
                <a:gd name="T19" fmla="*/ 67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6" h="866">
                  <a:moveTo>
                    <a:pt x="432" y="1"/>
                  </a:moveTo>
                  <a:cubicBezTo>
                    <a:pt x="193" y="1"/>
                    <a:pt x="0" y="195"/>
                    <a:pt x="0" y="434"/>
                  </a:cubicBezTo>
                  <a:cubicBezTo>
                    <a:pt x="1" y="673"/>
                    <a:pt x="195" y="866"/>
                    <a:pt x="434" y="866"/>
                  </a:cubicBezTo>
                  <a:cubicBezTo>
                    <a:pt x="673" y="865"/>
                    <a:pt x="866" y="671"/>
                    <a:pt x="865" y="432"/>
                  </a:cubicBezTo>
                  <a:cubicBezTo>
                    <a:pt x="865" y="193"/>
                    <a:pt x="671" y="0"/>
                    <a:pt x="432" y="1"/>
                  </a:cubicBezTo>
                  <a:close/>
                  <a:moveTo>
                    <a:pt x="433" y="674"/>
                  </a:moveTo>
                  <a:cubicBezTo>
                    <a:pt x="300" y="675"/>
                    <a:pt x="192" y="567"/>
                    <a:pt x="192" y="434"/>
                  </a:cubicBezTo>
                  <a:cubicBezTo>
                    <a:pt x="192" y="300"/>
                    <a:pt x="299" y="192"/>
                    <a:pt x="432" y="192"/>
                  </a:cubicBezTo>
                  <a:cubicBezTo>
                    <a:pt x="566" y="192"/>
                    <a:pt x="674" y="299"/>
                    <a:pt x="674" y="433"/>
                  </a:cubicBezTo>
                  <a:cubicBezTo>
                    <a:pt x="674" y="566"/>
                    <a:pt x="567" y="674"/>
                    <a:pt x="433" y="6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676951" y="4696445"/>
              <a:ext cx="390525" cy="519113"/>
            </a:xfrm>
            <a:custGeom>
              <a:avLst/>
              <a:gdLst>
                <a:gd name="T0" fmla="*/ 433 w 649"/>
                <a:gd name="T1" fmla="*/ 673 h 865"/>
                <a:gd name="T2" fmla="*/ 192 w 649"/>
                <a:gd name="T3" fmla="*/ 432 h 865"/>
                <a:gd name="T4" fmla="*/ 433 w 649"/>
                <a:gd name="T5" fmla="*/ 191 h 865"/>
                <a:gd name="T6" fmla="*/ 547 w 649"/>
                <a:gd name="T7" fmla="*/ 220 h 865"/>
                <a:gd name="T8" fmla="*/ 643 w 649"/>
                <a:gd name="T9" fmla="*/ 54 h 865"/>
                <a:gd name="T10" fmla="*/ 433 w 649"/>
                <a:gd name="T11" fmla="*/ 0 h 865"/>
                <a:gd name="T12" fmla="*/ 0 w 649"/>
                <a:gd name="T13" fmla="*/ 432 h 865"/>
                <a:gd name="T14" fmla="*/ 433 w 649"/>
                <a:gd name="T15" fmla="*/ 865 h 865"/>
                <a:gd name="T16" fmla="*/ 649 w 649"/>
                <a:gd name="T17" fmla="*/ 807 h 865"/>
                <a:gd name="T18" fmla="*/ 553 w 649"/>
                <a:gd name="T19" fmla="*/ 641 h 865"/>
                <a:gd name="T20" fmla="*/ 433 w 649"/>
                <a:gd name="T21" fmla="*/ 673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9" h="865">
                  <a:moveTo>
                    <a:pt x="433" y="673"/>
                  </a:moveTo>
                  <a:cubicBezTo>
                    <a:pt x="300" y="673"/>
                    <a:pt x="192" y="565"/>
                    <a:pt x="192" y="432"/>
                  </a:cubicBezTo>
                  <a:cubicBezTo>
                    <a:pt x="192" y="299"/>
                    <a:pt x="300" y="191"/>
                    <a:pt x="433" y="191"/>
                  </a:cubicBezTo>
                  <a:cubicBezTo>
                    <a:pt x="474" y="191"/>
                    <a:pt x="513" y="201"/>
                    <a:pt x="547" y="220"/>
                  </a:cubicBezTo>
                  <a:cubicBezTo>
                    <a:pt x="643" y="54"/>
                    <a:pt x="643" y="54"/>
                    <a:pt x="643" y="54"/>
                  </a:cubicBezTo>
                  <a:cubicBezTo>
                    <a:pt x="580" y="19"/>
                    <a:pt x="509" y="0"/>
                    <a:pt x="433" y="0"/>
                  </a:cubicBezTo>
                  <a:cubicBezTo>
                    <a:pt x="194" y="0"/>
                    <a:pt x="0" y="193"/>
                    <a:pt x="0" y="432"/>
                  </a:cubicBezTo>
                  <a:cubicBezTo>
                    <a:pt x="0" y="671"/>
                    <a:pt x="194" y="865"/>
                    <a:pt x="433" y="865"/>
                  </a:cubicBezTo>
                  <a:cubicBezTo>
                    <a:pt x="512" y="865"/>
                    <a:pt x="585" y="843"/>
                    <a:pt x="649" y="807"/>
                  </a:cubicBezTo>
                  <a:cubicBezTo>
                    <a:pt x="553" y="641"/>
                    <a:pt x="553" y="641"/>
                    <a:pt x="553" y="641"/>
                  </a:cubicBezTo>
                  <a:cubicBezTo>
                    <a:pt x="518" y="661"/>
                    <a:pt x="477" y="673"/>
                    <a:pt x="433" y="673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645326" y="4694858"/>
              <a:ext cx="520700" cy="508000"/>
            </a:xfrm>
            <a:custGeom>
              <a:avLst/>
              <a:gdLst>
                <a:gd name="T0" fmla="*/ 675 w 865"/>
                <a:gd name="T1" fmla="*/ 74 h 844"/>
                <a:gd name="T2" fmla="*/ 432 w 865"/>
                <a:gd name="T3" fmla="*/ 0 h 844"/>
                <a:gd name="T4" fmla="*/ 191 w 865"/>
                <a:gd name="T5" fmla="*/ 74 h 844"/>
                <a:gd name="T6" fmla="*/ 156 w 865"/>
                <a:gd name="T7" fmla="*/ 100 h 844"/>
                <a:gd name="T8" fmla="*/ 8 w 865"/>
                <a:gd name="T9" fmla="*/ 24 h 844"/>
                <a:gd name="T10" fmla="*/ 0 w 865"/>
                <a:gd name="T11" fmla="*/ 24 h 844"/>
                <a:gd name="T12" fmla="*/ 0 w 865"/>
                <a:gd name="T13" fmla="*/ 389 h 844"/>
                <a:gd name="T14" fmla="*/ 0 w 865"/>
                <a:gd name="T15" fmla="*/ 844 h 844"/>
                <a:gd name="T16" fmla="*/ 191 w 865"/>
                <a:gd name="T17" fmla="*/ 844 h 844"/>
                <a:gd name="T18" fmla="*/ 191 w 865"/>
                <a:gd name="T19" fmla="*/ 791 h 844"/>
                <a:gd name="T20" fmla="*/ 191 w 865"/>
                <a:gd name="T21" fmla="*/ 432 h 844"/>
                <a:gd name="T22" fmla="*/ 192 w 865"/>
                <a:gd name="T23" fmla="*/ 432 h 844"/>
                <a:gd name="T24" fmla="*/ 432 w 865"/>
                <a:gd name="T25" fmla="*/ 191 h 844"/>
                <a:gd name="T26" fmla="*/ 674 w 865"/>
                <a:gd name="T27" fmla="*/ 432 h 844"/>
                <a:gd name="T28" fmla="*/ 674 w 865"/>
                <a:gd name="T29" fmla="*/ 432 h 844"/>
                <a:gd name="T30" fmla="*/ 675 w 865"/>
                <a:gd name="T31" fmla="*/ 432 h 844"/>
                <a:gd name="T32" fmla="*/ 675 w 865"/>
                <a:gd name="T33" fmla="*/ 791 h 844"/>
                <a:gd name="T34" fmla="*/ 675 w 865"/>
                <a:gd name="T35" fmla="*/ 844 h 844"/>
                <a:gd name="T36" fmla="*/ 865 w 865"/>
                <a:gd name="T37" fmla="*/ 844 h 844"/>
                <a:gd name="T38" fmla="*/ 865 w 865"/>
                <a:gd name="T39" fmla="*/ 432 h 844"/>
                <a:gd name="T40" fmla="*/ 675 w 865"/>
                <a:gd name="T41" fmla="*/ 7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5" h="844">
                  <a:moveTo>
                    <a:pt x="675" y="74"/>
                  </a:moveTo>
                  <a:cubicBezTo>
                    <a:pt x="605" y="27"/>
                    <a:pt x="522" y="0"/>
                    <a:pt x="432" y="0"/>
                  </a:cubicBezTo>
                  <a:cubicBezTo>
                    <a:pt x="343" y="0"/>
                    <a:pt x="260" y="27"/>
                    <a:pt x="191" y="74"/>
                  </a:cubicBezTo>
                  <a:cubicBezTo>
                    <a:pt x="179" y="82"/>
                    <a:pt x="167" y="91"/>
                    <a:pt x="156" y="100"/>
                  </a:cubicBezTo>
                  <a:cubicBezTo>
                    <a:pt x="123" y="54"/>
                    <a:pt x="69" y="24"/>
                    <a:pt x="8" y="24"/>
                  </a:cubicBezTo>
                  <a:cubicBezTo>
                    <a:pt x="5" y="24"/>
                    <a:pt x="3" y="24"/>
                    <a:pt x="0" y="2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191" y="844"/>
                    <a:pt x="191" y="844"/>
                    <a:pt x="191" y="844"/>
                  </a:cubicBezTo>
                  <a:cubicBezTo>
                    <a:pt x="191" y="791"/>
                    <a:pt x="191" y="791"/>
                    <a:pt x="191" y="791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92" y="432"/>
                    <a:pt x="192" y="432"/>
                    <a:pt x="192" y="432"/>
                  </a:cubicBezTo>
                  <a:cubicBezTo>
                    <a:pt x="192" y="299"/>
                    <a:pt x="299" y="192"/>
                    <a:pt x="432" y="191"/>
                  </a:cubicBezTo>
                  <a:cubicBezTo>
                    <a:pt x="565" y="191"/>
                    <a:pt x="674" y="299"/>
                    <a:pt x="674" y="432"/>
                  </a:cubicBezTo>
                  <a:cubicBezTo>
                    <a:pt x="674" y="432"/>
                    <a:pt x="674" y="432"/>
                    <a:pt x="674" y="432"/>
                  </a:cubicBezTo>
                  <a:cubicBezTo>
                    <a:pt x="675" y="432"/>
                    <a:pt x="675" y="432"/>
                    <a:pt x="675" y="432"/>
                  </a:cubicBezTo>
                  <a:cubicBezTo>
                    <a:pt x="675" y="791"/>
                    <a:pt x="675" y="791"/>
                    <a:pt x="675" y="791"/>
                  </a:cubicBezTo>
                  <a:cubicBezTo>
                    <a:pt x="675" y="844"/>
                    <a:pt x="675" y="844"/>
                    <a:pt x="675" y="844"/>
                  </a:cubicBezTo>
                  <a:cubicBezTo>
                    <a:pt x="865" y="844"/>
                    <a:pt x="865" y="844"/>
                    <a:pt x="865" y="844"/>
                  </a:cubicBezTo>
                  <a:cubicBezTo>
                    <a:pt x="865" y="432"/>
                    <a:pt x="865" y="432"/>
                    <a:pt x="865" y="432"/>
                  </a:cubicBezTo>
                  <a:cubicBezTo>
                    <a:pt x="865" y="283"/>
                    <a:pt x="789" y="151"/>
                    <a:pt x="675" y="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9204126" y="4693270"/>
              <a:ext cx="520700" cy="522288"/>
            </a:xfrm>
            <a:custGeom>
              <a:avLst/>
              <a:gdLst>
                <a:gd name="T0" fmla="*/ 850 w 865"/>
                <a:gd name="T1" fmla="*/ 549 h 866"/>
                <a:gd name="T2" fmla="*/ 865 w 865"/>
                <a:gd name="T3" fmla="*/ 433 h 866"/>
                <a:gd name="T4" fmla="*/ 859 w 865"/>
                <a:gd name="T5" fmla="*/ 363 h 866"/>
                <a:gd name="T6" fmla="*/ 432 w 865"/>
                <a:gd name="T7" fmla="*/ 1 h 866"/>
                <a:gd name="T8" fmla="*/ 6 w 865"/>
                <a:gd name="T9" fmla="*/ 363 h 866"/>
                <a:gd name="T10" fmla="*/ 0 w 865"/>
                <a:gd name="T11" fmla="*/ 434 h 866"/>
                <a:gd name="T12" fmla="*/ 16 w 865"/>
                <a:gd name="T13" fmla="*/ 549 h 866"/>
                <a:gd name="T14" fmla="*/ 74 w 865"/>
                <a:gd name="T15" fmla="*/ 675 h 866"/>
                <a:gd name="T16" fmla="*/ 434 w 865"/>
                <a:gd name="T17" fmla="*/ 866 h 866"/>
                <a:gd name="T18" fmla="*/ 792 w 865"/>
                <a:gd name="T19" fmla="*/ 675 h 866"/>
                <a:gd name="T20" fmla="*/ 433 w 865"/>
                <a:gd name="T21" fmla="*/ 675 h 866"/>
                <a:gd name="T22" fmla="*/ 221 w 865"/>
                <a:gd name="T23" fmla="*/ 549 h 866"/>
                <a:gd name="T24" fmla="*/ 644 w 865"/>
                <a:gd name="T25" fmla="*/ 549 h 866"/>
                <a:gd name="T26" fmla="*/ 850 w 865"/>
                <a:gd name="T27" fmla="*/ 549 h 866"/>
                <a:gd name="T28" fmla="*/ 202 w 865"/>
                <a:gd name="T29" fmla="*/ 363 h 866"/>
                <a:gd name="T30" fmla="*/ 432 w 865"/>
                <a:gd name="T31" fmla="*/ 192 h 866"/>
                <a:gd name="T32" fmla="*/ 663 w 865"/>
                <a:gd name="T33" fmla="*/ 363 h 866"/>
                <a:gd name="T34" fmla="*/ 202 w 865"/>
                <a:gd name="T35" fmla="*/ 36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5" h="866">
                  <a:moveTo>
                    <a:pt x="850" y="549"/>
                  </a:moveTo>
                  <a:cubicBezTo>
                    <a:pt x="860" y="512"/>
                    <a:pt x="865" y="473"/>
                    <a:pt x="865" y="433"/>
                  </a:cubicBezTo>
                  <a:cubicBezTo>
                    <a:pt x="865" y="409"/>
                    <a:pt x="863" y="386"/>
                    <a:pt x="859" y="363"/>
                  </a:cubicBezTo>
                  <a:cubicBezTo>
                    <a:pt x="826" y="157"/>
                    <a:pt x="647" y="0"/>
                    <a:pt x="432" y="1"/>
                  </a:cubicBezTo>
                  <a:cubicBezTo>
                    <a:pt x="217" y="1"/>
                    <a:pt x="39" y="158"/>
                    <a:pt x="6" y="363"/>
                  </a:cubicBezTo>
                  <a:cubicBezTo>
                    <a:pt x="2" y="386"/>
                    <a:pt x="0" y="410"/>
                    <a:pt x="0" y="434"/>
                  </a:cubicBezTo>
                  <a:cubicBezTo>
                    <a:pt x="0" y="474"/>
                    <a:pt x="6" y="512"/>
                    <a:pt x="16" y="549"/>
                  </a:cubicBezTo>
                  <a:cubicBezTo>
                    <a:pt x="28" y="594"/>
                    <a:pt x="48" y="636"/>
                    <a:pt x="74" y="675"/>
                  </a:cubicBezTo>
                  <a:cubicBezTo>
                    <a:pt x="151" y="790"/>
                    <a:pt x="284" y="866"/>
                    <a:pt x="434" y="866"/>
                  </a:cubicBezTo>
                  <a:cubicBezTo>
                    <a:pt x="583" y="866"/>
                    <a:pt x="714" y="790"/>
                    <a:pt x="792" y="675"/>
                  </a:cubicBezTo>
                  <a:cubicBezTo>
                    <a:pt x="433" y="675"/>
                    <a:pt x="433" y="675"/>
                    <a:pt x="433" y="675"/>
                  </a:cubicBezTo>
                  <a:cubicBezTo>
                    <a:pt x="342" y="675"/>
                    <a:pt x="262" y="624"/>
                    <a:pt x="221" y="549"/>
                  </a:cubicBezTo>
                  <a:cubicBezTo>
                    <a:pt x="644" y="549"/>
                    <a:pt x="644" y="549"/>
                    <a:pt x="644" y="549"/>
                  </a:cubicBezTo>
                  <a:lnTo>
                    <a:pt x="850" y="549"/>
                  </a:lnTo>
                  <a:close/>
                  <a:moveTo>
                    <a:pt x="202" y="363"/>
                  </a:moveTo>
                  <a:cubicBezTo>
                    <a:pt x="232" y="264"/>
                    <a:pt x="324" y="192"/>
                    <a:pt x="432" y="192"/>
                  </a:cubicBezTo>
                  <a:cubicBezTo>
                    <a:pt x="541" y="192"/>
                    <a:pt x="633" y="264"/>
                    <a:pt x="663" y="363"/>
                  </a:cubicBezTo>
                  <a:lnTo>
                    <a:pt x="202" y="363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8319888" y="5261595"/>
              <a:ext cx="61913" cy="131763"/>
            </a:xfrm>
            <a:custGeom>
              <a:avLst/>
              <a:gdLst>
                <a:gd name="T0" fmla="*/ 20 w 39"/>
                <a:gd name="T1" fmla="*/ 43 h 83"/>
                <a:gd name="T2" fmla="*/ 33 w 39"/>
                <a:gd name="T3" fmla="*/ 0 h 83"/>
                <a:gd name="T4" fmla="*/ 39 w 39"/>
                <a:gd name="T5" fmla="*/ 0 h 83"/>
                <a:gd name="T6" fmla="*/ 22 w 39"/>
                <a:gd name="T7" fmla="*/ 51 h 83"/>
                <a:gd name="T8" fmla="*/ 22 w 39"/>
                <a:gd name="T9" fmla="*/ 83 h 83"/>
                <a:gd name="T10" fmla="*/ 17 w 39"/>
                <a:gd name="T11" fmla="*/ 83 h 83"/>
                <a:gd name="T12" fmla="*/ 17 w 39"/>
                <a:gd name="T13" fmla="*/ 51 h 83"/>
                <a:gd name="T14" fmla="*/ 0 w 39"/>
                <a:gd name="T15" fmla="*/ 0 h 83"/>
                <a:gd name="T16" fmla="*/ 6 w 39"/>
                <a:gd name="T17" fmla="*/ 0 h 83"/>
                <a:gd name="T18" fmla="*/ 20 w 39"/>
                <a:gd name="T19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20" y="43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22" y="51"/>
                  </a:lnTo>
                  <a:lnTo>
                    <a:pt x="22" y="83"/>
                  </a:lnTo>
                  <a:lnTo>
                    <a:pt x="17" y="83"/>
                  </a:lnTo>
                  <a:lnTo>
                    <a:pt x="17" y="5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8391326" y="5260008"/>
              <a:ext cx="76200" cy="134938"/>
            </a:xfrm>
            <a:custGeom>
              <a:avLst/>
              <a:gdLst>
                <a:gd name="T0" fmla="*/ 126 w 126"/>
                <a:gd name="T1" fmla="*/ 113 h 226"/>
                <a:gd name="T2" fmla="*/ 110 w 126"/>
                <a:gd name="T3" fmla="*/ 197 h 226"/>
                <a:gd name="T4" fmla="*/ 63 w 126"/>
                <a:gd name="T5" fmla="*/ 226 h 226"/>
                <a:gd name="T6" fmla="*/ 16 w 126"/>
                <a:gd name="T7" fmla="*/ 196 h 226"/>
                <a:gd name="T8" fmla="*/ 0 w 126"/>
                <a:gd name="T9" fmla="*/ 112 h 226"/>
                <a:gd name="T10" fmla="*/ 16 w 126"/>
                <a:gd name="T11" fmla="*/ 28 h 226"/>
                <a:gd name="T12" fmla="*/ 63 w 126"/>
                <a:gd name="T13" fmla="*/ 0 h 226"/>
                <a:gd name="T14" fmla="*/ 110 w 126"/>
                <a:gd name="T15" fmla="*/ 29 h 226"/>
                <a:gd name="T16" fmla="*/ 126 w 126"/>
                <a:gd name="T17" fmla="*/ 113 h 226"/>
                <a:gd name="T18" fmla="*/ 15 w 126"/>
                <a:gd name="T19" fmla="*/ 113 h 226"/>
                <a:gd name="T20" fmla="*/ 27 w 126"/>
                <a:gd name="T21" fmla="*/ 187 h 226"/>
                <a:gd name="T22" fmla="*/ 63 w 126"/>
                <a:gd name="T23" fmla="*/ 212 h 226"/>
                <a:gd name="T24" fmla="*/ 99 w 126"/>
                <a:gd name="T25" fmla="*/ 187 h 226"/>
                <a:gd name="T26" fmla="*/ 111 w 126"/>
                <a:gd name="T27" fmla="*/ 113 h 226"/>
                <a:gd name="T28" fmla="*/ 99 w 126"/>
                <a:gd name="T29" fmla="*/ 39 h 226"/>
                <a:gd name="T30" fmla="*/ 63 w 126"/>
                <a:gd name="T31" fmla="*/ 14 h 226"/>
                <a:gd name="T32" fmla="*/ 27 w 126"/>
                <a:gd name="T33" fmla="*/ 39 h 226"/>
                <a:gd name="T34" fmla="*/ 15 w 126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226">
                  <a:moveTo>
                    <a:pt x="126" y="113"/>
                  </a:moveTo>
                  <a:cubicBezTo>
                    <a:pt x="126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3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6" y="76"/>
                    <a:pt x="126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5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3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8491338" y="5261595"/>
              <a:ext cx="65088" cy="133350"/>
            </a:xfrm>
            <a:custGeom>
              <a:avLst/>
              <a:gdLst>
                <a:gd name="T0" fmla="*/ 108 w 108"/>
                <a:gd name="T1" fmla="*/ 0 h 223"/>
                <a:gd name="T2" fmla="*/ 108 w 108"/>
                <a:gd name="T3" fmla="*/ 148 h 223"/>
                <a:gd name="T4" fmla="*/ 55 w 108"/>
                <a:gd name="T5" fmla="*/ 223 h 223"/>
                <a:gd name="T6" fmla="*/ 14 w 108"/>
                <a:gd name="T7" fmla="*/ 204 h 223"/>
                <a:gd name="T8" fmla="*/ 0 w 108"/>
                <a:gd name="T9" fmla="*/ 148 h 223"/>
                <a:gd name="T10" fmla="*/ 0 w 108"/>
                <a:gd name="T11" fmla="*/ 0 h 223"/>
                <a:gd name="T12" fmla="*/ 15 w 108"/>
                <a:gd name="T13" fmla="*/ 0 h 223"/>
                <a:gd name="T14" fmla="*/ 15 w 108"/>
                <a:gd name="T15" fmla="*/ 150 h 223"/>
                <a:gd name="T16" fmla="*/ 25 w 108"/>
                <a:gd name="T17" fmla="*/ 194 h 223"/>
                <a:gd name="T18" fmla="*/ 55 w 108"/>
                <a:gd name="T19" fmla="*/ 209 h 223"/>
                <a:gd name="T20" fmla="*/ 84 w 108"/>
                <a:gd name="T21" fmla="*/ 194 h 223"/>
                <a:gd name="T22" fmla="*/ 93 w 108"/>
                <a:gd name="T23" fmla="*/ 150 h 223"/>
                <a:gd name="T24" fmla="*/ 93 w 108"/>
                <a:gd name="T25" fmla="*/ 0 h 223"/>
                <a:gd name="T26" fmla="*/ 108 w 108"/>
                <a:gd name="T2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223">
                  <a:moveTo>
                    <a:pt x="108" y="0"/>
                  </a:moveTo>
                  <a:cubicBezTo>
                    <a:pt x="108" y="148"/>
                    <a:pt x="108" y="148"/>
                    <a:pt x="108" y="148"/>
                  </a:cubicBezTo>
                  <a:cubicBezTo>
                    <a:pt x="108" y="198"/>
                    <a:pt x="90" y="223"/>
                    <a:pt x="55" y="223"/>
                  </a:cubicBezTo>
                  <a:cubicBezTo>
                    <a:pt x="37" y="223"/>
                    <a:pt x="24" y="217"/>
                    <a:pt x="14" y="204"/>
                  </a:cubicBezTo>
                  <a:cubicBezTo>
                    <a:pt x="5" y="191"/>
                    <a:pt x="0" y="172"/>
                    <a:pt x="0" y="1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69"/>
                    <a:pt x="19" y="184"/>
                    <a:pt x="25" y="194"/>
                  </a:cubicBezTo>
                  <a:cubicBezTo>
                    <a:pt x="32" y="204"/>
                    <a:pt x="42" y="209"/>
                    <a:pt x="55" y="209"/>
                  </a:cubicBezTo>
                  <a:cubicBezTo>
                    <a:pt x="68" y="209"/>
                    <a:pt x="77" y="204"/>
                    <a:pt x="84" y="194"/>
                  </a:cubicBezTo>
                  <a:cubicBezTo>
                    <a:pt x="90" y="184"/>
                    <a:pt x="93" y="169"/>
                    <a:pt x="93" y="150"/>
                  </a:cubicBezTo>
                  <a:cubicBezTo>
                    <a:pt x="93" y="0"/>
                    <a:pt x="93" y="0"/>
                    <a:pt x="93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8583413" y="5261595"/>
              <a:ext cx="61913" cy="131763"/>
            </a:xfrm>
            <a:custGeom>
              <a:avLst/>
              <a:gdLst>
                <a:gd name="T0" fmla="*/ 15 w 101"/>
                <a:gd name="T1" fmla="*/ 124 h 220"/>
                <a:gd name="T2" fmla="*/ 15 w 101"/>
                <a:gd name="T3" fmla="*/ 220 h 220"/>
                <a:gd name="T4" fmla="*/ 0 w 101"/>
                <a:gd name="T5" fmla="*/ 220 h 220"/>
                <a:gd name="T6" fmla="*/ 0 w 101"/>
                <a:gd name="T7" fmla="*/ 0 h 220"/>
                <a:gd name="T8" fmla="*/ 31 w 101"/>
                <a:gd name="T9" fmla="*/ 0 h 220"/>
                <a:gd name="T10" fmla="*/ 78 w 101"/>
                <a:gd name="T11" fmla="*/ 15 h 220"/>
                <a:gd name="T12" fmla="*/ 92 w 101"/>
                <a:gd name="T13" fmla="*/ 61 h 220"/>
                <a:gd name="T14" fmla="*/ 84 w 101"/>
                <a:gd name="T15" fmla="*/ 98 h 220"/>
                <a:gd name="T16" fmla="*/ 57 w 101"/>
                <a:gd name="T17" fmla="*/ 120 h 220"/>
                <a:gd name="T18" fmla="*/ 101 w 101"/>
                <a:gd name="T19" fmla="*/ 220 h 220"/>
                <a:gd name="T20" fmla="*/ 84 w 101"/>
                <a:gd name="T21" fmla="*/ 220 h 220"/>
                <a:gd name="T22" fmla="*/ 43 w 101"/>
                <a:gd name="T23" fmla="*/ 124 h 220"/>
                <a:gd name="T24" fmla="*/ 15 w 101"/>
                <a:gd name="T25" fmla="*/ 124 h 220"/>
                <a:gd name="T26" fmla="*/ 15 w 101"/>
                <a:gd name="T27" fmla="*/ 110 h 220"/>
                <a:gd name="T28" fmla="*/ 36 w 101"/>
                <a:gd name="T29" fmla="*/ 110 h 220"/>
                <a:gd name="T30" fmla="*/ 67 w 101"/>
                <a:gd name="T31" fmla="*/ 98 h 220"/>
                <a:gd name="T32" fmla="*/ 77 w 101"/>
                <a:gd name="T33" fmla="*/ 61 h 220"/>
                <a:gd name="T34" fmla="*/ 66 w 101"/>
                <a:gd name="T35" fmla="*/ 25 h 220"/>
                <a:gd name="T36" fmla="*/ 32 w 101"/>
                <a:gd name="T37" fmla="*/ 14 h 220"/>
                <a:gd name="T38" fmla="*/ 15 w 101"/>
                <a:gd name="T39" fmla="*/ 14 h 220"/>
                <a:gd name="T40" fmla="*/ 15 w 101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0">
                  <a:moveTo>
                    <a:pt x="15" y="124"/>
                  </a:move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2" y="0"/>
                    <a:pt x="68" y="5"/>
                    <a:pt x="78" y="15"/>
                  </a:cubicBezTo>
                  <a:cubicBezTo>
                    <a:pt x="88" y="25"/>
                    <a:pt x="92" y="40"/>
                    <a:pt x="92" y="61"/>
                  </a:cubicBezTo>
                  <a:cubicBezTo>
                    <a:pt x="92" y="76"/>
                    <a:pt x="90" y="88"/>
                    <a:pt x="84" y="98"/>
                  </a:cubicBezTo>
                  <a:cubicBezTo>
                    <a:pt x="79" y="108"/>
                    <a:pt x="70" y="115"/>
                    <a:pt x="57" y="120"/>
                  </a:cubicBezTo>
                  <a:cubicBezTo>
                    <a:pt x="101" y="220"/>
                    <a:pt x="101" y="220"/>
                    <a:pt x="101" y="220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43" y="124"/>
                    <a:pt x="43" y="124"/>
                    <a:pt x="43" y="124"/>
                  </a:cubicBezTo>
                  <a:lnTo>
                    <a:pt x="15" y="124"/>
                  </a:lnTo>
                  <a:close/>
                  <a:moveTo>
                    <a:pt x="15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49" y="110"/>
                    <a:pt x="59" y="106"/>
                    <a:pt x="67" y="98"/>
                  </a:cubicBezTo>
                  <a:cubicBezTo>
                    <a:pt x="74" y="90"/>
                    <a:pt x="77" y="77"/>
                    <a:pt x="77" y="61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8"/>
                    <a:pt x="47" y="14"/>
                    <a:pt x="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8691363" y="5260008"/>
              <a:ext cx="57150" cy="134938"/>
            </a:xfrm>
            <a:custGeom>
              <a:avLst/>
              <a:gdLst>
                <a:gd name="T0" fmla="*/ 96 w 96"/>
                <a:gd name="T1" fmla="*/ 165 h 226"/>
                <a:gd name="T2" fmla="*/ 81 w 96"/>
                <a:gd name="T3" fmla="*/ 209 h 226"/>
                <a:gd name="T4" fmla="*/ 42 w 96"/>
                <a:gd name="T5" fmla="*/ 226 h 226"/>
                <a:gd name="T6" fmla="*/ 0 w 96"/>
                <a:gd name="T7" fmla="*/ 218 h 226"/>
                <a:gd name="T8" fmla="*/ 0 w 96"/>
                <a:gd name="T9" fmla="*/ 202 h 226"/>
                <a:gd name="T10" fmla="*/ 19 w 96"/>
                <a:gd name="T11" fmla="*/ 209 h 226"/>
                <a:gd name="T12" fmla="*/ 42 w 96"/>
                <a:gd name="T13" fmla="*/ 212 h 226"/>
                <a:gd name="T14" fmla="*/ 70 w 96"/>
                <a:gd name="T15" fmla="*/ 199 h 226"/>
                <a:gd name="T16" fmla="*/ 81 w 96"/>
                <a:gd name="T17" fmla="*/ 167 h 226"/>
                <a:gd name="T18" fmla="*/ 73 w 96"/>
                <a:gd name="T19" fmla="*/ 138 h 226"/>
                <a:gd name="T20" fmla="*/ 44 w 96"/>
                <a:gd name="T21" fmla="*/ 116 h 226"/>
                <a:gd name="T22" fmla="*/ 18 w 96"/>
                <a:gd name="T23" fmla="*/ 100 h 226"/>
                <a:gd name="T24" fmla="*/ 6 w 96"/>
                <a:gd name="T25" fmla="*/ 81 h 226"/>
                <a:gd name="T26" fmla="*/ 2 w 96"/>
                <a:gd name="T27" fmla="*/ 55 h 226"/>
                <a:gd name="T28" fmla="*/ 8 w 96"/>
                <a:gd name="T29" fmla="*/ 26 h 226"/>
                <a:gd name="T30" fmla="*/ 27 w 96"/>
                <a:gd name="T31" fmla="*/ 7 h 226"/>
                <a:gd name="T32" fmla="*/ 53 w 96"/>
                <a:gd name="T33" fmla="*/ 0 h 226"/>
                <a:gd name="T34" fmla="*/ 76 w 96"/>
                <a:gd name="T35" fmla="*/ 3 h 226"/>
                <a:gd name="T36" fmla="*/ 93 w 96"/>
                <a:gd name="T37" fmla="*/ 9 h 226"/>
                <a:gd name="T38" fmla="*/ 87 w 96"/>
                <a:gd name="T39" fmla="*/ 23 h 226"/>
                <a:gd name="T40" fmla="*/ 53 w 96"/>
                <a:gd name="T41" fmla="*/ 14 h 226"/>
                <a:gd name="T42" fmla="*/ 27 w 96"/>
                <a:gd name="T43" fmla="*/ 26 h 226"/>
                <a:gd name="T44" fmla="*/ 16 w 96"/>
                <a:gd name="T45" fmla="*/ 55 h 226"/>
                <a:gd name="T46" fmla="*/ 24 w 96"/>
                <a:gd name="T47" fmla="*/ 83 h 226"/>
                <a:gd name="T48" fmla="*/ 53 w 96"/>
                <a:gd name="T49" fmla="*/ 105 h 226"/>
                <a:gd name="T50" fmla="*/ 85 w 96"/>
                <a:gd name="T51" fmla="*/ 130 h 226"/>
                <a:gd name="T52" fmla="*/ 96 w 96"/>
                <a:gd name="T53" fmla="*/ 16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226">
                  <a:moveTo>
                    <a:pt x="96" y="165"/>
                  </a:moveTo>
                  <a:cubicBezTo>
                    <a:pt x="96" y="183"/>
                    <a:pt x="91" y="198"/>
                    <a:pt x="81" y="209"/>
                  </a:cubicBezTo>
                  <a:cubicBezTo>
                    <a:pt x="70" y="220"/>
                    <a:pt x="58" y="226"/>
                    <a:pt x="42" y="226"/>
                  </a:cubicBezTo>
                  <a:cubicBezTo>
                    <a:pt x="25" y="226"/>
                    <a:pt x="11" y="223"/>
                    <a:pt x="0" y="21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5" y="205"/>
                    <a:pt x="12" y="208"/>
                    <a:pt x="19" y="209"/>
                  </a:cubicBezTo>
                  <a:cubicBezTo>
                    <a:pt x="27" y="211"/>
                    <a:pt x="35" y="212"/>
                    <a:pt x="42" y="212"/>
                  </a:cubicBezTo>
                  <a:cubicBezTo>
                    <a:pt x="54" y="212"/>
                    <a:pt x="63" y="208"/>
                    <a:pt x="70" y="199"/>
                  </a:cubicBezTo>
                  <a:cubicBezTo>
                    <a:pt x="77" y="190"/>
                    <a:pt x="81" y="180"/>
                    <a:pt x="81" y="167"/>
                  </a:cubicBezTo>
                  <a:cubicBezTo>
                    <a:pt x="81" y="154"/>
                    <a:pt x="78" y="145"/>
                    <a:pt x="73" y="138"/>
                  </a:cubicBezTo>
                  <a:cubicBezTo>
                    <a:pt x="68" y="131"/>
                    <a:pt x="58" y="123"/>
                    <a:pt x="44" y="116"/>
                  </a:cubicBezTo>
                  <a:cubicBezTo>
                    <a:pt x="32" y="111"/>
                    <a:pt x="24" y="105"/>
                    <a:pt x="18" y="100"/>
                  </a:cubicBezTo>
                  <a:cubicBezTo>
                    <a:pt x="13" y="94"/>
                    <a:pt x="9" y="88"/>
                    <a:pt x="6" y="81"/>
                  </a:cubicBezTo>
                  <a:cubicBezTo>
                    <a:pt x="3" y="74"/>
                    <a:pt x="2" y="65"/>
                    <a:pt x="2" y="55"/>
                  </a:cubicBezTo>
                  <a:cubicBezTo>
                    <a:pt x="2" y="45"/>
                    <a:pt x="4" y="35"/>
                    <a:pt x="8" y="26"/>
                  </a:cubicBezTo>
                  <a:cubicBezTo>
                    <a:pt x="13" y="18"/>
                    <a:pt x="19" y="12"/>
                    <a:pt x="27" y="7"/>
                  </a:cubicBezTo>
                  <a:cubicBezTo>
                    <a:pt x="35" y="2"/>
                    <a:pt x="44" y="0"/>
                    <a:pt x="53" y="0"/>
                  </a:cubicBezTo>
                  <a:cubicBezTo>
                    <a:pt x="62" y="0"/>
                    <a:pt x="69" y="1"/>
                    <a:pt x="76" y="3"/>
                  </a:cubicBezTo>
                  <a:cubicBezTo>
                    <a:pt x="83" y="5"/>
                    <a:pt x="89" y="7"/>
                    <a:pt x="93" y="9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76" y="17"/>
                    <a:pt x="65" y="14"/>
                    <a:pt x="53" y="14"/>
                  </a:cubicBezTo>
                  <a:cubicBezTo>
                    <a:pt x="42" y="14"/>
                    <a:pt x="33" y="18"/>
                    <a:pt x="27" y="26"/>
                  </a:cubicBezTo>
                  <a:cubicBezTo>
                    <a:pt x="20" y="33"/>
                    <a:pt x="16" y="43"/>
                    <a:pt x="16" y="55"/>
                  </a:cubicBezTo>
                  <a:cubicBezTo>
                    <a:pt x="16" y="67"/>
                    <a:pt x="19" y="77"/>
                    <a:pt x="24" y="83"/>
                  </a:cubicBezTo>
                  <a:cubicBezTo>
                    <a:pt x="29" y="90"/>
                    <a:pt x="38" y="97"/>
                    <a:pt x="53" y="105"/>
                  </a:cubicBezTo>
                  <a:cubicBezTo>
                    <a:pt x="68" y="112"/>
                    <a:pt x="78" y="120"/>
                    <a:pt x="85" y="130"/>
                  </a:cubicBezTo>
                  <a:cubicBezTo>
                    <a:pt x="92" y="140"/>
                    <a:pt x="96" y="151"/>
                    <a:pt x="96" y="165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8770738" y="5261595"/>
              <a:ext cx="63500" cy="131763"/>
            </a:xfrm>
            <a:custGeom>
              <a:avLst/>
              <a:gdLst>
                <a:gd name="T0" fmla="*/ 40 w 40"/>
                <a:gd name="T1" fmla="*/ 83 h 83"/>
                <a:gd name="T2" fmla="*/ 35 w 40"/>
                <a:gd name="T3" fmla="*/ 83 h 83"/>
                <a:gd name="T4" fmla="*/ 35 w 40"/>
                <a:gd name="T5" fmla="*/ 42 h 83"/>
                <a:gd name="T6" fmla="*/ 6 w 40"/>
                <a:gd name="T7" fmla="*/ 42 h 83"/>
                <a:gd name="T8" fmla="*/ 6 w 40"/>
                <a:gd name="T9" fmla="*/ 83 h 83"/>
                <a:gd name="T10" fmla="*/ 0 w 40"/>
                <a:gd name="T11" fmla="*/ 83 h 83"/>
                <a:gd name="T12" fmla="*/ 0 w 40"/>
                <a:gd name="T13" fmla="*/ 0 h 83"/>
                <a:gd name="T14" fmla="*/ 6 w 40"/>
                <a:gd name="T15" fmla="*/ 0 h 83"/>
                <a:gd name="T16" fmla="*/ 6 w 40"/>
                <a:gd name="T17" fmla="*/ 37 h 83"/>
                <a:gd name="T18" fmla="*/ 35 w 40"/>
                <a:gd name="T19" fmla="*/ 37 h 83"/>
                <a:gd name="T20" fmla="*/ 35 w 40"/>
                <a:gd name="T21" fmla="*/ 0 h 83"/>
                <a:gd name="T22" fmla="*/ 40 w 40"/>
                <a:gd name="T23" fmla="*/ 0 h 83"/>
                <a:gd name="T24" fmla="*/ 40 w 4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3">
                  <a:moveTo>
                    <a:pt x="40" y="83"/>
                  </a:moveTo>
                  <a:lnTo>
                    <a:pt x="35" y="83"/>
                  </a:lnTo>
                  <a:lnTo>
                    <a:pt x="35" y="42"/>
                  </a:lnTo>
                  <a:lnTo>
                    <a:pt x="6" y="42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37"/>
                  </a:lnTo>
                  <a:lnTo>
                    <a:pt x="35" y="37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859638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0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0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7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1 w 127"/>
                <a:gd name="T27" fmla="*/ 113 h 226"/>
                <a:gd name="T28" fmla="*/ 99 w 127"/>
                <a:gd name="T29" fmla="*/ 39 h 226"/>
                <a:gd name="T30" fmla="*/ 64 w 127"/>
                <a:gd name="T31" fmla="*/ 14 h 226"/>
                <a:gd name="T32" fmla="*/ 27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4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6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4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89596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7 w 92"/>
                <a:gd name="T3" fmla="*/ 113 h 220"/>
                <a:gd name="T4" fmla="*/ 31 w 92"/>
                <a:gd name="T5" fmla="*/ 129 h 220"/>
                <a:gd name="T6" fmla="*/ 15 w 92"/>
                <a:gd name="T7" fmla="*/ 129 h 220"/>
                <a:gd name="T8" fmla="*/ 15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5 w 92"/>
                <a:gd name="T21" fmla="*/ 116 h 220"/>
                <a:gd name="T22" fmla="*/ 30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6 w 92"/>
                <a:gd name="T29" fmla="*/ 25 h 220"/>
                <a:gd name="T30" fmla="*/ 31 w 92"/>
                <a:gd name="T31" fmla="*/ 14 h 220"/>
                <a:gd name="T32" fmla="*/ 15 w 92"/>
                <a:gd name="T33" fmla="*/ 14 h 220"/>
                <a:gd name="T34" fmla="*/ 15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7" y="103"/>
                    <a:pt x="77" y="113"/>
                  </a:cubicBezTo>
                  <a:cubicBezTo>
                    <a:pt x="66" y="124"/>
                    <a:pt x="51" y="129"/>
                    <a:pt x="31" y="12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68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5" y="116"/>
                  </a:moveTo>
                  <a:cubicBezTo>
                    <a:pt x="30" y="116"/>
                    <a:pt x="30" y="116"/>
                    <a:pt x="30" y="116"/>
                  </a:cubicBezTo>
                  <a:cubicBezTo>
                    <a:pt x="47" y="116"/>
                    <a:pt x="59" y="111"/>
                    <a:pt x="66" y="103"/>
                  </a:cubicBezTo>
                  <a:cubicBezTo>
                    <a:pt x="74" y="95"/>
                    <a:pt x="77" y="82"/>
                    <a:pt x="77" y="63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7"/>
                    <a:pt x="47" y="14"/>
                    <a:pt x="31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90358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6 w 92"/>
                <a:gd name="T3" fmla="*/ 113 h 220"/>
                <a:gd name="T4" fmla="*/ 30 w 92"/>
                <a:gd name="T5" fmla="*/ 129 h 220"/>
                <a:gd name="T6" fmla="*/ 14 w 92"/>
                <a:gd name="T7" fmla="*/ 129 h 220"/>
                <a:gd name="T8" fmla="*/ 14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4 w 92"/>
                <a:gd name="T21" fmla="*/ 116 h 220"/>
                <a:gd name="T22" fmla="*/ 29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5 w 92"/>
                <a:gd name="T29" fmla="*/ 25 h 220"/>
                <a:gd name="T30" fmla="*/ 31 w 92"/>
                <a:gd name="T31" fmla="*/ 14 h 220"/>
                <a:gd name="T32" fmla="*/ 14 w 92"/>
                <a:gd name="T33" fmla="*/ 14 h 220"/>
                <a:gd name="T34" fmla="*/ 14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6" y="103"/>
                    <a:pt x="76" y="113"/>
                  </a:cubicBezTo>
                  <a:cubicBezTo>
                    <a:pt x="66" y="124"/>
                    <a:pt x="50" y="129"/>
                    <a:pt x="3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4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46" y="116"/>
                    <a:pt x="59" y="111"/>
                    <a:pt x="66" y="103"/>
                  </a:cubicBezTo>
                  <a:cubicBezTo>
                    <a:pt x="73" y="95"/>
                    <a:pt x="77" y="82"/>
                    <a:pt x="77" y="63"/>
                  </a:cubicBezTo>
                  <a:cubicBezTo>
                    <a:pt x="77" y="45"/>
                    <a:pt x="73" y="33"/>
                    <a:pt x="65" y="25"/>
                  </a:cubicBezTo>
                  <a:cubicBezTo>
                    <a:pt x="58" y="17"/>
                    <a:pt x="46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9112051" y="5261595"/>
              <a:ext cx="9525" cy="131763"/>
            </a:xfrm>
            <a:prstGeom prst="rect">
              <a:avLst/>
            </a:pr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150151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2 w 116"/>
                <a:gd name="T7" fmla="*/ 23 h 220"/>
                <a:gd name="T8" fmla="*/ 14 w 116"/>
                <a:gd name="T9" fmla="*/ 62 h 220"/>
                <a:gd name="T10" fmla="*/ 14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1 w 116"/>
                <a:gd name="T19" fmla="*/ 195 h 220"/>
                <a:gd name="T20" fmla="*/ 102 w 116"/>
                <a:gd name="T21" fmla="*/ 195 h 220"/>
                <a:gd name="T22" fmla="*/ 101 w 116"/>
                <a:gd name="T23" fmla="*/ 154 h 220"/>
                <a:gd name="T24" fmla="*/ 101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36"/>
                    <a:pt x="14" y="50"/>
                    <a:pt x="14" y="62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79"/>
                    <a:pt x="101" y="165"/>
                    <a:pt x="101" y="1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243813" y="5260008"/>
              <a:ext cx="77788" cy="134938"/>
            </a:xfrm>
            <a:custGeom>
              <a:avLst/>
              <a:gdLst>
                <a:gd name="T0" fmla="*/ 80 w 128"/>
                <a:gd name="T1" fmla="*/ 112 h 226"/>
                <a:gd name="T2" fmla="*/ 128 w 128"/>
                <a:gd name="T3" fmla="*/ 112 h 226"/>
                <a:gd name="T4" fmla="*/ 128 w 128"/>
                <a:gd name="T5" fmla="*/ 216 h 226"/>
                <a:gd name="T6" fmla="*/ 76 w 128"/>
                <a:gd name="T7" fmla="*/ 226 h 226"/>
                <a:gd name="T8" fmla="*/ 20 w 128"/>
                <a:gd name="T9" fmla="*/ 196 h 226"/>
                <a:gd name="T10" fmla="*/ 0 w 128"/>
                <a:gd name="T11" fmla="*/ 112 h 226"/>
                <a:gd name="T12" fmla="*/ 21 w 128"/>
                <a:gd name="T13" fmla="*/ 29 h 226"/>
                <a:gd name="T14" fmla="*/ 79 w 128"/>
                <a:gd name="T15" fmla="*/ 0 h 226"/>
                <a:gd name="T16" fmla="*/ 126 w 128"/>
                <a:gd name="T17" fmla="*/ 14 h 226"/>
                <a:gd name="T18" fmla="*/ 119 w 128"/>
                <a:gd name="T19" fmla="*/ 27 h 226"/>
                <a:gd name="T20" fmla="*/ 79 w 128"/>
                <a:gd name="T21" fmla="*/ 14 h 226"/>
                <a:gd name="T22" fmla="*/ 32 w 128"/>
                <a:gd name="T23" fmla="*/ 39 h 226"/>
                <a:gd name="T24" fmla="*/ 16 w 128"/>
                <a:gd name="T25" fmla="*/ 113 h 226"/>
                <a:gd name="T26" fmla="*/ 32 w 128"/>
                <a:gd name="T27" fmla="*/ 186 h 226"/>
                <a:gd name="T28" fmla="*/ 77 w 128"/>
                <a:gd name="T29" fmla="*/ 212 h 226"/>
                <a:gd name="T30" fmla="*/ 113 w 128"/>
                <a:gd name="T31" fmla="*/ 206 h 226"/>
                <a:gd name="T32" fmla="*/ 113 w 128"/>
                <a:gd name="T33" fmla="*/ 126 h 226"/>
                <a:gd name="T34" fmla="*/ 80 w 128"/>
                <a:gd name="T35" fmla="*/ 126 h 226"/>
                <a:gd name="T36" fmla="*/ 80 w 128"/>
                <a:gd name="T37" fmla="*/ 11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226">
                  <a:moveTo>
                    <a:pt x="80" y="112"/>
                  </a:moveTo>
                  <a:cubicBezTo>
                    <a:pt x="128" y="112"/>
                    <a:pt x="128" y="112"/>
                    <a:pt x="128" y="112"/>
                  </a:cubicBezTo>
                  <a:cubicBezTo>
                    <a:pt x="128" y="216"/>
                    <a:pt x="128" y="216"/>
                    <a:pt x="128" y="216"/>
                  </a:cubicBezTo>
                  <a:cubicBezTo>
                    <a:pt x="111" y="223"/>
                    <a:pt x="94" y="226"/>
                    <a:pt x="76" y="226"/>
                  </a:cubicBezTo>
                  <a:cubicBezTo>
                    <a:pt x="52" y="226"/>
                    <a:pt x="33" y="216"/>
                    <a:pt x="20" y="196"/>
                  </a:cubicBezTo>
                  <a:cubicBezTo>
                    <a:pt x="7" y="176"/>
                    <a:pt x="0" y="148"/>
                    <a:pt x="0" y="112"/>
                  </a:cubicBezTo>
                  <a:cubicBezTo>
                    <a:pt x="0" y="77"/>
                    <a:pt x="7" y="49"/>
                    <a:pt x="21" y="29"/>
                  </a:cubicBezTo>
                  <a:cubicBezTo>
                    <a:pt x="35" y="10"/>
                    <a:pt x="54" y="0"/>
                    <a:pt x="79" y="0"/>
                  </a:cubicBezTo>
                  <a:cubicBezTo>
                    <a:pt x="95" y="0"/>
                    <a:pt x="111" y="5"/>
                    <a:pt x="126" y="1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05" y="18"/>
                    <a:pt x="91" y="14"/>
                    <a:pt x="79" y="14"/>
                  </a:cubicBezTo>
                  <a:cubicBezTo>
                    <a:pt x="58" y="14"/>
                    <a:pt x="42" y="22"/>
                    <a:pt x="32" y="39"/>
                  </a:cubicBezTo>
                  <a:cubicBezTo>
                    <a:pt x="21" y="56"/>
                    <a:pt x="16" y="80"/>
                    <a:pt x="16" y="113"/>
                  </a:cubicBezTo>
                  <a:cubicBezTo>
                    <a:pt x="16" y="144"/>
                    <a:pt x="21" y="169"/>
                    <a:pt x="32" y="186"/>
                  </a:cubicBezTo>
                  <a:cubicBezTo>
                    <a:pt x="43" y="203"/>
                    <a:pt x="58" y="212"/>
                    <a:pt x="77" y="212"/>
                  </a:cubicBezTo>
                  <a:cubicBezTo>
                    <a:pt x="91" y="212"/>
                    <a:pt x="103" y="210"/>
                    <a:pt x="113" y="20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80" y="126"/>
                    <a:pt x="80" y="126"/>
                    <a:pt x="80" y="126"/>
                  </a:cubicBezTo>
                  <a:lnTo>
                    <a:pt x="80" y="112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9380338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3 w 116"/>
                <a:gd name="T7" fmla="*/ 23 h 220"/>
                <a:gd name="T8" fmla="*/ 15 w 116"/>
                <a:gd name="T9" fmla="*/ 62 h 220"/>
                <a:gd name="T10" fmla="*/ 15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2 w 116"/>
                <a:gd name="T19" fmla="*/ 195 h 220"/>
                <a:gd name="T20" fmla="*/ 103 w 116"/>
                <a:gd name="T21" fmla="*/ 195 h 220"/>
                <a:gd name="T22" fmla="*/ 102 w 116"/>
                <a:gd name="T23" fmla="*/ 154 h 220"/>
                <a:gd name="T24" fmla="*/ 102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36"/>
                    <a:pt x="15" y="50"/>
                    <a:pt x="15" y="62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3" y="195"/>
                    <a:pt x="103" y="195"/>
                    <a:pt x="103" y="195"/>
                  </a:cubicBezTo>
                  <a:cubicBezTo>
                    <a:pt x="102" y="179"/>
                    <a:pt x="102" y="165"/>
                    <a:pt x="102" y="15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9480351" y="5261595"/>
              <a:ext cx="47625" cy="131763"/>
            </a:xfrm>
            <a:custGeom>
              <a:avLst/>
              <a:gdLst>
                <a:gd name="T0" fmla="*/ 30 w 30"/>
                <a:gd name="T1" fmla="*/ 83 h 83"/>
                <a:gd name="T2" fmla="*/ 0 w 30"/>
                <a:gd name="T3" fmla="*/ 83 h 83"/>
                <a:gd name="T4" fmla="*/ 0 w 30"/>
                <a:gd name="T5" fmla="*/ 0 h 83"/>
                <a:gd name="T6" fmla="*/ 30 w 30"/>
                <a:gd name="T7" fmla="*/ 0 h 83"/>
                <a:gd name="T8" fmla="*/ 30 w 30"/>
                <a:gd name="T9" fmla="*/ 5 h 83"/>
                <a:gd name="T10" fmla="*/ 5 w 30"/>
                <a:gd name="T11" fmla="*/ 5 h 83"/>
                <a:gd name="T12" fmla="*/ 5 w 30"/>
                <a:gd name="T13" fmla="*/ 37 h 83"/>
                <a:gd name="T14" fmla="*/ 28 w 30"/>
                <a:gd name="T15" fmla="*/ 37 h 83"/>
                <a:gd name="T16" fmla="*/ 28 w 30"/>
                <a:gd name="T17" fmla="*/ 42 h 83"/>
                <a:gd name="T18" fmla="*/ 5 w 30"/>
                <a:gd name="T19" fmla="*/ 42 h 83"/>
                <a:gd name="T20" fmla="*/ 5 w 30"/>
                <a:gd name="T21" fmla="*/ 78 h 83"/>
                <a:gd name="T22" fmla="*/ 30 w 30"/>
                <a:gd name="T23" fmla="*/ 78 h 83"/>
                <a:gd name="T24" fmla="*/ 30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5" y="5"/>
                  </a:lnTo>
                  <a:lnTo>
                    <a:pt x="5" y="37"/>
                  </a:lnTo>
                  <a:lnTo>
                    <a:pt x="28" y="37"/>
                  </a:lnTo>
                  <a:lnTo>
                    <a:pt x="28" y="42"/>
                  </a:lnTo>
                  <a:lnTo>
                    <a:pt x="5" y="42"/>
                  </a:lnTo>
                  <a:lnTo>
                    <a:pt x="5" y="78"/>
                  </a:lnTo>
                  <a:lnTo>
                    <a:pt x="30" y="78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9537501" y="5261595"/>
              <a:ext cx="61913" cy="131763"/>
            </a:xfrm>
            <a:custGeom>
              <a:avLst/>
              <a:gdLst>
                <a:gd name="T0" fmla="*/ 22 w 39"/>
                <a:gd name="T1" fmla="*/ 83 h 83"/>
                <a:gd name="T2" fmla="*/ 17 w 39"/>
                <a:gd name="T3" fmla="*/ 83 h 83"/>
                <a:gd name="T4" fmla="*/ 17 w 39"/>
                <a:gd name="T5" fmla="*/ 5 h 83"/>
                <a:gd name="T6" fmla="*/ 0 w 39"/>
                <a:gd name="T7" fmla="*/ 5 h 83"/>
                <a:gd name="T8" fmla="*/ 0 w 39"/>
                <a:gd name="T9" fmla="*/ 0 h 83"/>
                <a:gd name="T10" fmla="*/ 39 w 39"/>
                <a:gd name="T11" fmla="*/ 0 h 83"/>
                <a:gd name="T12" fmla="*/ 39 w 39"/>
                <a:gd name="T13" fmla="*/ 5 h 83"/>
                <a:gd name="T14" fmla="*/ 22 w 39"/>
                <a:gd name="T15" fmla="*/ 5 h 83"/>
                <a:gd name="T16" fmla="*/ 22 w 39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83">
                  <a:moveTo>
                    <a:pt x="22" y="83"/>
                  </a:moveTo>
                  <a:lnTo>
                    <a:pt x="17" y="83"/>
                  </a:lnTo>
                  <a:lnTo>
                    <a:pt x="1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22" y="5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9602588" y="5261595"/>
              <a:ext cx="123825" cy="131763"/>
            </a:xfrm>
            <a:custGeom>
              <a:avLst/>
              <a:gdLst>
                <a:gd name="T0" fmla="*/ 192 w 207"/>
                <a:gd name="T1" fmla="*/ 0 h 220"/>
                <a:gd name="T2" fmla="*/ 207 w 207"/>
                <a:gd name="T3" fmla="*/ 0 h 220"/>
                <a:gd name="T4" fmla="*/ 160 w 207"/>
                <a:gd name="T5" fmla="*/ 220 h 220"/>
                <a:gd name="T6" fmla="*/ 142 w 207"/>
                <a:gd name="T7" fmla="*/ 220 h 220"/>
                <a:gd name="T8" fmla="*/ 109 w 207"/>
                <a:gd name="T9" fmla="*/ 55 h 220"/>
                <a:gd name="T10" fmla="*/ 103 w 207"/>
                <a:gd name="T11" fmla="*/ 19 h 220"/>
                <a:gd name="T12" fmla="*/ 101 w 207"/>
                <a:gd name="T13" fmla="*/ 34 h 220"/>
                <a:gd name="T14" fmla="*/ 98 w 207"/>
                <a:gd name="T15" fmla="*/ 55 h 220"/>
                <a:gd name="T16" fmla="*/ 65 w 207"/>
                <a:gd name="T17" fmla="*/ 220 h 220"/>
                <a:gd name="T18" fmla="*/ 47 w 207"/>
                <a:gd name="T19" fmla="*/ 220 h 220"/>
                <a:gd name="T20" fmla="*/ 0 w 207"/>
                <a:gd name="T21" fmla="*/ 0 h 220"/>
                <a:gd name="T22" fmla="*/ 16 w 207"/>
                <a:gd name="T23" fmla="*/ 0 h 220"/>
                <a:gd name="T24" fmla="*/ 47 w 207"/>
                <a:gd name="T25" fmla="*/ 151 h 220"/>
                <a:gd name="T26" fmla="*/ 56 w 207"/>
                <a:gd name="T27" fmla="*/ 203 h 220"/>
                <a:gd name="T28" fmla="*/ 64 w 207"/>
                <a:gd name="T29" fmla="*/ 152 h 220"/>
                <a:gd name="T30" fmla="*/ 95 w 207"/>
                <a:gd name="T31" fmla="*/ 0 h 220"/>
                <a:gd name="T32" fmla="*/ 112 w 207"/>
                <a:gd name="T33" fmla="*/ 0 h 220"/>
                <a:gd name="T34" fmla="*/ 143 w 207"/>
                <a:gd name="T35" fmla="*/ 151 h 220"/>
                <a:gd name="T36" fmla="*/ 150 w 207"/>
                <a:gd name="T37" fmla="*/ 192 h 220"/>
                <a:gd name="T38" fmla="*/ 151 w 207"/>
                <a:gd name="T39" fmla="*/ 203 h 220"/>
                <a:gd name="T40" fmla="*/ 160 w 207"/>
                <a:gd name="T41" fmla="*/ 151 h 220"/>
                <a:gd name="T42" fmla="*/ 192 w 207"/>
                <a:gd name="T4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0">
                  <a:moveTo>
                    <a:pt x="192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3"/>
                    <a:pt x="106" y="41"/>
                    <a:pt x="103" y="19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1" y="176"/>
                    <a:pt x="55" y="193"/>
                    <a:pt x="56" y="203"/>
                  </a:cubicBezTo>
                  <a:cubicBezTo>
                    <a:pt x="58" y="187"/>
                    <a:pt x="61" y="170"/>
                    <a:pt x="64" y="15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6" y="168"/>
                    <a:pt x="148" y="181"/>
                    <a:pt x="150" y="192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4" y="182"/>
                    <a:pt x="157" y="165"/>
                    <a:pt x="160" y="15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9737526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1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1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8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2 w 127"/>
                <a:gd name="T27" fmla="*/ 113 h 226"/>
                <a:gd name="T28" fmla="*/ 100 w 127"/>
                <a:gd name="T29" fmla="*/ 39 h 226"/>
                <a:gd name="T30" fmla="*/ 64 w 127"/>
                <a:gd name="T31" fmla="*/ 14 h 226"/>
                <a:gd name="T32" fmla="*/ 28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1" y="197"/>
                  </a:cubicBezTo>
                  <a:cubicBezTo>
                    <a:pt x="100" y="216"/>
                    <a:pt x="84" y="226"/>
                    <a:pt x="63" y="226"/>
                  </a:cubicBezTo>
                  <a:cubicBezTo>
                    <a:pt x="43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7" y="9"/>
                    <a:pt x="43" y="0"/>
                    <a:pt x="64" y="0"/>
                  </a:cubicBezTo>
                  <a:cubicBezTo>
                    <a:pt x="84" y="0"/>
                    <a:pt x="100" y="10"/>
                    <a:pt x="111" y="29"/>
                  </a:cubicBezTo>
                  <a:cubicBezTo>
                    <a:pt x="122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20" y="170"/>
                    <a:pt x="28" y="187"/>
                  </a:cubicBezTo>
                  <a:cubicBezTo>
                    <a:pt x="36" y="203"/>
                    <a:pt x="48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2" y="146"/>
                    <a:pt x="112" y="113"/>
                  </a:cubicBezTo>
                  <a:cubicBezTo>
                    <a:pt x="112" y="80"/>
                    <a:pt x="108" y="55"/>
                    <a:pt x="100" y="39"/>
                  </a:cubicBezTo>
                  <a:cubicBezTo>
                    <a:pt x="91" y="22"/>
                    <a:pt x="80" y="14"/>
                    <a:pt x="64" y="14"/>
                  </a:cubicBezTo>
                  <a:cubicBezTo>
                    <a:pt x="48" y="14"/>
                    <a:pt x="36" y="22"/>
                    <a:pt x="28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9839126" y="5261595"/>
              <a:ext cx="58738" cy="131763"/>
            </a:xfrm>
            <a:custGeom>
              <a:avLst/>
              <a:gdLst>
                <a:gd name="T0" fmla="*/ 14 w 100"/>
                <a:gd name="T1" fmla="*/ 124 h 220"/>
                <a:gd name="T2" fmla="*/ 14 w 100"/>
                <a:gd name="T3" fmla="*/ 220 h 220"/>
                <a:gd name="T4" fmla="*/ 0 w 100"/>
                <a:gd name="T5" fmla="*/ 220 h 220"/>
                <a:gd name="T6" fmla="*/ 0 w 100"/>
                <a:gd name="T7" fmla="*/ 0 h 220"/>
                <a:gd name="T8" fmla="*/ 30 w 100"/>
                <a:gd name="T9" fmla="*/ 0 h 220"/>
                <a:gd name="T10" fmla="*/ 77 w 100"/>
                <a:gd name="T11" fmla="*/ 15 h 220"/>
                <a:gd name="T12" fmla="*/ 92 w 100"/>
                <a:gd name="T13" fmla="*/ 61 h 220"/>
                <a:gd name="T14" fmla="*/ 84 w 100"/>
                <a:gd name="T15" fmla="*/ 98 h 220"/>
                <a:gd name="T16" fmla="*/ 56 w 100"/>
                <a:gd name="T17" fmla="*/ 120 h 220"/>
                <a:gd name="T18" fmla="*/ 100 w 100"/>
                <a:gd name="T19" fmla="*/ 220 h 220"/>
                <a:gd name="T20" fmla="*/ 83 w 100"/>
                <a:gd name="T21" fmla="*/ 220 h 220"/>
                <a:gd name="T22" fmla="*/ 42 w 100"/>
                <a:gd name="T23" fmla="*/ 124 h 220"/>
                <a:gd name="T24" fmla="*/ 14 w 100"/>
                <a:gd name="T25" fmla="*/ 124 h 220"/>
                <a:gd name="T26" fmla="*/ 14 w 100"/>
                <a:gd name="T27" fmla="*/ 110 h 220"/>
                <a:gd name="T28" fmla="*/ 35 w 100"/>
                <a:gd name="T29" fmla="*/ 110 h 220"/>
                <a:gd name="T30" fmla="*/ 66 w 100"/>
                <a:gd name="T31" fmla="*/ 98 h 220"/>
                <a:gd name="T32" fmla="*/ 77 w 100"/>
                <a:gd name="T33" fmla="*/ 61 h 220"/>
                <a:gd name="T34" fmla="*/ 66 w 100"/>
                <a:gd name="T35" fmla="*/ 25 h 220"/>
                <a:gd name="T36" fmla="*/ 31 w 100"/>
                <a:gd name="T37" fmla="*/ 14 h 220"/>
                <a:gd name="T38" fmla="*/ 14 w 100"/>
                <a:gd name="T39" fmla="*/ 14 h 220"/>
                <a:gd name="T40" fmla="*/ 14 w 100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220">
                  <a:moveTo>
                    <a:pt x="14" y="1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0"/>
                    <a:pt x="92" y="61"/>
                  </a:cubicBezTo>
                  <a:cubicBezTo>
                    <a:pt x="92" y="76"/>
                    <a:pt x="89" y="88"/>
                    <a:pt x="84" y="98"/>
                  </a:cubicBezTo>
                  <a:cubicBezTo>
                    <a:pt x="78" y="108"/>
                    <a:pt x="69" y="115"/>
                    <a:pt x="56" y="120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3" y="220"/>
                    <a:pt x="83" y="220"/>
                    <a:pt x="83" y="220"/>
                  </a:cubicBezTo>
                  <a:cubicBezTo>
                    <a:pt x="42" y="124"/>
                    <a:pt x="42" y="124"/>
                    <a:pt x="42" y="124"/>
                  </a:cubicBezTo>
                  <a:lnTo>
                    <a:pt x="14" y="124"/>
                  </a:lnTo>
                  <a:close/>
                  <a:moveTo>
                    <a:pt x="14" y="110"/>
                  </a:moveTo>
                  <a:cubicBezTo>
                    <a:pt x="35" y="110"/>
                    <a:pt x="35" y="110"/>
                    <a:pt x="35" y="110"/>
                  </a:cubicBezTo>
                  <a:cubicBezTo>
                    <a:pt x="48" y="110"/>
                    <a:pt x="59" y="106"/>
                    <a:pt x="66" y="98"/>
                  </a:cubicBezTo>
                  <a:cubicBezTo>
                    <a:pt x="73" y="90"/>
                    <a:pt x="77" y="77"/>
                    <a:pt x="77" y="61"/>
                  </a:cubicBezTo>
                  <a:cubicBezTo>
                    <a:pt x="77" y="45"/>
                    <a:pt x="73" y="33"/>
                    <a:pt x="66" y="25"/>
                  </a:cubicBezTo>
                  <a:cubicBezTo>
                    <a:pt x="58" y="18"/>
                    <a:pt x="47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9916913" y="5261595"/>
              <a:ext cx="60325" cy="131763"/>
            </a:xfrm>
            <a:custGeom>
              <a:avLst/>
              <a:gdLst>
                <a:gd name="T0" fmla="*/ 100 w 100"/>
                <a:gd name="T1" fmla="*/ 220 h 220"/>
                <a:gd name="T2" fmla="*/ 84 w 100"/>
                <a:gd name="T3" fmla="*/ 220 h 220"/>
                <a:gd name="T4" fmla="*/ 32 w 100"/>
                <a:gd name="T5" fmla="*/ 110 h 220"/>
                <a:gd name="T6" fmla="*/ 15 w 100"/>
                <a:gd name="T7" fmla="*/ 133 h 220"/>
                <a:gd name="T8" fmla="*/ 15 w 100"/>
                <a:gd name="T9" fmla="*/ 220 h 220"/>
                <a:gd name="T10" fmla="*/ 0 w 100"/>
                <a:gd name="T11" fmla="*/ 220 h 220"/>
                <a:gd name="T12" fmla="*/ 0 w 100"/>
                <a:gd name="T13" fmla="*/ 0 h 220"/>
                <a:gd name="T14" fmla="*/ 15 w 100"/>
                <a:gd name="T15" fmla="*/ 0 h 220"/>
                <a:gd name="T16" fmla="*/ 15 w 100"/>
                <a:gd name="T17" fmla="*/ 116 h 220"/>
                <a:gd name="T18" fmla="*/ 80 w 100"/>
                <a:gd name="T19" fmla="*/ 0 h 220"/>
                <a:gd name="T20" fmla="*/ 96 w 100"/>
                <a:gd name="T21" fmla="*/ 0 h 220"/>
                <a:gd name="T22" fmla="*/ 41 w 100"/>
                <a:gd name="T23" fmla="*/ 97 h 220"/>
                <a:gd name="T24" fmla="*/ 100 w 100"/>
                <a:gd name="T2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20">
                  <a:moveTo>
                    <a:pt x="100" y="220"/>
                  </a:moveTo>
                  <a:cubicBezTo>
                    <a:pt x="84" y="220"/>
                    <a:pt x="84" y="220"/>
                    <a:pt x="84" y="22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20" y="107"/>
                    <a:pt x="42" y="68"/>
                    <a:pt x="8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1" y="97"/>
                    <a:pt x="41" y="97"/>
                    <a:pt x="41" y="97"/>
                  </a:cubicBezTo>
                  <a:lnTo>
                    <a:pt x="100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0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/>
            <a:endParaRPr lang="de-AT" sz="1069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934653"/>
            <a:ext cx="8873581" cy="3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2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co L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/>
          <p:cNvGrpSpPr/>
          <p:nvPr userDrawn="1"/>
        </p:nvGrpSpPr>
        <p:grpSpPr>
          <a:xfrm>
            <a:off x="2263689" y="1228659"/>
            <a:ext cx="4689845" cy="2675090"/>
            <a:chOff x="2976382" y="4145686"/>
            <a:chExt cx="521962" cy="29772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2976382" y="4145686"/>
              <a:ext cx="381414" cy="297727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3231194" y="4145686"/>
              <a:ext cx="267150" cy="297727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1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8AA3A2B-59C7-4D19-86F0-91D19C180A36}" type="datetimeFigureOut">
              <a:rPr lang="de-AT" smtClean="0"/>
              <a:t>06.10.2015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5A56758-5B00-41F8-ABAD-D21E62125A2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13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1" name="Gruppieren 40"/>
          <p:cNvGrpSpPr/>
          <p:nvPr userDrawn="1"/>
        </p:nvGrpSpPr>
        <p:grpSpPr>
          <a:xfrm>
            <a:off x="2263689" y="1228659"/>
            <a:ext cx="4689845" cy="2675090"/>
            <a:chOff x="2976382" y="4145686"/>
            <a:chExt cx="521962" cy="29772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2" name="Freeform 5"/>
            <p:cNvSpPr>
              <a:spLocks/>
            </p:cNvSpPr>
            <p:nvPr/>
          </p:nvSpPr>
          <p:spPr bwMode="auto">
            <a:xfrm>
              <a:off x="2976382" y="4145686"/>
              <a:ext cx="381414" cy="297727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Freeform 7"/>
            <p:cNvSpPr>
              <a:spLocks/>
            </p:cNvSpPr>
            <p:nvPr/>
          </p:nvSpPr>
          <p:spPr bwMode="auto">
            <a:xfrm>
              <a:off x="3231194" y="4145686"/>
              <a:ext cx="267150" cy="297727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677723" y="4889926"/>
            <a:ext cx="1231900" cy="192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sz="800" b="1" kern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de-DE" sz="800" b="1" kern="1200" dirty="0" smtClean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 smtClean="0"/>
              <a:t>Version: </a:t>
            </a:r>
            <a:r>
              <a:rPr lang="de-DE" dirty="0" err="1" smtClean="0"/>
              <a:t>ddmmyy</a:t>
            </a:r>
            <a:r>
              <a:rPr lang="de-DE" dirty="0" smtClean="0"/>
              <a:t>-xx</a:t>
            </a:r>
            <a:endParaRPr lang="de-AT" dirty="0"/>
          </a:p>
        </p:txBody>
      </p:sp>
      <p:grpSp>
        <p:nvGrpSpPr>
          <p:cNvPr id="10" name="Gruppierung 32"/>
          <p:cNvGrpSpPr/>
          <p:nvPr userDrawn="1"/>
        </p:nvGrpSpPr>
        <p:grpSpPr>
          <a:xfrm>
            <a:off x="1324129" y="2001303"/>
            <a:ext cx="6495741" cy="1140894"/>
            <a:chOff x="4957563" y="4509120"/>
            <a:chExt cx="5043488" cy="885826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4957563" y="4512295"/>
              <a:ext cx="1128713" cy="881063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126" y="480598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5711626" y="4512295"/>
              <a:ext cx="790575" cy="881063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solidFill>
              <a:srgbClr val="AE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9756576" y="4509120"/>
              <a:ext cx="244475" cy="688975"/>
            </a:xfrm>
            <a:custGeom>
              <a:avLst/>
              <a:gdLst>
                <a:gd name="T0" fmla="*/ 393 w 406"/>
                <a:gd name="T1" fmla="*/ 961 h 1146"/>
                <a:gd name="T2" fmla="*/ 298 w 406"/>
                <a:gd name="T3" fmla="*/ 866 h 1146"/>
                <a:gd name="T4" fmla="*/ 298 w 406"/>
                <a:gd name="T5" fmla="*/ 766 h 1146"/>
                <a:gd name="T6" fmla="*/ 298 w 406"/>
                <a:gd name="T7" fmla="*/ 493 h 1146"/>
                <a:gd name="T8" fmla="*/ 406 w 406"/>
                <a:gd name="T9" fmla="*/ 493 h 1146"/>
                <a:gd name="T10" fmla="*/ 406 w 406"/>
                <a:gd name="T11" fmla="*/ 308 h 1146"/>
                <a:gd name="T12" fmla="*/ 298 w 406"/>
                <a:gd name="T13" fmla="*/ 308 h 1146"/>
                <a:gd name="T14" fmla="*/ 298 w 406"/>
                <a:gd name="T15" fmla="*/ 196 h 1146"/>
                <a:gd name="T16" fmla="*/ 298 w 406"/>
                <a:gd name="T17" fmla="*/ 191 h 1146"/>
                <a:gd name="T18" fmla="*/ 298 w 406"/>
                <a:gd name="T19" fmla="*/ 185 h 1146"/>
                <a:gd name="T20" fmla="*/ 107 w 406"/>
                <a:gd name="T21" fmla="*/ 0 h 1146"/>
                <a:gd name="T22" fmla="*/ 107 w 406"/>
                <a:gd name="T23" fmla="*/ 308 h 1146"/>
                <a:gd name="T24" fmla="*/ 0 w 406"/>
                <a:gd name="T25" fmla="*/ 308 h 1146"/>
                <a:gd name="T26" fmla="*/ 0 w 406"/>
                <a:gd name="T27" fmla="*/ 349 h 1146"/>
                <a:gd name="T28" fmla="*/ 0 w 406"/>
                <a:gd name="T29" fmla="*/ 493 h 1146"/>
                <a:gd name="T30" fmla="*/ 107 w 406"/>
                <a:gd name="T31" fmla="*/ 493 h 1146"/>
                <a:gd name="T32" fmla="*/ 107 w 406"/>
                <a:gd name="T33" fmla="*/ 959 h 1146"/>
                <a:gd name="T34" fmla="*/ 108 w 406"/>
                <a:gd name="T35" fmla="*/ 959 h 1146"/>
                <a:gd name="T36" fmla="*/ 298 w 406"/>
                <a:gd name="T37" fmla="*/ 1146 h 1146"/>
                <a:gd name="T38" fmla="*/ 298 w 406"/>
                <a:gd name="T39" fmla="*/ 1146 h 1146"/>
                <a:gd name="T40" fmla="*/ 298 w 406"/>
                <a:gd name="T41" fmla="*/ 1146 h 1146"/>
                <a:gd name="T42" fmla="*/ 406 w 406"/>
                <a:gd name="T43" fmla="*/ 960 h 1146"/>
                <a:gd name="T44" fmla="*/ 393 w 406"/>
                <a:gd name="T45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6" h="1146">
                  <a:moveTo>
                    <a:pt x="393" y="961"/>
                  </a:moveTo>
                  <a:cubicBezTo>
                    <a:pt x="341" y="961"/>
                    <a:pt x="298" y="918"/>
                    <a:pt x="298" y="866"/>
                  </a:cubicBezTo>
                  <a:cubicBezTo>
                    <a:pt x="298" y="766"/>
                    <a:pt x="298" y="766"/>
                    <a:pt x="298" y="766"/>
                  </a:cubicBezTo>
                  <a:cubicBezTo>
                    <a:pt x="298" y="493"/>
                    <a:pt x="298" y="493"/>
                    <a:pt x="298" y="493"/>
                  </a:cubicBezTo>
                  <a:cubicBezTo>
                    <a:pt x="406" y="493"/>
                    <a:pt x="406" y="493"/>
                    <a:pt x="406" y="49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298" y="196"/>
                    <a:pt x="298" y="196"/>
                    <a:pt x="298" y="196"/>
                  </a:cubicBezTo>
                  <a:cubicBezTo>
                    <a:pt x="298" y="194"/>
                    <a:pt x="298" y="192"/>
                    <a:pt x="298" y="191"/>
                  </a:cubicBezTo>
                  <a:cubicBezTo>
                    <a:pt x="298" y="189"/>
                    <a:pt x="298" y="187"/>
                    <a:pt x="298" y="185"/>
                  </a:cubicBezTo>
                  <a:cubicBezTo>
                    <a:pt x="295" y="82"/>
                    <a:pt x="211" y="0"/>
                    <a:pt x="107" y="0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07" y="493"/>
                    <a:pt x="107" y="493"/>
                    <a:pt x="107" y="493"/>
                  </a:cubicBezTo>
                  <a:cubicBezTo>
                    <a:pt x="107" y="959"/>
                    <a:pt x="107" y="959"/>
                    <a:pt x="107" y="959"/>
                  </a:cubicBezTo>
                  <a:cubicBezTo>
                    <a:pt x="108" y="959"/>
                    <a:pt x="108" y="959"/>
                    <a:pt x="108" y="959"/>
                  </a:cubicBezTo>
                  <a:cubicBezTo>
                    <a:pt x="109" y="1063"/>
                    <a:pt x="194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406" y="960"/>
                    <a:pt x="406" y="960"/>
                    <a:pt x="406" y="960"/>
                  </a:cubicBezTo>
                  <a:cubicBezTo>
                    <a:pt x="402" y="961"/>
                    <a:pt x="398" y="961"/>
                    <a:pt x="393" y="961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6730801" y="4509120"/>
              <a:ext cx="458788" cy="688975"/>
            </a:xfrm>
            <a:custGeom>
              <a:avLst/>
              <a:gdLst>
                <a:gd name="T0" fmla="*/ 286 w 764"/>
                <a:gd name="T1" fmla="*/ 961 h 1146"/>
                <a:gd name="T2" fmla="*/ 191 w 764"/>
                <a:gd name="T3" fmla="*/ 866 h 1146"/>
                <a:gd name="T4" fmla="*/ 191 w 764"/>
                <a:gd name="T5" fmla="*/ 183 h 1146"/>
                <a:gd name="T6" fmla="*/ 4 w 764"/>
                <a:gd name="T7" fmla="*/ 0 h 1146"/>
                <a:gd name="T8" fmla="*/ 4 w 764"/>
                <a:gd name="T9" fmla="*/ 0 h 1146"/>
                <a:gd name="T10" fmla="*/ 0 w 764"/>
                <a:gd name="T11" fmla="*/ 0 h 1146"/>
                <a:gd name="T12" fmla="*/ 0 w 764"/>
                <a:gd name="T13" fmla="*/ 958 h 1146"/>
                <a:gd name="T14" fmla="*/ 1 w 764"/>
                <a:gd name="T15" fmla="*/ 961 h 1146"/>
                <a:gd name="T16" fmla="*/ 165 w 764"/>
                <a:gd name="T17" fmla="*/ 1146 h 1146"/>
                <a:gd name="T18" fmla="*/ 764 w 764"/>
                <a:gd name="T19" fmla="*/ 1146 h 1146"/>
                <a:gd name="T20" fmla="*/ 764 w 764"/>
                <a:gd name="T21" fmla="*/ 961 h 1146"/>
                <a:gd name="T22" fmla="*/ 286 w 764"/>
                <a:gd name="T23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" h="1146">
                  <a:moveTo>
                    <a:pt x="286" y="961"/>
                  </a:moveTo>
                  <a:cubicBezTo>
                    <a:pt x="234" y="961"/>
                    <a:pt x="191" y="918"/>
                    <a:pt x="191" y="866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81"/>
                    <a:pt x="10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959"/>
                    <a:pt x="1" y="960"/>
                    <a:pt x="1" y="961"/>
                  </a:cubicBezTo>
                  <a:cubicBezTo>
                    <a:pt x="2" y="1056"/>
                    <a:pt x="73" y="1134"/>
                    <a:pt x="165" y="1146"/>
                  </a:cubicBezTo>
                  <a:cubicBezTo>
                    <a:pt x="764" y="1146"/>
                    <a:pt x="764" y="1146"/>
                    <a:pt x="764" y="1146"/>
                  </a:cubicBezTo>
                  <a:cubicBezTo>
                    <a:pt x="764" y="961"/>
                    <a:pt x="764" y="961"/>
                    <a:pt x="764" y="961"/>
                  </a:cubicBezTo>
                  <a:lnTo>
                    <a:pt x="286" y="961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7141963" y="4709145"/>
              <a:ext cx="576263" cy="684213"/>
            </a:xfrm>
            <a:custGeom>
              <a:avLst/>
              <a:gdLst>
                <a:gd name="T0" fmla="*/ 751 w 958"/>
                <a:gd name="T1" fmla="*/ 0 h 1138"/>
                <a:gd name="T2" fmla="*/ 479 w 958"/>
                <a:gd name="T3" fmla="*/ 471 h 1138"/>
                <a:gd name="T4" fmla="*/ 207 w 958"/>
                <a:gd name="T5" fmla="*/ 0 h 1138"/>
                <a:gd name="T6" fmla="*/ 0 w 958"/>
                <a:gd name="T7" fmla="*/ 0 h 1138"/>
                <a:gd name="T8" fmla="*/ 163 w 958"/>
                <a:gd name="T9" fmla="*/ 283 h 1138"/>
                <a:gd name="T10" fmla="*/ 375 w 958"/>
                <a:gd name="T11" fmla="*/ 650 h 1138"/>
                <a:gd name="T12" fmla="*/ 288 w 958"/>
                <a:gd name="T13" fmla="*/ 801 h 1138"/>
                <a:gd name="T14" fmla="*/ 256 w 958"/>
                <a:gd name="T15" fmla="*/ 856 h 1138"/>
                <a:gd name="T16" fmla="*/ 53 w 958"/>
                <a:gd name="T17" fmla="*/ 958 h 1138"/>
                <a:gd name="T18" fmla="*/ 53 w 958"/>
                <a:gd name="T19" fmla="*/ 1138 h 1138"/>
                <a:gd name="T20" fmla="*/ 95 w 958"/>
                <a:gd name="T21" fmla="*/ 1135 h 1138"/>
                <a:gd name="T22" fmla="*/ 411 w 958"/>
                <a:gd name="T23" fmla="*/ 947 h 1138"/>
                <a:gd name="T24" fmla="*/ 443 w 958"/>
                <a:gd name="T25" fmla="*/ 891 h 1138"/>
                <a:gd name="T26" fmla="*/ 479 w 958"/>
                <a:gd name="T27" fmla="*/ 829 h 1138"/>
                <a:gd name="T28" fmla="*/ 582 w 958"/>
                <a:gd name="T29" fmla="*/ 650 h 1138"/>
                <a:gd name="T30" fmla="*/ 958 w 958"/>
                <a:gd name="T31" fmla="*/ 0 h 1138"/>
                <a:gd name="T32" fmla="*/ 751 w 958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8" h="1138">
                  <a:moveTo>
                    <a:pt x="751" y="0"/>
                  </a:moveTo>
                  <a:cubicBezTo>
                    <a:pt x="479" y="471"/>
                    <a:pt x="479" y="471"/>
                    <a:pt x="479" y="471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375" y="650"/>
                    <a:pt x="375" y="650"/>
                    <a:pt x="375" y="650"/>
                  </a:cubicBezTo>
                  <a:cubicBezTo>
                    <a:pt x="288" y="801"/>
                    <a:pt x="288" y="801"/>
                    <a:pt x="288" y="801"/>
                  </a:cubicBezTo>
                  <a:cubicBezTo>
                    <a:pt x="256" y="856"/>
                    <a:pt x="256" y="856"/>
                    <a:pt x="256" y="856"/>
                  </a:cubicBezTo>
                  <a:cubicBezTo>
                    <a:pt x="210" y="918"/>
                    <a:pt x="136" y="958"/>
                    <a:pt x="53" y="958"/>
                  </a:cubicBezTo>
                  <a:cubicBezTo>
                    <a:pt x="53" y="1138"/>
                    <a:pt x="53" y="1138"/>
                    <a:pt x="53" y="1138"/>
                  </a:cubicBezTo>
                  <a:cubicBezTo>
                    <a:pt x="67" y="1138"/>
                    <a:pt x="81" y="1137"/>
                    <a:pt x="95" y="1135"/>
                  </a:cubicBezTo>
                  <a:cubicBezTo>
                    <a:pt x="226" y="1122"/>
                    <a:pt x="340" y="1051"/>
                    <a:pt x="411" y="947"/>
                  </a:cubicBezTo>
                  <a:cubicBezTo>
                    <a:pt x="423" y="930"/>
                    <a:pt x="434" y="911"/>
                    <a:pt x="443" y="891"/>
                  </a:cubicBezTo>
                  <a:cubicBezTo>
                    <a:pt x="479" y="829"/>
                    <a:pt x="479" y="829"/>
                    <a:pt x="479" y="829"/>
                  </a:cubicBezTo>
                  <a:cubicBezTo>
                    <a:pt x="582" y="650"/>
                    <a:pt x="582" y="650"/>
                    <a:pt x="582" y="650"/>
                  </a:cubicBezTo>
                  <a:cubicBezTo>
                    <a:pt x="958" y="0"/>
                    <a:pt x="958" y="0"/>
                    <a:pt x="958" y="0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8081763" y="4694858"/>
              <a:ext cx="522288" cy="520700"/>
            </a:xfrm>
            <a:custGeom>
              <a:avLst/>
              <a:gdLst>
                <a:gd name="T0" fmla="*/ 432 w 866"/>
                <a:gd name="T1" fmla="*/ 1 h 866"/>
                <a:gd name="T2" fmla="*/ 0 w 866"/>
                <a:gd name="T3" fmla="*/ 434 h 866"/>
                <a:gd name="T4" fmla="*/ 434 w 866"/>
                <a:gd name="T5" fmla="*/ 866 h 866"/>
                <a:gd name="T6" fmla="*/ 865 w 866"/>
                <a:gd name="T7" fmla="*/ 432 h 866"/>
                <a:gd name="T8" fmla="*/ 432 w 866"/>
                <a:gd name="T9" fmla="*/ 1 h 866"/>
                <a:gd name="T10" fmla="*/ 433 w 866"/>
                <a:gd name="T11" fmla="*/ 674 h 866"/>
                <a:gd name="T12" fmla="*/ 192 w 866"/>
                <a:gd name="T13" fmla="*/ 434 h 866"/>
                <a:gd name="T14" fmla="*/ 432 w 866"/>
                <a:gd name="T15" fmla="*/ 192 h 866"/>
                <a:gd name="T16" fmla="*/ 674 w 866"/>
                <a:gd name="T17" fmla="*/ 433 h 866"/>
                <a:gd name="T18" fmla="*/ 433 w 866"/>
                <a:gd name="T19" fmla="*/ 67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6" h="866">
                  <a:moveTo>
                    <a:pt x="432" y="1"/>
                  </a:moveTo>
                  <a:cubicBezTo>
                    <a:pt x="193" y="1"/>
                    <a:pt x="0" y="195"/>
                    <a:pt x="0" y="434"/>
                  </a:cubicBezTo>
                  <a:cubicBezTo>
                    <a:pt x="1" y="673"/>
                    <a:pt x="195" y="866"/>
                    <a:pt x="434" y="866"/>
                  </a:cubicBezTo>
                  <a:cubicBezTo>
                    <a:pt x="673" y="865"/>
                    <a:pt x="866" y="671"/>
                    <a:pt x="865" y="432"/>
                  </a:cubicBezTo>
                  <a:cubicBezTo>
                    <a:pt x="865" y="193"/>
                    <a:pt x="671" y="0"/>
                    <a:pt x="432" y="1"/>
                  </a:cubicBezTo>
                  <a:close/>
                  <a:moveTo>
                    <a:pt x="433" y="674"/>
                  </a:moveTo>
                  <a:cubicBezTo>
                    <a:pt x="300" y="675"/>
                    <a:pt x="192" y="567"/>
                    <a:pt x="192" y="434"/>
                  </a:cubicBezTo>
                  <a:cubicBezTo>
                    <a:pt x="192" y="300"/>
                    <a:pt x="299" y="192"/>
                    <a:pt x="432" y="192"/>
                  </a:cubicBezTo>
                  <a:cubicBezTo>
                    <a:pt x="566" y="192"/>
                    <a:pt x="674" y="299"/>
                    <a:pt x="674" y="433"/>
                  </a:cubicBezTo>
                  <a:cubicBezTo>
                    <a:pt x="674" y="566"/>
                    <a:pt x="567" y="674"/>
                    <a:pt x="433" y="6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7676951" y="4696445"/>
              <a:ext cx="390525" cy="519113"/>
            </a:xfrm>
            <a:custGeom>
              <a:avLst/>
              <a:gdLst>
                <a:gd name="T0" fmla="*/ 433 w 649"/>
                <a:gd name="T1" fmla="*/ 673 h 865"/>
                <a:gd name="T2" fmla="*/ 192 w 649"/>
                <a:gd name="T3" fmla="*/ 432 h 865"/>
                <a:gd name="T4" fmla="*/ 433 w 649"/>
                <a:gd name="T5" fmla="*/ 191 h 865"/>
                <a:gd name="T6" fmla="*/ 547 w 649"/>
                <a:gd name="T7" fmla="*/ 220 h 865"/>
                <a:gd name="T8" fmla="*/ 643 w 649"/>
                <a:gd name="T9" fmla="*/ 54 h 865"/>
                <a:gd name="T10" fmla="*/ 433 w 649"/>
                <a:gd name="T11" fmla="*/ 0 h 865"/>
                <a:gd name="T12" fmla="*/ 0 w 649"/>
                <a:gd name="T13" fmla="*/ 432 h 865"/>
                <a:gd name="T14" fmla="*/ 433 w 649"/>
                <a:gd name="T15" fmla="*/ 865 h 865"/>
                <a:gd name="T16" fmla="*/ 649 w 649"/>
                <a:gd name="T17" fmla="*/ 807 h 865"/>
                <a:gd name="T18" fmla="*/ 553 w 649"/>
                <a:gd name="T19" fmla="*/ 641 h 865"/>
                <a:gd name="T20" fmla="*/ 433 w 649"/>
                <a:gd name="T21" fmla="*/ 673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9" h="865">
                  <a:moveTo>
                    <a:pt x="433" y="673"/>
                  </a:moveTo>
                  <a:cubicBezTo>
                    <a:pt x="300" y="673"/>
                    <a:pt x="192" y="565"/>
                    <a:pt x="192" y="432"/>
                  </a:cubicBezTo>
                  <a:cubicBezTo>
                    <a:pt x="192" y="299"/>
                    <a:pt x="300" y="191"/>
                    <a:pt x="433" y="191"/>
                  </a:cubicBezTo>
                  <a:cubicBezTo>
                    <a:pt x="474" y="191"/>
                    <a:pt x="513" y="201"/>
                    <a:pt x="547" y="220"/>
                  </a:cubicBezTo>
                  <a:cubicBezTo>
                    <a:pt x="643" y="54"/>
                    <a:pt x="643" y="54"/>
                    <a:pt x="643" y="54"/>
                  </a:cubicBezTo>
                  <a:cubicBezTo>
                    <a:pt x="580" y="19"/>
                    <a:pt x="509" y="0"/>
                    <a:pt x="433" y="0"/>
                  </a:cubicBezTo>
                  <a:cubicBezTo>
                    <a:pt x="194" y="0"/>
                    <a:pt x="0" y="193"/>
                    <a:pt x="0" y="432"/>
                  </a:cubicBezTo>
                  <a:cubicBezTo>
                    <a:pt x="0" y="671"/>
                    <a:pt x="194" y="865"/>
                    <a:pt x="433" y="865"/>
                  </a:cubicBezTo>
                  <a:cubicBezTo>
                    <a:pt x="512" y="865"/>
                    <a:pt x="585" y="843"/>
                    <a:pt x="649" y="807"/>
                  </a:cubicBezTo>
                  <a:cubicBezTo>
                    <a:pt x="553" y="641"/>
                    <a:pt x="553" y="641"/>
                    <a:pt x="553" y="641"/>
                  </a:cubicBezTo>
                  <a:cubicBezTo>
                    <a:pt x="518" y="661"/>
                    <a:pt x="477" y="673"/>
                    <a:pt x="433" y="673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8645326" y="4694858"/>
              <a:ext cx="520700" cy="508000"/>
            </a:xfrm>
            <a:custGeom>
              <a:avLst/>
              <a:gdLst>
                <a:gd name="T0" fmla="*/ 675 w 865"/>
                <a:gd name="T1" fmla="*/ 74 h 844"/>
                <a:gd name="T2" fmla="*/ 432 w 865"/>
                <a:gd name="T3" fmla="*/ 0 h 844"/>
                <a:gd name="T4" fmla="*/ 191 w 865"/>
                <a:gd name="T5" fmla="*/ 74 h 844"/>
                <a:gd name="T6" fmla="*/ 156 w 865"/>
                <a:gd name="T7" fmla="*/ 100 h 844"/>
                <a:gd name="T8" fmla="*/ 8 w 865"/>
                <a:gd name="T9" fmla="*/ 24 h 844"/>
                <a:gd name="T10" fmla="*/ 0 w 865"/>
                <a:gd name="T11" fmla="*/ 24 h 844"/>
                <a:gd name="T12" fmla="*/ 0 w 865"/>
                <a:gd name="T13" fmla="*/ 389 h 844"/>
                <a:gd name="T14" fmla="*/ 0 w 865"/>
                <a:gd name="T15" fmla="*/ 844 h 844"/>
                <a:gd name="T16" fmla="*/ 191 w 865"/>
                <a:gd name="T17" fmla="*/ 844 h 844"/>
                <a:gd name="T18" fmla="*/ 191 w 865"/>
                <a:gd name="T19" fmla="*/ 791 h 844"/>
                <a:gd name="T20" fmla="*/ 191 w 865"/>
                <a:gd name="T21" fmla="*/ 432 h 844"/>
                <a:gd name="T22" fmla="*/ 192 w 865"/>
                <a:gd name="T23" fmla="*/ 432 h 844"/>
                <a:gd name="T24" fmla="*/ 432 w 865"/>
                <a:gd name="T25" fmla="*/ 191 h 844"/>
                <a:gd name="T26" fmla="*/ 674 w 865"/>
                <a:gd name="T27" fmla="*/ 432 h 844"/>
                <a:gd name="T28" fmla="*/ 674 w 865"/>
                <a:gd name="T29" fmla="*/ 432 h 844"/>
                <a:gd name="T30" fmla="*/ 675 w 865"/>
                <a:gd name="T31" fmla="*/ 432 h 844"/>
                <a:gd name="T32" fmla="*/ 675 w 865"/>
                <a:gd name="T33" fmla="*/ 791 h 844"/>
                <a:gd name="T34" fmla="*/ 675 w 865"/>
                <a:gd name="T35" fmla="*/ 844 h 844"/>
                <a:gd name="T36" fmla="*/ 865 w 865"/>
                <a:gd name="T37" fmla="*/ 844 h 844"/>
                <a:gd name="T38" fmla="*/ 865 w 865"/>
                <a:gd name="T39" fmla="*/ 432 h 844"/>
                <a:gd name="T40" fmla="*/ 675 w 865"/>
                <a:gd name="T41" fmla="*/ 7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5" h="844">
                  <a:moveTo>
                    <a:pt x="675" y="74"/>
                  </a:moveTo>
                  <a:cubicBezTo>
                    <a:pt x="605" y="27"/>
                    <a:pt x="522" y="0"/>
                    <a:pt x="432" y="0"/>
                  </a:cubicBezTo>
                  <a:cubicBezTo>
                    <a:pt x="343" y="0"/>
                    <a:pt x="260" y="27"/>
                    <a:pt x="191" y="74"/>
                  </a:cubicBezTo>
                  <a:cubicBezTo>
                    <a:pt x="179" y="82"/>
                    <a:pt x="167" y="91"/>
                    <a:pt x="156" y="100"/>
                  </a:cubicBezTo>
                  <a:cubicBezTo>
                    <a:pt x="123" y="54"/>
                    <a:pt x="69" y="24"/>
                    <a:pt x="8" y="24"/>
                  </a:cubicBezTo>
                  <a:cubicBezTo>
                    <a:pt x="5" y="24"/>
                    <a:pt x="3" y="24"/>
                    <a:pt x="0" y="2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191" y="844"/>
                    <a:pt x="191" y="844"/>
                    <a:pt x="191" y="844"/>
                  </a:cubicBezTo>
                  <a:cubicBezTo>
                    <a:pt x="191" y="791"/>
                    <a:pt x="191" y="791"/>
                    <a:pt x="191" y="791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92" y="432"/>
                    <a:pt x="192" y="432"/>
                    <a:pt x="192" y="432"/>
                  </a:cubicBezTo>
                  <a:cubicBezTo>
                    <a:pt x="192" y="299"/>
                    <a:pt x="299" y="192"/>
                    <a:pt x="432" y="191"/>
                  </a:cubicBezTo>
                  <a:cubicBezTo>
                    <a:pt x="565" y="191"/>
                    <a:pt x="674" y="299"/>
                    <a:pt x="674" y="432"/>
                  </a:cubicBezTo>
                  <a:cubicBezTo>
                    <a:pt x="674" y="432"/>
                    <a:pt x="674" y="432"/>
                    <a:pt x="674" y="432"/>
                  </a:cubicBezTo>
                  <a:cubicBezTo>
                    <a:pt x="675" y="432"/>
                    <a:pt x="675" y="432"/>
                    <a:pt x="675" y="432"/>
                  </a:cubicBezTo>
                  <a:cubicBezTo>
                    <a:pt x="675" y="791"/>
                    <a:pt x="675" y="791"/>
                    <a:pt x="675" y="791"/>
                  </a:cubicBezTo>
                  <a:cubicBezTo>
                    <a:pt x="675" y="844"/>
                    <a:pt x="675" y="844"/>
                    <a:pt x="675" y="844"/>
                  </a:cubicBezTo>
                  <a:cubicBezTo>
                    <a:pt x="865" y="844"/>
                    <a:pt x="865" y="844"/>
                    <a:pt x="865" y="844"/>
                  </a:cubicBezTo>
                  <a:cubicBezTo>
                    <a:pt x="865" y="432"/>
                    <a:pt x="865" y="432"/>
                    <a:pt x="865" y="432"/>
                  </a:cubicBezTo>
                  <a:cubicBezTo>
                    <a:pt x="865" y="283"/>
                    <a:pt x="789" y="151"/>
                    <a:pt x="675" y="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9204126" y="4693270"/>
              <a:ext cx="520700" cy="522288"/>
            </a:xfrm>
            <a:custGeom>
              <a:avLst/>
              <a:gdLst>
                <a:gd name="T0" fmla="*/ 850 w 865"/>
                <a:gd name="T1" fmla="*/ 549 h 866"/>
                <a:gd name="T2" fmla="*/ 865 w 865"/>
                <a:gd name="T3" fmla="*/ 433 h 866"/>
                <a:gd name="T4" fmla="*/ 859 w 865"/>
                <a:gd name="T5" fmla="*/ 363 h 866"/>
                <a:gd name="T6" fmla="*/ 432 w 865"/>
                <a:gd name="T7" fmla="*/ 1 h 866"/>
                <a:gd name="T8" fmla="*/ 6 w 865"/>
                <a:gd name="T9" fmla="*/ 363 h 866"/>
                <a:gd name="T10" fmla="*/ 0 w 865"/>
                <a:gd name="T11" fmla="*/ 434 h 866"/>
                <a:gd name="T12" fmla="*/ 16 w 865"/>
                <a:gd name="T13" fmla="*/ 549 h 866"/>
                <a:gd name="T14" fmla="*/ 74 w 865"/>
                <a:gd name="T15" fmla="*/ 675 h 866"/>
                <a:gd name="T16" fmla="*/ 434 w 865"/>
                <a:gd name="T17" fmla="*/ 866 h 866"/>
                <a:gd name="T18" fmla="*/ 792 w 865"/>
                <a:gd name="T19" fmla="*/ 675 h 866"/>
                <a:gd name="T20" fmla="*/ 433 w 865"/>
                <a:gd name="T21" fmla="*/ 675 h 866"/>
                <a:gd name="T22" fmla="*/ 221 w 865"/>
                <a:gd name="T23" fmla="*/ 549 h 866"/>
                <a:gd name="T24" fmla="*/ 644 w 865"/>
                <a:gd name="T25" fmla="*/ 549 h 866"/>
                <a:gd name="T26" fmla="*/ 850 w 865"/>
                <a:gd name="T27" fmla="*/ 549 h 866"/>
                <a:gd name="T28" fmla="*/ 202 w 865"/>
                <a:gd name="T29" fmla="*/ 363 h 866"/>
                <a:gd name="T30" fmla="*/ 432 w 865"/>
                <a:gd name="T31" fmla="*/ 192 h 866"/>
                <a:gd name="T32" fmla="*/ 663 w 865"/>
                <a:gd name="T33" fmla="*/ 363 h 866"/>
                <a:gd name="T34" fmla="*/ 202 w 865"/>
                <a:gd name="T35" fmla="*/ 36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5" h="866">
                  <a:moveTo>
                    <a:pt x="850" y="549"/>
                  </a:moveTo>
                  <a:cubicBezTo>
                    <a:pt x="860" y="512"/>
                    <a:pt x="865" y="473"/>
                    <a:pt x="865" y="433"/>
                  </a:cubicBezTo>
                  <a:cubicBezTo>
                    <a:pt x="865" y="409"/>
                    <a:pt x="863" y="386"/>
                    <a:pt x="859" y="363"/>
                  </a:cubicBezTo>
                  <a:cubicBezTo>
                    <a:pt x="826" y="157"/>
                    <a:pt x="647" y="0"/>
                    <a:pt x="432" y="1"/>
                  </a:cubicBezTo>
                  <a:cubicBezTo>
                    <a:pt x="217" y="1"/>
                    <a:pt x="39" y="158"/>
                    <a:pt x="6" y="363"/>
                  </a:cubicBezTo>
                  <a:cubicBezTo>
                    <a:pt x="2" y="386"/>
                    <a:pt x="0" y="410"/>
                    <a:pt x="0" y="434"/>
                  </a:cubicBezTo>
                  <a:cubicBezTo>
                    <a:pt x="0" y="474"/>
                    <a:pt x="6" y="512"/>
                    <a:pt x="16" y="549"/>
                  </a:cubicBezTo>
                  <a:cubicBezTo>
                    <a:pt x="28" y="594"/>
                    <a:pt x="48" y="636"/>
                    <a:pt x="74" y="675"/>
                  </a:cubicBezTo>
                  <a:cubicBezTo>
                    <a:pt x="151" y="790"/>
                    <a:pt x="284" y="866"/>
                    <a:pt x="434" y="866"/>
                  </a:cubicBezTo>
                  <a:cubicBezTo>
                    <a:pt x="583" y="866"/>
                    <a:pt x="714" y="790"/>
                    <a:pt x="792" y="675"/>
                  </a:cubicBezTo>
                  <a:cubicBezTo>
                    <a:pt x="433" y="675"/>
                    <a:pt x="433" y="675"/>
                    <a:pt x="433" y="675"/>
                  </a:cubicBezTo>
                  <a:cubicBezTo>
                    <a:pt x="342" y="675"/>
                    <a:pt x="262" y="624"/>
                    <a:pt x="221" y="549"/>
                  </a:cubicBezTo>
                  <a:cubicBezTo>
                    <a:pt x="644" y="549"/>
                    <a:pt x="644" y="549"/>
                    <a:pt x="644" y="549"/>
                  </a:cubicBezTo>
                  <a:lnTo>
                    <a:pt x="850" y="549"/>
                  </a:lnTo>
                  <a:close/>
                  <a:moveTo>
                    <a:pt x="202" y="363"/>
                  </a:moveTo>
                  <a:cubicBezTo>
                    <a:pt x="232" y="264"/>
                    <a:pt x="324" y="192"/>
                    <a:pt x="432" y="192"/>
                  </a:cubicBezTo>
                  <a:cubicBezTo>
                    <a:pt x="541" y="192"/>
                    <a:pt x="633" y="264"/>
                    <a:pt x="663" y="363"/>
                  </a:cubicBezTo>
                  <a:lnTo>
                    <a:pt x="202" y="363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8319888" y="5261595"/>
              <a:ext cx="61913" cy="131763"/>
            </a:xfrm>
            <a:custGeom>
              <a:avLst/>
              <a:gdLst>
                <a:gd name="T0" fmla="*/ 20 w 39"/>
                <a:gd name="T1" fmla="*/ 43 h 83"/>
                <a:gd name="T2" fmla="*/ 33 w 39"/>
                <a:gd name="T3" fmla="*/ 0 h 83"/>
                <a:gd name="T4" fmla="*/ 39 w 39"/>
                <a:gd name="T5" fmla="*/ 0 h 83"/>
                <a:gd name="T6" fmla="*/ 22 w 39"/>
                <a:gd name="T7" fmla="*/ 51 h 83"/>
                <a:gd name="T8" fmla="*/ 22 w 39"/>
                <a:gd name="T9" fmla="*/ 83 h 83"/>
                <a:gd name="T10" fmla="*/ 17 w 39"/>
                <a:gd name="T11" fmla="*/ 83 h 83"/>
                <a:gd name="T12" fmla="*/ 17 w 39"/>
                <a:gd name="T13" fmla="*/ 51 h 83"/>
                <a:gd name="T14" fmla="*/ 0 w 39"/>
                <a:gd name="T15" fmla="*/ 0 h 83"/>
                <a:gd name="T16" fmla="*/ 6 w 39"/>
                <a:gd name="T17" fmla="*/ 0 h 83"/>
                <a:gd name="T18" fmla="*/ 20 w 39"/>
                <a:gd name="T19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20" y="43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22" y="51"/>
                  </a:lnTo>
                  <a:lnTo>
                    <a:pt x="22" y="83"/>
                  </a:lnTo>
                  <a:lnTo>
                    <a:pt x="17" y="83"/>
                  </a:lnTo>
                  <a:lnTo>
                    <a:pt x="17" y="5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8391326" y="5260008"/>
              <a:ext cx="76200" cy="134938"/>
            </a:xfrm>
            <a:custGeom>
              <a:avLst/>
              <a:gdLst>
                <a:gd name="T0" fmla="*/ 126 w 126"/>
                <a:gd name="T1" fmla="*/ 113 h 226"/>
                <a:gd name="T2" fmla="*/ 110 w 126"/>
                <a:gd name="T3" fmla="*/ 197 h 226"/>
                <a:gd name="T4" fmla="*/ 63 w 126"/>
                <a:gd name="T5" fmla="*/ 226 h 226"/>
                <a:gd name="T6" fmla="*/ 16 w 126"/>
                <a:gd name="T7" fmla="*/ 196 h 226"/>
                <a:gd name="T8" fmla="*/ 0 w 126"/>
                <a:gd name="T9" fmla="*/ 112 h 226"/>
                <a:gd name="T10" fmla="*/ 16 w 126"/>
                <a:gd name="T11" fmla="*/ 28 h 226"/>
                <a:gd name="T12" fmla="*/ 63 w 126"/>
                <a:gd name="T13" fmla="*/ 0 h 226"/>
                <a:gd name="T14" fmla="*/ 110 w 126"/>
                <a:gd name="T15" fmla="*/ 29 h 226"/>
                <a:gd name="T16" fmla="*/ 126 w 126"/>
                <a:gd name="T17" fmla="*/ 113 h 226"/>
                <a:gd name="T18" fmla="*/ 15 w 126"/>
                <a:gd name="T19" fmla="*/ 113 h 226"/>
                <a:gd name="T20" fmla="*/ 27 w 126"/>
                <a:gd name="T21" fmla="*/ 187 h 226"/>
                <a:gd name="T22" fmla="*/ 63 w 126"/>
                <a:gd name="T23" fmla="*/ 212 h 226"/>
                <a:gd name="T24" fmla="*/ 99 w 126"/>
                <a:gd name="T25" fmla="*/ 187 h 226"/>
                <a:gd name="T26" fmla="*/ 111 w 126"/>
                <a:gd name="T27" fmla="*/ 113 h 226"/>
                <a:gd name="T28" fmla="*/ 99 w 126"/>
                <a:gd name="T29" fmla="*/ 39 h 226"/>
                <a:gd name="T30" fmla="*/ 63 w 126"/>
                <a:gd name="T31" fmla="*/ 14 h 226"/>
                <a:gd name="T32" fmla="*/ 27 w 126"/>
                <a:gd name="T33" fmla="*/ 39 h 226"/>
                <a:gd name="T34" fmla="*/ 15 w 126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226">
                  <a:moveTo>
                    <a:pt x="126" y="113"/>
                  </a:moveTo>
                  <a:cubicBezTo>
                    <a:pt x="126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3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6" y="76"/>
                    <a:pt x="126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5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3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8491338" y="5261595"/>
              <a:ext cx="65088" cy="133350"/>
            </a:xfrm>
            <a:custGeom>
              <a:avLst/>
              <a:gdLst>
                <a:gd name="T0" fmla="*/ 108 w 108"/>
                <a:gd name="T1" fmla="*/ 0 h 223"/>
                <a:gd name="T2" fmla="*/ 108 w 108"/>
                <a:gd name="T3" fmla="*/ 148 h 223"/>
                <a:gd name="T4" fmla="*/ 55 w 108"/>
                <a:gd name="T5" fmla="*/ 223 h 223"/>
                <a:gd name="T6" fmla="*/ 14 w 108"/>
                <a:gd name="T7" fmla="*/ 204 h 223"/>
                <a:gd name="T8" fmla="*/ 0 w 108"/>
                <a:gd name="T9" fmla="*/ 148 h 223"/>
                <a:gd name="T10" fmla="*/ 0 w 108"/>
                <a:gd name="T11" fmla="*/ 0 h 223"/>
                <a:gd name="T12" fmla="*/ 15 w 108"/>
                <a:gd name="T13" fmla="*/ 0 h 223"/>
                <a:gd name="T14" fmla="*/ 15 w 108"/>
                <a:gd name="T15" fmla="*/ 150 h 223"/>
                <a:gd name="T16" fmla="*/ 25 w 108"/>
                <a:gd name="T17" fmla="*/ 194 h 223"/>
                <a:gd name="T18" fmla="*/ 55 w 108"/>
                <a:gd name="T19" fmla="*/ 209 h 223"/>
                <a:gd name="T20" fmla="*/ 84 w 108"/>
                <a:gd name="T21" fmla="*/ 194 h 223"/>
                <a:gd name="T22" fmla="*/ 93 w 108"/>
                <a:gd name="T23" fmla="*/ 150 h 223"/>
                <a:gd name="T24" fmla="*/ 93 w 108"/>
                <a:gd name="T25" fmla="*/ 0 h 223"/>
                <a:gd name="T26" fmla="*/ 108 w 108"/>
                <a:gd name="T2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223">
                  <a:moveTo>
                    <a:pt x="108" y="0"/>
                  </a:moveTo>
                  <a:cubicBezTo>
                    <a:pt x="108" y="148"/>
                    <a:pt x="108" y="148"/>
                    <a:pt x="108" y="148"/>
                  </a:cubicBezTo>
                  <a:cubicBezTo>
                    <a:pt x="108" y="198"/>
                    <a:pt x="90" y="223"/>
                    <a:pt x="55" y="223"/>
                  </a:cubicBezTo>
                  <a:cubicBezTo>
                    <a:pt x="37" y="223"/>
                    <a:pt x="24" y="217"/>
                    <a:pt x="14" y="204"/>
                  </a:cubicBezTo>
                  <a:cubicBezTo>
                    <a:pt x="5" y="191"/>
                    <a:pt x="0" y="172"/>
                    <a:pt x="0" y="1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69"/>
                    <a:pt x="19" y="184"/>
                    <a:pt x="25" y="194"/>
                  </a:cubicBezTo>
                  <a:cubicBezTo>
                    <a:pt x="32" y="204"/>
                    <a:pt x="42" y="209"/>
                    <a:pt x="55" y="209"/>
                  </a:cubicBezTo>
                  <a:cubicBezTo>
                    <a:pt x="68" y="209"/>
                    <a:pt x="77" y="204"/>
                    <a:pt x="84" y="194"/>
                  </a:cubicBezTo>
                  <a:cubicBezTo>
                    <a:pt x="90" y="184"/>
                    <a:pt x="93" y="169"/>
                    <a:pt x="93" y="150"/>
                  </a:cubicBezTo>
                  <a:cubicBezTo>
                    <a:pt x="93" y="0"/>
                    <a:pt x="93" y="0"/>
                    <a:pt x="93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8583413" y="5261595"/>
              <a:ext cx="61913" cy="131763"/>
            </a:xfrm>
            <a:custGeom>
              <a:avLst/>
              <a:gdLst>
                <a:gd name="T0" fmla="*/ 15 w 101"/>
                <a:gd name="T1" fmla="*/ 124 h 220"/>
                <a:gd name="T2" fmla="*/ 15 w 101"/>
                <a:gd name="T3" fmla="*/ 220 h 220"/>
                <a:gd name="T4" fmla="*/ 0 w 101"/>
                <a:gd name="T5" fmla="*/ 220 h 220"/>
                <a:gd name="T6" fmla="*/ 0 w 101"/>
                <a:gd name="T7" fmla="*/ 0 h 220"/>
                <a:gd name="T8" fmla="*/ 31 w 101"/>
                <a:gd name="T9" fmla="*/ 0 h 220"/>
                <a:gd name="T10" fmla="*/ 78 w 101"/>
                <a:gd name="T11" fmla="*/ 15 h 220"/>
                <a:gd name="T12" fmla="*/ 92 w 101"/>
                <a:gd name="T13" fmla="*/ 61 h 220"/>
                <a:gd name="T14" fmla="*/ 84 w 101"/>
                <a:gd name="T15" fmla="*/ 98 h 220"/>
                <a:gd name="T16" fmla="*/ 57 w 101"/>
                <a:gd name="T17" fmla="*/ 120 h 220"/>
                <a:gd name="T18" fmla="*/ 101 w 101"/>
                <a:gd name="T19" fmla="*/ 220 h 220"/>
                <a:gd name="T20" fmla="*/ 84 w 101"/>
                <a:gd name="T21" fmla="*/ 220 h 220"/>
                <a:gd name="T22" fmla="*/ 43 w 101"/>
                <a:gd name="T23" fmla="*/ 124 h 220"/>
                <a:gd name="T24" fmla="*/ 15 w 101"/>
                <a:gd name="T25" fmla="*/ 124 h 220"/>
                <a:gd name="T26" fmla="*/ 15 w 101"/>
                <a:gd name="T27" fmla="*/ 110 h 220"/>
                <a:gd name="T28" fmla="*/ 36 w 101"/>
                <a:gd name="T29" fmla="*/ 110 h 220"/>
                <a:gd name="T30" fmla="*/ 67 w 101"/>
                <a:gd name="T31" fmla="*/ 98 h 220"/>
                <a:gd name="T32" fmla="*/ 77 w 101"/>
                <a:gd name="T33" fmla="*/ 61 h 220"/>
                <a:gd name="T34" fmla="*/ 66 w 101"/>
                <a:gd name="T35" fmla="*/ 25 h 220"/>
                <a:gd name="T36" fmla="*/ 32 w 101"/>
                <a:gd name="T37" fmla="*/ 14 h 220"/>
                <a:gd name="T38" fmla="*/ 15 w 101"/>
                <a:gd name="T39" fmla="*/ 14 h 220"/>
                <a:gd name="T40" fmla="*/ 15 w 101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0">
                  <a:moveTo>
                    <a:pt x="15" y="124"/>
                  </a:move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2" y="0"/>
                    <a:pt x="68" y="5"/>
                    <a:pt x="78" y="15"/>
                  </a:cubicBezTo>
                  <a:cubicBezTo>
                    <a:pt x="88" y="25"/>
                    <a:pt x="92" y="40"/>
                    <a:pt x="92" y="61"/>
                  </a:cubicBezTo>
                  <a:cubicBezTo>
                    <a:pt x="92" y="76"/>
                    <a:pt x="90" y="88"/>
                    <a:pt x="84" y="98"/>
                  </a:cubicBezTo>
                  <a:cubicBezTo>
                    <a:pt x="79" y="108"/>
                    <a:pt x="70" y="115"/>
                    <a:pt x="57" y="120"/>
                  </a:cubicBezTo>
                  <a:cubicBezTo>
                    <a:pt x="101" y="220"/>
                    <a:pt x="101" y="220"/>
                    <a:pt x="101" y="220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43" y="124"/>
                    <a:pt x="43" y="124"/>
                    <a:pt x="43" y="124"/>
                  </a:cubicBezTo>
                  <a:lnTo>
                    <a:pt x="15" y="124"/>
                  </a:lnTo>
                  <a:close/>
                  <a:moveTo>
                    <a:pt x="15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49" y="110"/>
                    <a:pt x="59" y="106"/>
                    <a:pt x="67" y="98"/>
                  </a:cubicBezTo>
                  <a:cubicBezTo>
                    <a:pt x="74" y="90"/>
                    <a:pt x="77" y="77"/>
                    <a:pt x="77" y="61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8"/>
                    <a:pt x="47" y="14"/>
                    <a:pt x="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8691363" y="5260008"/>
              <a:ext cx="57150" cy="134938"/>
            </a:xfrm>
            <a:custGeom>
              <a:avLst/>
              <a:gdLst>
                <a:gd name="T0" fmla="*/ 96 w 96"/>
                <a:gd name="T1" fmla="*/ 165 h 226"/>
                <a:gd name="T2" fmla="*/ 81 w 96"/>
                <a:gd name="T3" fmla="*/ 209 h 226"/>
                <a:gd name="T4" fmla="*/ 42 w 96"/>
                <a:gd name="T5" fmla="*/ 226 h 226"/>
                <a:gd name="T6" fmla="*/ 0 w 96"/>
                <a:gd name="T7" fmla="*/ 218 h 226"/>
                <a:gd name="T8" fmla="*/ 0 w 96"/>
                <a:gd name="T9" fmla="*/ 202 h 226"/>
                <a:gd name="T10" fmla="*/ 19 w 96"/>
                <a:gd name="T11" fmla="*/ 209 h 226"/>
                <a:gd name="T12" fmla="*/ 42 w 96"/>
                <a:gd name="T13" fmla="*/ 212 h 226"/>
                <a:gd name="T14" fmla="*/ 70 w 96"/>
                <a:gd name="T15" fmla="*/ 199 h 226"/>
                <a:gd name="T16" fmla="*/ 81 w 96"/>
                <a:gd name="T17" fmla="*/ 167 h 226"/>
                <a:gd name="T18" fmla="*/ 73 w 96"/>
                <a:gd name="T19" fmla="*/ 138 h 226"/>
                <a:gd name="T20" fmla="*/ 44 w 96"/>
                <a:gd name="T21" fmla="*/ 116 h 226"/>
                <a:gd name="T22" fmla="*/ 18 w 96"/>
                <a:gd name="T23" fmla="*/ 100 h 226"/>
                <a:gd name="T24" fmla="*/ 6 w 96"/>
                <a:gd name="T25" fmla="*/ 81 h 226"/>
                <a:gd name="T26" fmla="*/ 2 w 96"/>
                <a:gd name="T27" fmla="*/ 55 h 226"/>
                <a:gd name="T28" fmla="*/ 8 w 96"/>
                <a:gd name="T29" fmla="*/ 26 h 226"/>
                <a:gd name="T30" fmla="*/ 27 w 96"/>
                <a:gd name="T31" fmla="*/ 7 h 226"/>
                <a:gd name="T32" fmla="*/ 53 w 96"/>
                <a:gd name="T33" fmla="*/ 0 h 226"/>
                <a:gd name="T34" fmla="*/ 76 w 96"/>
                <a:gd name="T35" fmla="*/ 3 h 226"/>
                <a:gd name="T36" fmla="*/ 93 w 96"/>
                <a:gd name="T37" fmla="*/ 9 h 226"/>
                <a:gd name="T38" fmla="*/ 87 w 96"/>
                <a:gd name="T39" fmla="*/ 23 h 226"/>
                <a:gd name="T40" fmla="*/ 53 w 96"/>
                <a:gd name="T41" fmla="*/ 14 h 226"/>
                <a:gd name="T42" fmla="*/ 27 w 96"/>
                <a:gd name="T43" fmla="*/ 26 h 226"/>
                <a:gd name="T44" fmla="*/ 16 w 96"/>
                <a:gd name="T45" fmla="*/ 55 h 226"/>
                <a:gd name="T46" fmla="*/ 24 w 96"/>
                <a:gd name="T47" fmla="*/ 83 h 226"/>
                <a:gd name="T48" fmla="*/ 53 w 96"/>
                <a:gd name="T49" fmla="*/ 105 h 226"/>
                <a:gd name="T50" fmla="*/ 85 w 96"/>
                <a:gd name="T51" fmla="*/ 130 h 226"/>
                <a:gd name="T52" fmla="*/ 96 w 96"/>
                <a:gd name="T53" fmla="*/ 16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226">
                  <a:moveTo>
                    <a:pt x="96" y="165"/>
                  </a:moveTo>
                  <a:cubicBezTo>
                    <a:pt x="96" y="183"/>
                    <a:pt x="91" y="198"/>
                    <a:pt x="81" y="209"/>
                  </a:cubicBezTo>
                  <a:cubicBezTo>
                    <a:pt x="70" y="220"/>
                    <a:pt x="58" y="226"/>
                    <a:pt x="42" y="226"/>
                  </a:cubicBezTo>
                  <a:cubicBezTo>
                    <a:pt x="25" y="226"/>
                    <a:pt x="11" y="223"/>
                    <a:pt x="0" y="21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5" y="205"/>
                    <a:pt x="12" y="208"/>
                    <a:pt x="19" y="209"/>
                  </a:cubicBezTo>
                  <a:cubicBezTo>
                    <a:pt x="27" y="211"/>
                    <a:pt x="35" y="212"/>
                    <a:pt x="42" y="212"/>
                  </a:cubicBezTo>
                  <a:cubicBezTo>
                    <a:pt x="54" y="212"/>
                    <a:pt x="63" y="208"/>
                    <a:pt x="70" y="199"/>
                  </a:cubicBezTo>
                  <a:cubicBezTo>
                    <a:pt x="77" y="190"/>
                    <a:pt x="81" y="180"/>
                    <a:pt x="81" y="167"/>
                  </a:cubicBezTo>
                  <a:cubicBezTo>
                    <a:pt x="81" y="154"/>
                    <a:pt x="78" y="145"/>
                    <a:pt x="73" y="138"/>
                  </a:cubicBezTo>
                  <a:cubicBezTo>
                    <a:pt x="68" y="131"/>
                    <a:pt x="58" y="123"/>
                    <a:pt x="44" y="116"/>
                  </a:cubicBezTo>
                  <a:cubicBezTo>
                    <a:pt x="32" y="111"/>
                    <a:pt x="24" y="105"/>
                    <a:pt x="18" y="100"/>
                  </a:cubicBezTo>
                  <a:cubicBezTo>
                    <a:pt x="13" y="94"/>
                    <a:pt x="9" y="88"/>
                    <a:pt x="6" y="81"/>
                  </a:cubicBezTo>
                  <a:cubicBezTo>
                    <a:pt x="3" y="74"/>
                    <a:pt x="2" y="65"/>
                    <a:pt x="2" y="55"/>
                  </a:cubicBezTo>
                  <a:cubicBezTo>
                    <a:pt x="2" y="45"/>
                    <a:pt x="4" y="35"/>
                    <a:pt x="8" y="26"/>
                  </a:cubicBezTo>
                  <a:cubicBezTo>
                    <a:pt x="13" y="18"/>
                    <a:pt x="19" y="12"/>
                    <a:pt x="27" y="7"/>
                  </a:cubicBezTo>
                  <a:cubicBezTo>
                    <a:pt x="35" y="2"/>
                    <a:pt x="44" y="0"/>
                    <a:pt x="53" y="0"/>
                  </a:cubicBezTo>
                  <a:cubicBezTo>
                    <a:pt x="62" y="0"/>
                    <a:pt x="69" y="1"/>
                    <a:pt x="76" y="3"/>
                  </a:cubicBezTo>
                  <a:cubicBezTo>
                    <a:pt x="83" y="5"/>
                    <a:pt x="89" y="7"/>
                    <a:pt x="93" y="9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76" y="17"/>
                    <a:pt x="65" y="14"/>
                    <a:pt x="53" y="14"/>
                  </a:cubicBezTo>
                  <a:cubicBezTo>
                    <a:pt x="42" y="14"/>
                    <a:pt x="33" y="18"/>
                    <a:pt x="27" y="26"/>
                  </a:cubicBezTo>
                  <a:cubicBezTo>
                    <a:pt x="20" y="33"/>
                    <a:pt x="16" y="43"/>
                    <a:pt x="16" y="55"/>
                  </a:cubicBezTo>
                  <a:cubicBezTo>
                    <a:pt x="16" y="67"/>
                    <a:pt x="19" y="77"/>
                    <a:pt x="24" y="83"/>
                  </a:cubicBezTo>
                  <a:cubicBezTo>
                    <a:pt x="29" y="90"/>
                    <a:pt x="38" y="97"/>
                    <a:pt x="53" y="105"/>
                  </a:cubicBezTo>
                  <a:cubicBezTo>
                    <a:pt x="68" y="112"/>
                    <a:pt x="78" y="120"/>
                    <a:pt x="85" y="130"/>
                  </a:cubicBezTo>
                  <a:cubicBezTo>
                    <a:pt x="92" y="140"/>
                    <a:pt x="96" y="151"/>
                    <a:pt x="96" y="165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8770738" y="5261595"/>
              <a:ext cx="63500" cy="131763"/>
            </a:xfrm>
            <a:custGeom>
              <a:avLst/>
              <a:gdLst>
                <a:gd name="T0" fmla="*/ 40 w 40"/>
                <a:gd name="T1" fmla="*/ 83 h 83"/>
                <a:gd name="T2" fmla="*/ 35 w 40"/>
                <a:gd name="T3" fmla="*/ 83 h 83"/>
                <a:gd name="T4" fmla="*/ 35 w 40"/>
                <a:gd name="T5" fmla="*/ 42 h 83"/>
                <a:gd name="T6" fmla="*/ 6 w 40"/>
                <a:gd name="T7" fmla="*/ 42 h 83"/>
                <a:gd name="T8" fmla="*/ 6 w 40"/>
                <a:gd name="T9" fmla="*/ 83 h 83"/>
                <a:gd name="T10" fmla="*/ 0 w 40"/>
                <a:gd name="T11" fmla="*/ 83 h 83"/>
                <a:gd name="T12" fmla="*/ 0 w 40"/>
                <a:gd name="T13" fmla="*/ 0 h 83"/>
                <a:gd name="T14" fmla="*/ 6 w 40"/>
                <a:gd name="T15" fmla="*/ 0 h 83"/>
                <a:gd name="T16" fmla="*/ 6 w 40"/>
                <a:gd name="T17" fmla="*/ 37 h 83"/>
                <a:gd name="T18" fmla="*/ 35 w 40"/>
                <a:gd name="T19" fmla="*/ 37 h 83"/>
                <a:gd name="T20" fmla="*/ 35 w 40"/>
                <a:gd name="T21" fmla="*/ 0 h 83"/>
                <a:gd name="T22" fmla="*/ 40 w 40"/>
                <a:gd name="T23" fmla="*/ 0 h 83"/>
                <a:gd name="T24" fmla="*/ 40 w 4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3">
                  <a:moveTo>
                    <a:pt x="40" y="83"/>
                  </a:moveTo>
                  <a:lnTo>
                    <a:pt x="35" y="83"/>
                  </a:lnTo>
                  <a:lnTo>
                    <a:pt x="35" y="42"/>
                  </a:lnTo>
                  <a:lnTo>
                    <a:pt x="6" y="42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37"/>
                  </a:lnTo>
                  <a:lnTo>
                    <a:pt x="35" y="37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21"/>
            <p:cNvSpPr>
              <a:spLocks noEditPoints="1"/>
            </p:cNvSpPr>
            <p:nvPr/>
          </p:nvSpPr>
          <p:spPr bwMode="auto">
            <a:xfrm>
              <a:off x="8859638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0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0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7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1 w 127"/>
                <a:gd name="T27" fmla="*/ 113 h 226"/>
                <a:gd name="T28" fmla="*/ 99 w 127"/>
                <a:gd name="T29" fmla="*/ 39 h 226"/>
                <a:gd name="T30" fmla="*/ 64 w 127"/>
                <a:gd name="T31" fmla="*/ 14 h 226"/>
                <a:gd name="T32" fmla="*/ 27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4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6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4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89596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7 w 92"/>
                <a:gd name="T3" fmla="*/ 113 h 220"/>
                <a:gd name="T4" fmla="*/ 31 w 92"/>
                <a:gd name="T5" fmla="*/ 129 h 220"/>
                <a:gd name="T6" fmla="*/ 15 w 92"/>
                <a:gd name="T7" fmla="*/ 129 h 220"/>
                <a:gd name="T8" fmla="*/ 15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5 w 92"/>
                <a:gd name="T21" fmla="*/ 116 h 220"/>
                <a:gd name="T22" fmla="*/ 30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6 w 92"/>
                <a:gd name="T29" fmla="*/ 25 h 220"/>
                <a:gd name="T30" fmla="*/ 31 w 92"/>
                <a:gd name="T31" fmla="*/ 14 h 220"/>
                <a:gd name="T32" fmla="*/ 15 w 92"/>
                <a:gd name="T33" fmla="*/ 14 h 220"/>
                <a:gd name="T34" fmla="*/ 15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7" y="103"/>
                    <a:pt x="77" y="113"/>
                  </a:cubicBezTo>
                  <a:cubicBezTo>
                    <a:pt x="66" y="124"/>
                    <a:pt x="51" y="129"/>
                    <a:pt x="31" y="12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68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5" y="116"/>
                  </a:moveTo>
                  <a:cubicBezTo>
                    <a:pt x="30" y="116"/>
                    <a:pt x="30" y="116"/>
                    <a:pt x="30" y="116"/>
                  </a:cubicBezTo>
                  <a:cubicBezTo>
                    <a:pt x="47" y="116"/>
                    <a:pt x="59" y="111"/>
                    <a:pt x="66" y="103"/>
                  </a:cubicBezTo>
                  <a:cubicBezTo>
                    <a:pt x="74" y="95"/>
                    <a:pt x="77" y="82"/>
                    <a:pt x="77" y="63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7"/>
                    <a:pt x="47" y="14"/>
                    <a:pt x="31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90358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6 w 92"/>
                <a:gd name="T3" fmla="*/ 113 h 220"/>
                <a:gd name="T4" fmla="*/ 30 w 92"/>
                <a:gd name="T5" fmla="*/ 129 h 220"/>
                <a:gd name="T6" fmla="*/ 14 w 92"/>
                <a:gd name="T7" fmla="*/ 129 h 220"/>
                <a:gd name="T8" fmla="*/ 14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4 w 92"/>
                <a:gd name="T21" fmla="*/ 116 h 220"/>
                <a:gd name="T22" fmla="*/ 29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5 w 92"/>
                <a:gd name="T29" fmla="*/ 25 h 220"/>
                <a:gd name="T30" fmla="*/ 31 w 92"/>
                <a:gd name="T31" fmla="*/ 14 h 220"/>
                <a:gd name="T32" fmla="*/ 14 w 92"/>
                <a:gd name="T33" fmla="*/ 14 h 220"/>
                <a:gd name="T34" fmla="*/ 14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6" y="103"/>
                    <a:pt x="76" y="113"/>
                  </a:cubicBezTo>
                  <a:cubicBezTo>
                    <a:pt x="66" y="124"/>
                    <a:pt x="50" y="129"/>
                    <a:pt x="3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4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46" y="116"/>
                    <a:pt x="59" y="111"/>
                    <a:pt x="66" y="103"/>
                  </a:cubicBezTo>
                  <a:cubicBezTo>
                    <a:pt x="73" y="95"/>
                    <a:pt x="77" y="82"/>
                    <a:pt x="77" y="63"/>
                  </a:cubicBezTo>
                  <a:cubicBezTo>
                    <a:pt x="77" y="45"/>
                    <a:pt x="73" y="33"/>
                    <a:pt x="65" y="25"/>
                  </a:cubicBezTo>
                  <a:cubicBezTo>
                    <a:pt x="58" y="17"/>
                    <a:pt x="46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9112051" y="5261595"/>
              <a:ext cx="9525" cy="131763"/>
            </a:xfrm>
            <a:prstGeom prst="rect">
              <a:avLst/>
            </a:pr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9150151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2 w 116"/>
                <a:gd name="T7" fmla="*/ 23 h 220"/>
                <a:gd name="T8" fmla="*/ 14 w 116"/>
                <a:gd name="T9" fmla="*/ 62 h 220"/>
                <a:gd name="T10" fmla="*/ 14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1 w 116"/>
                <a:gd name="T19" fmla="*/ 195 h 220"/>
                <a:gd name="T20" fmla="*/ 102 w 116"/>
                <a:gd name="T21" fmla="*/ 195 h 220"/>
                <a:gd name="T22" fmla="*/ 101 w 116"/>
                <a:gd name="T23" fmla="*/ 154 h 220"/>
                <a:gd name="T24" fmla="*/ 101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36"/>
                    <a:pt x="14" y="50"/>
                    <a:pt x="14" y="62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79"/>
                    <a:pt x="101" y="165"/>
                    <a:pt x="101" y="1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9243813" y="5260008"/>
              <a:ext cx="77788" cy="134938"/>
            </a:xfrm>
            <a:custGeom>
              <a:avLst/>
              <a:gdLst>
                <a:gd name="T0" fmla="*/ 80 w 128"/>
                <a:gd name="T1" fmla="*/ 112 h 226"/>
                <a:gd name="T2" fmla="*/ 128 w 128"/>
                <a:gd name="T3" fmla="*/ 112 h 226"/>
                <a:gd name="T4" fmla="*/ 128 w 128"/>
                <a:gd name="T5" fmla="*/ 216 h 226"/>
                <a:gd name="T6" fmla="*/ 76 w 128"/>
                <a:gd name="T7" fmla="*/ 226 h 226"/>
                <a:gd name="T8" fmla="*/ 20 w 128"/>
                <a:gd name="T9" fmla="*/ 196 h 226"/>
                <a:gd name="T10" fmla="*/ 0 w 128"/>
                <a:gd name="T11" fmla="*/ 112 h 226"/>
                <a:gd name="T12" fmla="*/ 21 w 128"/>
                <a:gd name="T13" fmla="*/ 29 h 226"/>
                <a:gd name="T14" fmla="*/ 79 w 128"/>
                <a:gd name="T15" fmla="*/ 0 h 226"/>
                <a:gd name="T16" fmla="*/ 126 w 128"/>
                <a:gd name="T17" fmla="*/ 14 h 226"/>
                <a:gd name="T18" fmla="*/ 119 w 128"/>
                <a:gd name="T19" fmla="*/ 27 h 226"/>
                <a:gd name="T20" fmla="*/ 79 w 128"/>
                <a:gd name="T21" fmla="*/ 14 h 226"/>
                <a:gd name="T22" fmla="*/ 32 w 128"/>
                <a:gd name="T23" fmla="*/ 39 h 226"/>
                <a:gd name="T24" fmla="*/ 16 w 128"/>
                <a:gd name="T25" fmla="*/ 113 h 226"/>
                <a:gd name="T26" fmla="*/ 32 w 128"/>
                <a:gd name="T27" fmla="*/ 186 h 226"/>
                <a:gd name="T28" fmla="*/ 77 w 128"/>
                <a:gd name="T29" fmla="*/ 212 h 226"/>
                <a:gd name="T30" fmla="*/ 113 w 128"/>
                <a:gd name="T31" fmla="*/ 206 h 226"/>
                <a:gd name="T32" fmla="*/ 113 w 128"/>
                <a:gd name="T33" fmla="*/ 126 h 226"/>
                <a:gd name="T34" fmla="*/ 80 w 128"/>
                <a:gd name="T35" fmla="*/ 126 h 226"/>
                <a:gd name="T36" fmla="*/ 80 w 128"/>
                <a:gd name="T37" fmla="*/ 11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226">
                  <a:moveTo>
                    <a:pt x="80" y="112"/>
                  </a:moveTo>
                  <a:cubicBezTo>
                    <a:pt x="128" y="112"/>
                    <a:pt x="128" y="112"/>
                    <a:pt x="128" y="112"/>
                  </a:cubicBezTo>
                  <a:cubicBezTo>
                    <a:pt x="128" y="216"/>
                    <a:pt x="128" y="216"/>
                    <a:pt x="128" y="216"/>
                  </a:cubicBezTo>
                  <a:cubicBezTo>
                    <a:pt x="111" y="223"/>
                    <a:pt x="94" y="226"/>
                    <a:pt x="76" y="226"/>
                  </a:cubicBezTo>
                  <a:cubicBezTo>
                    <a:pt x="52" y="226"/>
                    <a:pt x="33" y="216"/>
                    <a:pt x="20" y="196"/>
                  </a:cubicBezTo>
                  <a:cubicBezTo>
                    <a:pt x="7" y="176"/>
                    <a:pt x="0" y="148"/>
                    <a:pt x="0" y="112"/>
                  </a:cubicBezTo>
                  <a:cubicBezTo>
                    <a:pt x="0" y="77"/>
                    <a:pt x="7" y="49"/>
                    <a:pt x="21" y="29"/>
                  </a:cubicBezTo>
                  <a:cubicBezTo>
                    <a:pt x="35" y="10"/>
                    <a:pt x="54" y="0"/>
                    <a:pt x="79" y="0"/>
                  </a:cubicBezTo>
                  <a:cubicBezTo>
                    <a:pt x="95" y="0"/>
                    <a:pt x="111" y="5"/>
                    <a:pt x="126" y="1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05" y="18"/>
                    <a:pt x="91" y="14"/>
                    <a:pt x="79" y="14"/>
                  </a:cubicBezTo>
                  <a:cubicBezTo>
                    <a:pt x="58" y="14"/>
                    <a:pt x="42" y="22"/>
                    <a:pt x="32" y="39"/>
                  </a:cubicBezTo>
                  <a:cubicBezTo>
                    <a:pt x="21" y="56"/>
                    <a:pt x="16" y="80"/>
                    <a:pt x="16" y="113"/>
                  </a:cubicBezTo>
                  <a:cubicBezTo>
                    <a:pt x="16" y="144"/>
                    <a:pt x="21" y="169"/>
                    <a:pt x="32" y="186"/>
                  </a:cubicBezTo>
                  <a:cubicBezTo>
                    <a:pt x="43" y="203"/>
                    <a:pt x="58" y="212"/>
                    <a:pt x="77" y="212"/>
                  </a:cubicBezTo>
                  <a:cubicBezTo>
                    <a:pt x="91" y="212"/>
                    <a:pt x="103" y="210"/>
                    <a:pt x="113" y="20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80" y="126"/>
                    <a:pt x="80" y="126"/>
                    <a:pt x="80" y="126"/>
                  </a:cubicBezTo>
                  <a:lnTo>
                    <a:pt x="80" y="112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9380338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3 w 116"/>
                <a:gd name="T7" fmla="*/ 23 h 220"/>
                <a:gd name="T8" fmla="*/ 15 w 116"/>
                <a:gd name="T9" fmla="*/ 62 h 220"/>
                <a:gd name="T10" fmla="*/ 15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2 w 116"/>
                <a:gd name="T19" fmla="*/ 195 h 220"/>
                <a:gd name="T20" fmla="*/ 103 w 116"/>
                <a:gd name="T21" fmla="*/ 195 h 220"/>
                <a:gd name="T22" fmla="*/ 102 w 116"/>
                <a:gd name="T23" fmla="*/ 154 h 220"/>
                <a:gd name="T24" fmla="*/ 102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36"/>
                    <a:pt x="15" y="50"/>
                    <a:pt x="15" y="62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3" y="195"/>
                    <a:pt x="103" y="195"/>
                    <a:pt x="103" y="195"/>
                  </a:cubicBezTo>
                  <a:cubicBezTo>
                    <a:pt x="102" y="179"/>
                    <a:pt x="102" y="165"/>
                    <a:pt x="102" y="15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9480351" y="5261595"/>
              <a:ext cx="47625" cy="131763"/>
            </a:xfrm>
            <a:custGeom>
              <a:avLst/>
              <a:gdLst>
                <a:gd name="T0" fmla="*/ 30 w 30"/>
                <a:gd name="T1" fmla="*/ 83 h 83"/>
                <a:gd name="T2" fmla="*/ 0 w 30"/>
                <a:gd name="T3" fmla="*/ 83 h 83"/>
                <a:gd name="T4" fmla="*/ 0 w 30"/>
                <a:gd name="T5" fmla="*/ 0 h 83"/>
                <a:gd name="T6" fmla="*/ 30 w 30"/>
                <a:gd name="T7" fmla="*/ 0 h 83"/>
                <a:gd name="T8" fmla="*/ 30 w 30"/>
                <a:gd name="T9" fmla="*/ 5 h 83"/>
                <a:gd name="T10" fmla="*/ 5 w 30"/>
                <a:gd name="T11" fmla="*/ 5 h 83"/>
                <a:gd name="T12" fmla="*/ 5 w 30"/>
                <a:gd name="T13" fmla="*/ 37 h 83"/>
                <a:gd name="T14" fmla="*/ 28 w 30"/>
                <a:gd name="T15" fmla="*/ 37 h 83"/>
                <a:gd name="T16" fmla="*/ 28 w 30"/>
                <a:gd name="T17" fmla="*/ 42 h 83"/>
                <a:gd name="T18" fmla="*/ 5 w 30"/>
                <a:gd name="T19" fmla="*/ 42 h 83"/>
                <a:gd name="T20" fmla="*/ 5 w 30"/>
                <a:gd name="T21" fmla="*/ 78 h 83"/>
                <a:gd name="T22" fmla="*/ 30 w 30"/>
                <a:gd name="T23" fmla="*/ 78 h 83"/>
                <a:gd name="T24" fmla="*/ 30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5" y="5"/>
                  </a:lnTo>
                  <a:lnTo>
                    <a:pt x="5" y="37"/>
                  </a:lnTo>
                  <a:lnTo>
                    <a:pt x="28" y="37"/>
                  </a:lnTo>
                  <a:lnTo>
                    <a:pt x="28" y="42"/>
                  </a:lnTo>
                  <a:lnTo>
                    <a:pt x="5" y="42"/>
                  </a:lnTo>
                  <a:lnTo>
                    <a:pt x="5" y="78"/>
                  </a:lnTo>
                  <a:lnTo>
                    <a:pt x="30" y="78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9537501" y="5261595"/>
              <a:ext cx="61913" cy="131763"/>
            </a:xfrm>
            <a:custGeom>
              <a:avLst/>
              <a:gdLst>
                <a:gd name="T0" fmla="*/ 22 w 39"/>
                <a:gd name="T1" fmla="*/ 83 h 83"/>
                <a:gd name="T2" fmla="*/ 17 w 39"/>
                <a:gd name="T3" fmla="*/ 83 h 83"/>
                <a:gd name="T4" fmla="*/ 17 w 39"/>
                <a:gd name="T5" fmla="*/ 5 h 83"/>
                <a:gd name="T6" fmla="*/ 0 w 39"/>
                <a:gd name="T7" fmla="*/ 5 h 83"/>
                <a:gd name="T8" fmla="*/ 0 w 39"/>
                <a:gd name="T9" fmla="*/ 0 h 83"/>
                <a:gd name="T10" fmla="*/ 39 w 39"/>
                <a:gd name="T11" fmla="*/ 0 h 83"/>
                <a:gd name="T12" fmla="*/ 39 w 39"/>
                <a:gd name="T13" fmla="*/ 5 h 83"/>
                <a:gd name="T14" fmla="*/ 22 w 39"/>
                <a:gd name="T15" fmla="*/ 5 h 83"/>
                <a:gd name="T16" fmla="*/ 22 w 39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83">
                  <a:moveTo>
                    <a:pt x="22" y="83"/>
                  </a:moveTo>
                  <a:lnTo>
                    <a:pt x="17" y="83"/>
                  </a:lnTo>
                  <a:lnTo>
                    <a:pt x="1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22" y="5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9602588" y="5261595"/>
              <a:ext cx="123825" cy="131763"/>
            </a:xfrm>
            <a:custGeom>
              <a:avLst/>
              <a:gdLst>
                <a:gd name="T0" fmla="*/ 192 w 207"/>
                <a:gd name="T1" fmla="*/ 0 h 220"/>
                <a:gd name="T2" fmla="*/ 207 w 207"/>
                <a:gd name="T3" fmla="*/ 0 h 220"/>
                <a:gd name="T4" fmla="*/ 160 w 207"/>
                <a:gd name="T5" fmla="*/ 220 h 220"/>
                <a:gd name="T6" fmla="*/ 142 w 207"/>
                <a:gd name="T7" fmla="*/ 220 h 220"/>
                <a:gd name="T8" fmla="*/ 109 w 207"/>
                <a:gd name="T9" fmla="*/ 55 h 220"/>
                <a:gd name="T10" fmla="*/ 103 w 207"/>
                <a:gd name="T11" fmla="*/ 19 h 220"/>
                <a:gd name="T12" fmla="*/ 101 w 207"/>
                <a:gd name="T13" fmla="*/ 34 h 220"/>
                <a:gd name="T14" fmla="*/ 98 w 207"/>
                <a:gd name="T15" fmla="*/ 55 h 220"/>
                <a:gd name="T16" fmla="*/ 65 w 207"/>
                <a:gd name="T17" fmla="*/ 220 h 220"/>
                <a:gd name="T18" fmla="*/ 47 w 207"/>
                <a:gd name="T19" fmla="*/ 220 h 220"/>
                <a:gd name="T20" fmla="*/ 0 w 207"/>
                <a:gd name="T21" fmla="*/ 0 h 220"/>
                <a:gd name="T22" fmla="*/ 16 w 207"/>
                <a:gd name="T23" fmla="*/ 0 h 220"/>
                <a:gd name="T24" fmla="*/ 47 w 207"/>
                <a:gd name="T25" fmla="*/ 151 h 220"/>
                <a:gd name="T26" fmla="*/ 56 w 207"/>
                <a:gd name="T27" fmla="*/ 203 h 220"/>
                <a:gd name="T28" fmla="*/ 64 w 207"/>
                <a:gd name="T29" fmla="*/ 152 h 220"/>
                <a:gd name="T30" fmla="*/ 95 w 207"/>
                <a:gd name="T31" fmla="*/ 0 h 220"/>
                <a:gd name="T32" fmla="*/ 112 w 207"/>
                <a:gd name="T33" fmla="*/ 0 h 220"/>
                <a:gd name="T34" fmla="*/ 143 w 207"/>
                <a:gd name="T35" fmla="*/ 151 h 220"/>
                <a:gd name="T36" fmla="*/ 150 w 207"/>
                <a:gd name="T37" fmla="*/ 192 h 220"/>
                <a:gd name="T38" fmla="*/ 151 w 207"/>
                <a:gd name="T39" fmla="*/ 203 h 220"/>
                <a:gd name="T40" fmla="*/ 160 w 207"/>
                <a:gd name="T41" fmla="*/ 151 h 220"/>
                <a:gd name="T42" fmla="*/ 192 w 207"/>
                <a:gd name="T4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0">
                  <a:moveTo>
                    <a:pt x="192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3"/>
                    <a:pt x="106" y="41"/>
                    <a:pt x="103" y="19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1" y="176"/>
                    <a:pt x="55" y="193"/>
                    <a:pt x="56" y="203"/>
                  </a:cubicBezTo>
                  <a:cubicBezTo>
                    <a:pt x="58" y="187"/>
                    <a:pt x="61" y="170"/>
                    <a:pt x="64" y="15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6" y="168"/>
                    <a:pt x="148" y="181"/>
                    <a:pt x="150" y="192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4" y="182"/>
                    <a:pt x="157" y="165"/>
                    <a:pt x="160" y="15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Freeform 31"/>
            <p:cNvSpPr>
              <a:spLocks noEditPoints="1"/>
            </p:cNvSpPr>
            <p:nvPr/>
          </p:nvSpPr>
          <p:spPr bwMode="auto">
            <a:xfrm>
              <a:off x="9737526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1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1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8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2 w 127"/>
                <a:gd name="T27" fmla="*/ 113 h 226"/>
                <a:gd name="T28" fmla="*/ 100 w 127"/>
                <a:gd name="T29" fmla="*/ 39 h 226"/>
                <a:gd name="T30" fmla="*/ 64 w 127"/>
                <a:gd name="T31" fmla="*/ 14 h 226"/>
                <a:gd name="T32" fmla="*/ 28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1" y="197"/>
                  </a:cubicBezTo>
                  <a:cubicBezTo>
                    <a:pt x="100" y="216"/>
                    <a:pt x="84" y="226"/>
                    <a:pt x="63" y="226"/>
                  </a:cubicBezTo>
                  <a:cubicBezTo>
                    <a:pt x="43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7" y="9"/>
                    <a:pt x="43" y="0"/>
                    <a:pt x="64" y="0"/>
                  </a:cubicBezTo>
                  <a:cubicBezTo>
                    <a:pt x="84" y="0"/>
                    <a:pt x="100" y="10"/>
                    <a:pt x="111" y="29"/>
                  </a:cubicBezTo>
                  <a:cubicBezTo>
                    <a:pt x="122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20" y="170"/>
                    <a:pt x="28" y="187"/>
                  </a:cubicBezTo>
                  <a:cubicBezTo>
                    <a:pt x="36" y="203"/>
                    <a:pt x="48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2" y="146"/>
                    <a:pt x="112" y="113"/>
                  </a:cubicBezTo>
                  <a:cubicBezTo>
                    <a:pt x="112" y="80"/>
                    <a:pt x="108" y="55"/>
                    <a:pt x="100" y="39"/>
                  </a:cubicBezTo>
                  <a:cubicBezTo>
                    <a:pt x="91" y="22"/>
                    <a:pt x="80" y="14"/>
                    <a:pt x="64" y="14"/>
                  </a:cubicBezTo>
                  <a:cubicBezTo>
                    <a:pt x="48" y="14"/>
                    <a:pt x="36" y="22"/>
                    <a:pt x="28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Freeform 32"/>
            <p:cNvSpPr>
              <a:spLocks noEditPoints="1"/>
            </p:cNvSpPr>
            <p:nvPr/>
          </p:nvSpPr>
          <p:spPr bwMode="auto">
            <a:xfrm>
              <a:off x="9839126" y="5261595"/>
              <a:ext cx="58738" cy="131763"/>
            </a:xfrm>
            <a:custGeom>
              <a:avLst/>
              <a:gdLst>
                <a:gd name="T0" fmla="*/ 14 w 100"/>
                <a:gd name="T1" fmla="*/ 124 h 220"/>
                <a:gd name="T2" fmla="*/ 14 w 100"/>
                <a:gd name="T3" fmla="*/ 220 h 220"/>
                <a:gd name="T4" fmla="*/ 0 w 100"/>
                <a:gd name="T5" fmla="*/ 220 h 220"/>
                <a:gd name="T6" fmla="*/ 0 w 100"/>
                <a:gd name="T7" fmla="*/ 0 h 220"/>
                <a:gd name="T8" fmla="*/ 30 w 100"/>
                <a:gd name="T9" fmla="*/ 0 h 220"/>
                <a:gd name="T10" fmla="*/ 77 w 100"/>
                <a:gd name="T11" fmla="*/ 15 h 220"/>
                <a:gd name="T12" fmla="*/ 92 w 100"/>
                <a:gd name="T13" fmla="*/ 61 h 220"/>
                <a:gd name="T14" fmla="*/ 84 w 100"/>
                <a:gd name="T15" fmla="*/ 98 h 220"/>
                <a:gd name="T16" fmla="*/ 56 w 100"/>
                <a:gd name="T17" fmla="*/ 120 h 220"/>
                <a:gd name="T18" fmla="*/ 100 w 100"/>
                <a:gd name="T19" fmla="*/ 220 h 220"/>
                <a:gd name="T20" fmla="*/ 83 w 100"/>
                <a:gd name="T21" fmla="*/ 220 h 220"/>
                <a:gd name="T22" fmla="*/ 42 w 100"/>
                <a:gd name="T23" fmla="*/ 124 h 220"/>
                <a:gd name="T24" fmla="*/ 14 w 100"/>
                <a:gd name="T25" fmla="*/ 124 h 220"/>
                <a:gd name="T26" fmla="*/ 14 w 100"/>
                <a:gd name="T27" fmla="*/ 110 h 220"/>
                <a:gd name="T28" fmla="*/ 35 w 100"/>
                <a:gd name="T29" fmla="*/ 110 h 220"/>
                <a:gd name="T30" fmla="*/ 66 w 100"/>
                <a:gd name="T31" fmla="*/ 98 h 220"/>
                <a:gd name="T32" fmla="*/ 77 w 100"/>
                <a:gd name="T33" fmla="*/ 61 h 220"/>
                <a:gd name="T34" fmla="*/ 66 w 100"/>
                <a:gd name="T35" fmla="*/ 25 h 220"/>
                <a:gd name="T36" fmla="*/ 31 w 100"/>
                <a:gd name="T37" fmla="*/ 14 h 220"/>
                <a:gd name="T38" fmla="*/ 14 w 100"/>
                <a:gd name="T39" fmla="*/ 14 h 220"/>
                <a:gd name="T40" fmla="*/ 14 w 100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220">
                  <a:moveTo>
                    <a:pt x="14" y="1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0"/>
                    <a:pt x="92" y="61"/>
                  </a:cubicBezTo>
                  <a:cubicBezTo>
                    <a:pt x="92" y="76"/>
                    <a:pt x="89" y="88"/>
                    <a:pt x="84" y="98"/>
                  </a:cubicBezTo>
                  <a:cubicBezTo>
                    <a:pt x="78" y="108"/>
                    <a:pt x="69" y="115"/>
                    <a:pt x="56" y="120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3" y="220"/>
                    <a:pt x="83" y="220"/>
                    <a:pt x="83" y="220"/>
                  </a:cubicBezTo>
                  <a:cubicBezTo>
                    <a:pt x="42" y="124"/>
                    <a:pt x="42" y="124"/>
                    <a:pt x="42" y="124"/>
                  </a:cubicBezTo>
                  <a:lnTo>
                    <a:pt x="14" y="124"/>
                  </a:lnTo>
                  <a:close/>
                  <a:moveTo>
                    <a:pt x="14" y="110"/>
                  </a:moveTo>
                  <a:cubicBezTo>
                    <a:pt x="35" y="110"/>
                    <a:pt x="35" y="110"/>
                    <a:pt x="35" y="110"/>
                  </a:cubicBezTo>
                  <a:cubicBezTo>
                    <a:pt x="48" y="110"/>
                    <a:pt x="59" y="106"/>
                    <a:pt x="66" y="98"/>
                  </a:cubicBezTo>
                  <a:cubicBezTo>
                    <a:pt x="73" y="90"/>
                    <a:pt x="77" y="77"/>
                    <a:pt x="77" y="61"/>
                  </a:cubicBezTo>
                  <a:cubicBezTo>
                    <a:pt x="77" y="45"/>
                    <a:pt x="73" y="33"/>
                    <a:pt x="66" y="25"/>
                  </a:cubicBezTo>
                  <a:cubicBezTo>
                    <a:pt x="58" y="18"/>
                    <a:pt x="47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9916913" y="5261595"/>
              <a:ext cx="60325" cy="131763"/>
            </a:xfrm>
            <a:custGeom>
              <a:avLst/>
              <a:gdLst>
                <a:gd name="T0" fmla="*/ 100 w 100"/>
                <a:gd name="T1" fmla="*/ 220 h 220"/>
                <a:gd name="T2" fmla="*/ 84 w 100"/>
                <a:gd name="T3" fmla="*/ 220 h 220"/>
                <a:gd name="T4" fmla="*/ 32 w 100"/>
                <a:gd name="T5" fmla="*/ 110 h 220"/>
                <a:gd name="T6" fmla="*/ 15 w 100"/>
                <a:gd name="T7" fmla="*/ 133 h 220"/>
                <a:gd name="T8" fmla="*/ 15 w 100"/>
                <a:gd name="T9" fmla="*/ 220 h 220"/>
                <a:gd name="T10" fmla="*/ 0 w 100"/>
                <a:gd name="T11" fmla="*/ 220 h 220"/>
                <a:gd name="T12" fmla="*/ 0 w 100"/>
                <a:gd name="T13" fmla="*/ 0 h 220"/>
                <a:gd name="T14" fmla="*/ 15 w 100"/>
                <a:gd name="T15" fmla="*/ 0 h 220"/>
                <a:gd name="T16" fmla="*/ 15 w 100"/>
                <a:gd name="T17" fmla="*/ 116 h 220"/>
                <a:gd name="T18" fmla="*/ 80 w 100"/>
                <a:gd name="T19" fmla="*/ 0 h 220"/>
                <a:gd name="T20" fmla="*/ 96 w 100"/>
                <a:gd name="T21" fmla="*/ 0 h 220"/>
                <a:gd name="T22" fmla="*/ 41 w 100"/>
                <a:gd name="T23" fmla="*/ 97 h 220"/>
                <a:gd name="T24" fmla="*/ 100 w 100"/>
                <a:gd name="T2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20">
                  <a:moveTo>
                    <a:pt x="100" y="220"/>
                  </a:moveTo>
                  <a:cubicBezTo>
                    <a:pt x="84" y="220"/>
                    <a:pt x="84" y="220"/>
                    <a:pt x="84" y="22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20" y="107"/>
                    <a:pt x="42" y="68"/>
                    <a:pt x="8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1" y="97"/>
                    <a:pt x="41" y="97"/>
                    <a:pt x="41" y="97"/>
                  </a:cubicBezTo>
                  <a:lnTo>
                    <a:pt x="100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4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co L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/>
          <p:cNvGrpSpPr/>
          <p:nvPr userDrawn="1"/>
        </p:nvGrpSpPr>
        <p:grpSpPr>
          <a:xfrm>
            <a:off x="2263689" y="1228659"/>
            <a:ext cx="4689845" cy="2675090"/>
            <a:chOff x="2976382" y="4145686"/>
            <a:chExt cx="521962" cy="29772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2976382" y="4145686"/>
              <a:ext cx="381414" cy="297727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3231194" y="4145686"/>
              <a:ext cx="267150" cy="297727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6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7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ildplatzhalter 14"/>
          <p:cNvSpPr>
            <a:spLocks noGrp="1"/>
          </p:cNvSpPr>
          <p:nvPr>
            <p:ph type="pic" sz="quarter" idx="13" hasCustomPrompt="1"/>
          </p:nvPr>
        </p:nvSpPr>
        <p:spPr>
          <a:xfrm>
            <a:off x="5890384" y="888762"/>
            <a:ext cx="2441745" cy="3365975"/>
          </a:xfrm>
          <a:prstGeom prst="rect">
            <a:avLst/>
          </a:prstGeom>
          <a:solidFill>
            <a:schemeClr val="bg1"/>
          </a:solidFill>
          <a:ln w="76200" cmpd="sng">
            <a:noFill/>
          </a:ln>
        </p:spPr>
        <p:txBody>
          <a:bodyPr vert="horz" anchor="ctr" anchorCtr="0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880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24070" y="1219589"/>
            <a:ext cx="3828857" cy="43088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buNone/>
              <a:defRPr sz="2200" b="1" i="0">
                <a:solidFill>
                  <a:srgbClr val="2E3834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defRPr>
            </a:lvl1pPr>
          </a:lstStyle>
          <a:p>
            <a:pPr lvl="0"/>
            <a:r>
              <a:rPr lang="de-AT" dirty="0" smtClean="0"/>
              <a:t>Agenda</a:t>
            </a:r>
            <a:endParaRPr lang="de-DE" dirty="0"/>
          </a:p>
        </p:txBody>
      </p:sp>
      <p:cxnSp>
        <p:nvCxnSpPr>
          <p:cNvPr id="36" name="Gerade Verbindung 8"/>
          <p:cNvCxnSpPr/>
          <p:nvPr userDrawn="1"/>
        </p:nvCxnSpPr>
        <p:spPr>
          <a:xfrm>
            <a:off x="4455929" y="1278074"/>
            <a:ext cx="0" cy="386542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322242" y="2011792"/>
            <a:ext cx="4277881" cy="236475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82563" indent="-182563">
              <a:lnSpc>
                <a:spcPct val="130000"/>
              </a:lnSpc>
              <a:spcBef>
                <a:spcPts val="200"/>
              </a:spcBef>
              <a:buClr>
                <a:srgbClr val="E99722"/>
              </a:buClr>
              <a:buSzPct val="120000"/>
              <a:buFont typeface="Arial"/>
              <a:buChar char="•"/>
              <a:defRPr sz="1800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2563" indent="176213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de-DE" dirty="0" smtClean="0"/>
              <a:t>Part 1</a:t>
            </a:r>
          </a:p>
          <a:p>
            <a:pPr lvl="1"/>
            <a:r>
              <a:rPr lang="de-DE" dirty="0" smtClean="0"/>
              <a:t>Part 1.1</a:t>
            </a:r>
          </a:p>
          <a:p>
            <a:pPr lvl="0"/>
            <a:r>
              <a:rPr lang="de-DE" dirty="0" smtClean="0"/>
              <a:t>Part 2</a:t>
            </a:r>
          </a:p>
          <a:p>
            <a:pPr lvl="0"/>
            <a:r>
              <a:rPr lang="de-DE" dirty="0" smtClean="0"/>
              <a:t>Part 3</a:t>
            </a:r>
          </a:p>
          <a:p>
            <a:pPr lvl="0"/>
            <a:r>
              <a:rPr lang="de-DE" dirty="0" smtClean="0"/>
              <a:t>Part 4</a:t>
            </a:r>
          </a:p>
          <a:p>
            <a:pPr lvl="0"/>
            <a:r>
              <a:rPr lang="de-DE" dirty="0" smtClean="0"/>
              <a:t>Part 5</a:t>
            </a:r>
          </a:p>
        </p:txBody>
      </p:sp>
    </p:spTree>
    <p:extLst>
      <p:ext uri="{BB962C8B-B14F-4D97-AF65-F5344CB8AC3E}">
        <p14:creationId xmlns:p14="http://schemas.microsoft.com/office/powerpoint/2010/main" val="13834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73" y="1532194"/>
            <a:ext cx="4129160" cy="29426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69875" indent="-171450" defTabSz="179388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9275" indent="-171450" defTabSz="542925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2325" indent="-171450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74738" indent="-228600">
              <a:defRPr/>
            </a:lvl5pPr>
          </a:lstStyle>
          <a:p>
            <a:pPr lvl="0"/>
            <a:r>
              <a:rPr lang="de-AT" dirty="0" err="1" smtClean="0"/>
              <a:t>Your</a:t>
            </a:r>
            <a:r>
              <a:rPr lang="de-AT" dirty="0" smtClean="0"/>
              <a:t> </a:t>
            </a:r>
            <a:r>
              <a:rPr lang="de-AT" dirty="0" err="1" smtClean="0"/>
              <a:t>text</a:t>
            </a:r>
            <a:endParaRPr lang="de-AT" dirty="0" smtClean="0"/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1" y="-11013"/>
            <a:ext cx="9144000" cy="1442102"/>
          </a:xfrm>
          <a:prstGeom prst="rect">
            <a:avLst/>
          </a:prstGeom>
          <a:solidFill>
            <a:srgbClr val="1D1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4" tIns="60957" rIns="121914" bIns="60957" spcCol="0"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7712075" y="730250"/>
            <a:ext cx="1022350" cy="10223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9852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73" y="1532194"/>
            <a:ext cx="4129160" cy="29426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69875" indent="-171450" defTabSz="179388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9275" indent="-171450" defTabSz="542925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2325" indent="-171450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74738" indent="-228600">
              <a:defRPr/>
            </a:lvl5pPr>
          </a:lstStyle>
          <a:p>
            <a:pPr lvl="0"/>
            <a:r>
              <a:rPr lang="de-AT" dirty="0" err="1" smtClean="0"/>
              <a:t>Your</a:t>
            </a:r>
            <a:r>
              <a:rPr lang="de-AT" dirty="0" smtClean="0"/>
              <a:t> </a:t>
            </a:r>
            <a:r>
              <a:rPr lang="de-AT" dirty="0" err="1" smtClean="0"/>
              <a:t>text</a:t>
            </a:r>
            <a:endParaRPr lang="de-AT" dirty="0" smtClean="0"/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7441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1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37"/>
          <p:cNvSpPr/>
          <p:nvPr userDrawn="1"/>
        </p:nvSpPr>
        <p:spPr>
          <a:xfrm>
            <a:off x="-113843" y="-67235"/>
            <a:ext cx="9371686" cy="3548623"/>
          </a:xfrm>
          <a:prstGeom prst="rect">
            <a:avLst/>
          </a:prstGeom>
          <a:solidFill>
            <a:srgbClr val="E99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pic>
        <p:nvPicPr>
          <p:cNvPr id="69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9" y="1044738"/>
            <a:ext cx="6216955" cy="337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platzhalt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475307" y="1357313"/>
            <a:ext cx="38481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71450"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 err="1" smtClean="0"/>
              <a:t>Your</a:t>
            </a:r>
            <a:r>
              <a:rPr lang="de-AT" dirty="0" smtClean="0"/>
              <a:t> Text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37" name="Bildplatzhalter 18"/>
          <p:cNvSpPr>
            <a:spLocks noGrp="1"/>
          </p:cNvSpPr>
          <p:nvPr>
            <p:ph type="pic" sz="quarter" idx="10" hasCustomPrompt="1"/>
          </p:nvPr>
        </p:nvSpPr>
        <p:spPr>
          <a:xfrm>
            <a:off x="4607719" y="1364456"/>
            <a:ext cx="3931444" cy="247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lang="de-DE" sz="2000" b="1" kern="1200" dirty="0">
                <a:solidFill>
                  <a:srgbClr val="1D1F1F"/>
                </a:solidFill>
                <a:latin typeface="Open Sans"/>
                <a:ea typeface="+mn-ea"/>
                <a:cs typeface="Open Sans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228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esk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55" y="1635426"/>
            <a:ext cx="5568443" cy="302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Bildplatzhalt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69144" y="1920716"/>
            <a:ext cx="3521869" cy="2212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lang="de-DE" sz="2000" b="1" kern="1200" dirty="0">
                <a:solidFill>
                  <a:srgbClr val="1D1F1F"/>
                </a:solidFill>
                <a:latin typeface="Open Sans"/>
                <a:ea typeface="+mn-ea"/>
                <a:cs typeface="Open Sans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106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480845" y="1275368"/>
            <a:ext cx="4013200" cy="369332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07" name="Textplatzhalter 37"/>
          <p:cNvSpPr>
            <a:spLocks noGrp="1"/>
          </p:cNvSpPr>
          <p:nvPr>
            <p:ph type="body" sz="quarter" idx="16" hasCustomPrompt="1"/>
          </p:nvPr>
        </p:nvSpPr>
        <p:spPr>
          <a:xfrm>
            <a:off x="4607278" y="1769256"/>
            <a:ext cx="4013200" cy="1034129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77800" indent="-177800">
              <a:buFont typeface="Arial" panose="020B0604020202020204" pitchFamily="34" charset="0"/>
              <a:buChar char="•"/>
              <a:defRPr sz="1800" baseline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1</a:t>
            </a:r>
          </a:p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2</a:t>
            </a:r>
          </a:p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9199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hteck 81"/>
          <p:cNvSpPr/>
          <p:nvPr userDrawn="1"/>
        </p:nvSpPr>
        <p:spPr>
          <a:xfrm>
            <a:off x="-54919" y="0"/>
            <a:ext cx="9246973" cy="2141838"/>
          </a:xfrm>
          <a:prstGeom prst="rect">
            <a:avLst/>
          </a:prstGeom>
          <a:solidFill>
            <a:srgbClr val="1D1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srgbClr val="002038"/>
              </a:solidFill>
            </a:endParaRPr>
          </a:p>
        </p:txBody>
      </p:sp>
      <p:sp>
        <p:nvSpPr>
          <p:cNvPr id="113" name="Bildplatzhalter 34"/>
          <p:cNvSpPr>
            <a:spLocks noGrp="1"/>
          </p:cNvSpPr>
          <p:nvPr>
            <p:ph type="pic" sz="quarter" idx="18" hasCustomPrompt="1"/>
          </p:nvPr>
        </p:nvSpPr>
        <p:spPr>
          <a:xfrm>
            <a:off x="1057275" y="752475"/>
            <a:ext cx="638175" cy="178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00" b="1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</a:t>
            </a:r>
            <a:r>
              <a:rPr lang="de-AT" dirty="0" err="1" smtClean="0"/>
              <a:t>here</a:t>
            </a:r>
            <a:endParaRPr lang="de-AT" dirty="0"/>
          </a:p>
        </p:txBody>
      </p:sp>
      <p:sp>
        <p:nvSpPr>
          <p:cNvPr id="114" name="Bildplatzhalter 41"/>
          <p:cNvSpPr>
            <a:spLocks noGrp="1"/>
          </p:cNvSpPr>
          <p:nvPr>
            <p:ph type="pic" sz="quarter" idx="19" hasCustomPrompt="1"/>
          </p:nvPr>
        </p:nvSpPr>
        <p:spPr>
          <a:xfrm>
            <a:off x="1778794" y="588169"/>
            <a:ext cx="1081087" cy="1933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1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</a:t>
            </a:r>
            <a:r>
              <a:rPr lang="de-AT" dirty="0" err="1" smtClean="0"/>
              <a:t>here</a:t>
            </a:r>
            <a:endParaRPr lang="de-AT" dirty="0"/>
          </a:p>
        </p:txBody>
      </p:sp>
      <p:sp>
        <p:nvSpPr>
          <p:cNvPr id="115" name="Textplatzhalter 37"/>
          <p:cNvSpPr>
            <a:spLocks noGrp="1"/>
          </p:cNvSpPr>
          <p:nvPr>
            <p:ph type="body" sz="quarter" idx="20" hasCustomPrompt="1"/>
          </p:nvPr>
        </p:nvSpPr>
        <p:spPr>
          <a:xfrm>
            <a:off x="1412842" y="3056093"/>
            <a:ext cx="1827373" cy="55399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000" cap="all" baseline="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SHORT</a:t>
            </a:r>
            <a:br>
              <a:rPr lang="de-DE" dirty="0" smtClean="0"/>
            </a:br>
            <a:r>
              <a:rPr lang="de-DE" dirty="0" smtClean="0"/>
              <a:t>TEXT</a:t>
            </a:r>
          </a:p>
        </p:txBody>
      </p:sp>
      <p:sp>
        <p:nvSpPr>
          <p:cNvPr id="116" name="Textplatzhalter 37"/>
          <p:cNvSpPr>
            <a:spLocks noGrp="1"/>
          </p:cNvSpPr>
          <p:nvPr>
            <p:ph type="body" sz="quarter" idx="21" hasCustomPrompt="1"/>
          </p:nvPr>
        </p:nvSpPr>
        <p:spPr>
          <a:xfrm>
            <a:off x="3777794" y="3056586"/>
            <a:ext cx="1827373" cy="55399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000" cap="all" baseline="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SHORT</a:t>
            </a:r>
            <a:br>
              <a:rPr lang="de-DE" dirty="0" smtClean="0"/>
            </a:br>
            <a:r>
              <a:rPr lang="de-DE" dirty="0" smtClean="0"/>
              <a:t>TEXT</a:t>
            </a:r>
          </a:p>
        </p:txBody>
      </p:sp>
      <p:sp>
        <p:nvSpPr>
          <p:cNvPr id="117" name="Textplatzhalter 37"/>
          <p:cNvSpPr>
            <a:spLocks noGrp="1"/>
          </p:cNvSpPr>
          <p:nvPr>
            <p:ph type="body" sz="quarter" idx="22" hasCustomPrompt="1"/>
          </p:nvPr>
        </p:nvSpPr>
        <p:spPr>
          <a:xfrm>
            <a:off x="6145481" y="3058294"/>
            <a:ext cx="1827373" cy="55399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000" cap="all" baseline="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SHORT</a:t>
            </a:r>
            <a:br>
              <a:rPr lang="de-DE" dirty="0" smtClean="0"/>
            </a:br>
            <a:r>
              <a:rPr lang="de-DE" dirty="0" smtClean="0"/>
              <a:t>TEXT</a:t>
            </a:r>
          </a:p>
        </p:txBody>
      </p:sp>
      <p:sp>
        <p:nvSpPr>
          <p:cNvPr id="118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1412842" y="3626528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19" name="Textplatzhalter 37"/>
          <p:cNvSpPr>
            <a:spLocks noGrp="1"/>
          </p:cNvSpPr>
          <p:nvPr>
            <p:ph type="body" sz="quarter" idx="23" hasCustomPrompt="1"/>
          </p:nvPr>
        </p:nvSpPr>
        <p:spPr>
          <a:xfrm>
            <a:off x="3777249" y="3626528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20" name="Textplatzhalter 37"/>
          <p:cNvSpPr>
            <a:spLocks noGrp="1"/>
          </p:cNvSpPr>
          <p:nvPr>
            <p:ph type="body" sz="quarter" idx="24" hasCustomPrompt="1"/>
          </p:nvPr>
        </p:nvSpPr>
        <p:spPr>
          <a:xfrm>
            <a:off x="6141655" y="3626528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21" name="Textplatzhalter 37"/>
          <p:cNvSpPr>
            <a:spLocks noGrp="1"/>
          </p:cNvSpPr>
          <p:nvPr>
            <p:ph type="body" sz="quarter" idx="25" hasCustomPrompt="1"/>
          </p:nvPr>
        </p:nvSpPr>
        <p:spPr>
          <a:xfrm>
            <a:off x="1057918" y="3071221"/>
            <a:ext cx="497080" cy="2308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E99722"/>
                </a:solidFill>
                <a:latin typeface="FontAwesome" pitchFamily="2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</a:t>
            </a:r>
          </a:p>
        </p:txBody>
      </p:sp>
      <p:sp>
        <p:nvSpPr>
          <p:cNvPr id="122" name="Textplatzhalter 37"/>
          <p:cNvSpPr>
            <a:spLocks noGrp="1"/>
          </p:cNvSpPr>
          <p:nvPr>
            <p:ph type="body" sz="quarter" idx="26" hasCustomPrompt="1"/>
          </p:nvPr>
        </p:nvSpPr>
        <p:spPr>
          <a:xfrm>
            <a:off x="3406200" y="3069297"/>
            <a:ext cx="497080" cy="23468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E99722"/>
                </a:solidFill>
                <a:latin typeface="FontAwesome" pitchFamily="2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</a:t>
            </a:r>
          </a:p>
        </p:txBody>
      </p:sp>
      <p:sp>
        <p:nvSpPr>
          <p:cNvPr id="123" name="Textplatzhalter 37"/>
          <p:cNvSpPr>
            <a:spLocks noGrp="1"/>
          </p:cNvSpPr>
          <p:nvPr>
            <p:ph type="body" sz="quarter" idx="27" hasCustomPrompt="1"/>
          </p:nvPr>
        </p:nvSpPr>
        <p:spPr>
          <a:xfrm>
            <a:off x="5786650" y="3067628"/>
            <a:ext cx="497080" cy="23468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E99722"/>
                </a:solidFill>
                <a:latin typeface="FontAwesome" pitchFamily="2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</a:t>
            </a:r>
          </a:p>
        </p:txBody>
      </p:sp>
      <p:sp>
        <p:nvSpPr>
          <p:cNvPr id="124" name="Textplatzhalter 37"/>
          <p:cNvSpPr>
            <a:spLocks noGrp="1"/>
          </p:cNvSpPr>
          <p:nvPr>
            <p:ph type="body" sz="quarter" idx="28" hasCustomPrompt="1"/>
          </p:nvPr>
        </p:nvSpPr>
        <p:spPr>
          <a:xfrm>
            <a:off x="3237480" y="2193243"/>
            <a:ext cx="4735374" cy="325089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 i="1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“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quote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!”</a:t>
            </a:r>
          </a:p>
        </p:txBody>
      </p:sp>
      <p:sp>
        <p:nvSpPr>
          <p:cNvPr id="125" name="Textplatzhalter 37"/>
          <p:cNvSpPr>
            <a:spLocks noGrp="1"/>
          </p:cNvSpPr>
          <p:nvPr>
            <p:ph type="body" sz="quarter" idx="29" hasCustomPrompt="1"/>
          </p:nvPr>
        </p:nvSpPr>
        <p:spPr>
          <a:xfrm>
            <a:off x="3240215" y="1194211"/>
            <a:ext cx="3502058" cy="325089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 i="0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218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8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4363"/>
            <a:ext cx="9144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hteck 82"/>
          <p:cNvSpPr/>
          <p:nvPr userDrawn="1"/>
        </p:nvSpPr>
        <p:spPr>
          <a:xfrm>
            <a:off x="5868988" y="3478124"/>
            <a:ext cx="2520000" cy="405027"/>
          </a:xfrm>
          <a:prstGeom prst="rect">
            <a:avLst/>
          </a:prstGeom>
          <a:solidFill>
            <a:srgbClr val="E99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4" name="Rechteck 83"/>
          <p:cNvSpPr/>
          <p:nvPr userDrawn="1"/>
        </p:nvSpPr>
        <p:spPr>
          <a:xfrm>
            <a:off x="3281697" y="3478124"/>
            <a:ext cx="2520000" cy="405027"/>
          </a:xfrm>
          <a:prstGeom prst="rect">
            <a:avLst/>
          </a:prstGeom>
          <a:solidFill>
            <a:srgbClr val="1D1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5" name="Rechteck 84"/>
          <p:cNvSpPr/>
          <p:nvPr userDrawn="1"/>
        </p:nvSpPr>
        <p:spPr>
          <a:xfrm>
            <a:off x="682137" y="3478124"/>
            <a:ext cx="2520000" cy="40502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86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2137" y="3478124"/>
            <a:ext cx="2520000" cy="4049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TEXT 1</a:t>
            </a:r>
            <a:endParaRPr lang="de-AT" dirty="0"/>
          </a:p>
        </p:txBody>
      </p:sp>
      <p:sp>
        <p:nvSpPr>
          <p:cNvPr id="87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81697" y="3485457"/>
            <a:ext cx="2520000" cy="4049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TEXT 2</a:t>
            </a:r>
            <a:endParaRPr lang="de-AT" dirty="0"/>
          </a:p>
        </p:txBody>
      </p:sp>
      <p:sp>
        <p:nvSpPr>
          <p:cNvPr id="88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868988" y="3478250"/>
            <a:ext cx="2520000" cy="4049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TEXT 3</a:t>
            </a:r>
            <a:endParaRPr lang="de-AT" dirty="0"/>
          </a:p>
        </p:txBody>
      </p:sp>
      <p:sp>
        <p:nvSpPr>
          <p:cNvPr id="119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682137" y="3957404"/>
            <a:ext cx="2519999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 algn="ctr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20" name="Textplatzhalt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3278796" y="3957404"/>
            <a:ext cx="2520000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 algn="ctr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21" name="Textplatzhalter 37"/>
          <p:cNvSpPr>
            <a:spLocks noGrp="1"/>
          </p:cNvSpPr>
          <p:nvPr>
            <p:ph type="body" sz="quarter" idx="16" hasCustomPrompt="1"/>
          </p:nvPr>
        </p:nvSpPr>
        <p:spPr>
          <a:xfrm>
            <a:off x="5875456" y="3957404"/>
            <a:ext cx="2520000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 algn="ctr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8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6"/>
          <p:cNvSpPr/>
          <p:nvPr userDrawn="1"/>
        </p:nvSpPr>
        <p:spPr>
          <a:xfrm>
            <a:off x="0" y="0"/>
            <a:ext cx="9144000" cy="3435350"/>
          </a:xfrm>
          <a:prstGeom prst="rect">
            <a:avLst/>
          </a:prstGeom>
          <a:solidFill>
            <a:srgbClr val="E99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2" name="Picture 5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91268"/>
            <a:ext cx="5544615" cy="288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Textplatzhalter 37"/>
          <p:cNvSpPr>
            <a:spLocks noGrp="1"/>
          </p:cNvSpPr>
          <p:nvPr>
            <p:ph type="body" sz="quarter" idx="22" hasCustomPrompt="1"/>
          </p:nvPr>
        </p:nvSpPr>
        <p:spPr>
          <a:xfrm>
            <a:off x="1058764" y="3813321"/>
            <a:ext cx="1827373" cy="32316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XX%</a:t>
            </a:r>
          </a:p>
        </p:txBody>
      </p:sp>
      <p:sp>
        <p:nvSpPr>
          <p:cNvPr id="114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1058764" y="4140751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15" name="Textplatzhalter 37"/>
          <p:cNvSpPr>
            <a:spLocks noGrp="1"/>
          </p:cNvSpPr>
          <p:nvPr>
            <p:ph type="body" sz="quarter" idx="23" hasCustomPrompt="1"/>
          </p:nvPr>
        </p:nvSpPr>
        <p:spPr>
          <a:xfrm>
            <a:off x="3025677" y="3809057"/>
            <a:ext cx="1827373" cy="33169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XX%</a:t>
            </a:r>
          </a:p>
        </p:txBody>
      </p:sp>
      <p:sp>
        <p:nvSpPr>
          <p:cNvPr id="116" name="Textplatzhalter 37"/>
          <p:cNvSpPr>
            <a:spLocks noGrp="1"/>
          </p:cNvSpPr>
          <p:nvPr>
            <p:ph type="body" sz="quarter" idx="24" hasCustomPrompt="1"/>
          </p:nvPr>
        </p:nvSpPr>
        <p:spPr>
          <a:xfrm>
            <a:off x="3025677" y="4143235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17" name="Textplatzhalter 37"/>
          <p:cNvSpPr>
            <a:spLocks noGrp="1"/>
          </p:cNvSpPr>
          <p:nvPr>
            <p:ph type="body" sz="quarter" idx="16" hasCustomPrompt="1"/>
          </p:nvPr>
        </p:nvSpPr>
        <p:spPr>
          <a:xfrm>
            <a:off x="6027259" y="1264518"/>
            <a:ext cx="2815286" cy="1034129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177800" indent="-177800">
              <a:buFont typeface="Arial" panose="020B0604020202020204" pitchFamily="34" charset="0"/>
              <a:buChar char="•"/>
              <a:defRPr sz="1800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1</a:t>
            </a:r>
          </a:p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2</a:t>
            </a:r>
          </a:p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7459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 userDrawn="1"/>
        </p:nvSpPr>
        <p:spPr>
          <a:xfrm>
            <a:off x="0" y="2538452"/>
            <a:ext cx="9246973" cy="823874"/>
          </a:xfrm>
          <a:prstGeom prst="rect">
            <a:avLst/>
          </a:prstGeom>
          <a:solidFill>
            <a:srgbClr val="1D1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200"/>
            <a:endParaRPr lang="de-DE" sz="1800">
              <a:solidFill>
                <a:srgbClr val="002038"/>
              </a:solidFill>
              <a:latin typeface="Arial"/>
            </a:endParaRPr>
          </a:p>
        </p:txBody>
      </p:sp>
      <p:sp>
        <p:nvSpPr>
          <p:cNvPr id="66" name="Bildplatzhalter 14"/>
          <p:cNvSpPr>
            <a:spLocks noGrp="1"/>
          </p:cNvSpPr>
          <p:nvPr>
            <p:ph type="pic" sz="quarter" idx="13" hasCustomPrompt="1"/>
          </p:nvPr>
        </p:nvSpPr>
        <p:spPr>
          <a:xfrm rot="1082002">
            <a:off x="826351" y="1350095"/>
            <a:ext cx="2104295" cy="2104295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68" name="Bildplatzhalter 14"/>
          <p:cNvSpPr>
            <a:spLocks noGrp="1"/>
          </p:cNvSpPr>
          <p:nvPr>
            <p:ph type="pic" sz="quarter" idx="15" hasCustomPrompt="1"/>
          </p:nvPr>
        </p:nvSpPr>
        <p:spPr>
          <a:xfrm rot="1082002">
            <a:off x="4963837" y="2513873"/>
            <a:ext cx="2076654" cy="20766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67" name="Bildplatzhalter 14"/>
          <p:cNvSpPr>
            <a:spLocks noGrp="1"/>
          </p:cNvSpPr>
          <p:nvPr>
            <p:ph type="pic" sz="quarter" idx="14" hasCustomPrompt="1"/>
          </p:nvPr>
        </p:nvSpPr>
        <p:spPr>
          <a:xfrm rot="1082002">
            <a:off x="3467210" y="1158805"/>
            <a:ext cx="2273544" cy="2273544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69" name="Bildplatzhalter 14"/>
          <p:cNvSpPr>
            <a:spLocks noGrp="1"/>
          </p:cNvSpPr>
          <p:nvPr>
            <p:ph type="pic" sz="quarter" idx="16" hasCustomPrompt="1"/>
          </p:nvPr>
        </p:nvSpPr>
        <p:spPr>
          <a:xfrm rot="1082002">
            <a:off x="6275225" y="1244387"/>
            <a:ext cx="1885992" cy="18859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70" name="Bildplatzhalter 14"/>
          <p:cNvSpPr>
            <a:spLocks noGrp="1"/>
          </p:cNvSpPr>
          <p:nvPr>
            <p:ph type="pic" sz="quarter" idx="17" hasCustomPrompt="1"/>
          </p:nvPr>
        </p:nvSpPr>
        <p:spPr>
          <a:xfrm rot="1082002">
            <a:off x="2388180" y="2523725"/>
            <a:ext cx="1751968" cy="17519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 cmpd="sng">
            <a:solidFill>
              <a:schemeClr val="bg1"/>
            </a:solidFill>
          </a:ln>
        </p:spPr>
        <p:txBody>
          <a:bodyPr vert="horz" anchor="ctr" anchorCtr="0"/>
          <a:lstStyle>
            <a:lvl1pPr marL="0" indent="0" algn="ctr">
              <a:buNone/>
              <a:defRPr sz="23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6929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r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 hasCustomPrompt="1"/>
          </p:nvPr>
        </p:nvSpPr>
        <p:spPr>
          <a:xfrm>
            <a:off x="313115" y="798395"/>
            <a:ext cx="4242942" cy="229511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  <p:sp>
        <p:nvSpPr>
          <p:cNvPr id="65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4616081" y="798395"/>
            <a:ext cx="4242942" cy="229511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  <p:sp>
        <p:nvSpPr>
          <p:cNvPr id="66" name="Bildplatzhalter 3"/>
          <p:cNvSpPr>
            <a:spLocks noGrp="1"/>
          </p:cNvSpPr>
          <p:nvPr>
            <p:ph type="pic" sz="quarter" idx="12" hasCustomPrompt="1"/>
          </p:nvPr>
        </p:nvSpPr>
        <p:spPr>
          <a:xfrm>
            <a:off x="313115" y="3151638"/>
            <a:ext cx="2839518" cy="140127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  <p:sp>
        <p:nvSpPr>
          <p:cNvPr id="67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3209170" y="3143900"/>
            <a:ext cx="2758611" cy="140127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  <p:sp>
        <p:nvSpPr>
          <p:cNvPr id="68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24319" y="3143900"/>
            <a:ext cx="2839518" cy="140127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anchor="ctr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here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853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e Bu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pieren 66"/>
          <p:cNvGrpSpPr/>
          <p:nvPr userDrawn="1"/>
        </p:nvGrpSpPr>
        <p:grpSpPr>
          <a:xfrm rot="3214462">
            <a:off x="7960264" y="2669123"/>
            <a:ext cx="1008695" cy="1013789"/>
            <a:chOff x="2603500" y="2489201"/>
            <a:chExt cx="1571625" cy="1579563"/>
          </a:xfrm>
        </p:grpSpPr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2603500" y="2489201"/>
              <a:ext cx="1571625" cy="1579563"/>
            </a:xfrm>
            <a:custGeom>
              <a:avLst/>
              <a:gdLst>
                <a:gd name="T0" fmla="*/ 408 w 418"/>
                <a:gd name="T1" fmla="*/ 234 h 420"/>
                <a:gd name="T2" fmla="*/ 190 w 418"/>
                <a:gd name="T3" fmla="*/ 407 h 420"/>
                <a:gd name="T4" fmla="*/ 11 w 418"/>
                <a:gd name="T5" fmla="*/ 186 h 420"/>
                <a:gd name="T6" fmla="*/ 228 w 418"/>
                <a:gd name="T7" fmla="*/ 14 h 420"/>
                <a:gd name="T8" fmla="*/ 408 w 418"/>
                <a:gd name="T9" fmla="*/ 234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420">
                  <a:moveTo>
                    <a:pt x="408" y="234"/>
                  </a:moveTo>
                  <a:cubicBezTo>
                    <a:pt x="397" y="343"/>
                    <a:pt x="300" y="420"/>
                    <a:pt x="190" y="407"/>
                  </a:cubicBezTo>
                  <a:cubicBezTo>
                    <a:pt x="80" y="393"/>
                    <a:pt x="0" y="295"/>
                    <a:pt x="11" y="186"/>
                  </a:cubicBezTo>
                  <a:cubicBezTo>
                    <a:pt x="21" y="78"/>
                    <a:pt x="119" y="0"/>
                    <a:pt x="228" y="14"/>
                  </a:cubicBezTo>
                  <a:cubicBezTo>
                    <a:pt x="338" y="27"/>
                    <a:pt x="418" y="126"/>
                    <a:pt x="408" y="2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9" name="Freeform 7"/>
            <p:cNvSpPr>
              <a:spLocks/>
            </p:cNvSpPr>
            <p:nvPr/>
          </p:nvSpPr>
          <p:spPr bwMode="auto">
            <a:xfrm>
              <a:off x="2680914" y="2560639"/>
              <a:ext cx="1431925" cy="1436688"/>
            </a:xfrm>
            <a:custGeom>
              <a:avLst/>
              <a:gdLst>
                <a:gd name="T0" fmla="*/ 371 w 381"/>
                <a:gd name="T1" fmla="*/ 213 h 382"/>
                <a:gd name="T2" fmla="*/ 173 w 381"/>
                <a:gd name="T3" fmla="*/ 370 h 382"/>
                <a:gd name="T4" fmla="*/ 9 w 381"/>
                <a:gd name="T5" fmla="*/ 169 h 382"/>
                <a:gd name="T6" fmla="*/ 208 w 381"/>
                <a:gd name="T7" fmla="*/ 12 h 382"/>
                <a:gd name="T8" fmla="*/ 371 w 381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382">
                  <a:moveTo>
                    <a:pt x="371" y="213"/>
                  </a:moveTo>
                  <a:cubicBezTo>
                    <a:pt x="361" y="312"/>
                    <a:pt x="272" y="382"/>
                    <a:pt x="173" y="370"/>
                  </a:cubicBezTo>
                  <a:cubicBezTo>
                    <a:pt x="73" y="358"/>
                    <a:pt x="0" y="268"/>
                    <a:pt x="9" y="169"/>
                  </a:cubicBezTo>
                  <a:cubicBezTo>
                    <a:pt x="19" y="71"/>
                    <a:pt x="108" y="0"/>
                    <a:pt x="208" y="12"/>
                  </a:cubicBezTo>
                  <a:cubicBezTo>
                    <a:pt x="308" y="24"/>
                    <a:pt x="381" y="114"/>
                    <a:pt x="371" y="213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70" name="Freeform 47"/>
            <p:cNvSpPr>
              <a:spLocks/>
            </p:cNvSpPr>
            <p:nvPr/>
          </p:nvSpPr>
          <p:spPr bwMode="auto">
            <a:xfrm>
              <a:off x="2914368" y="3052764"/>
              <a:ext cx="917575" cy="500063"/>
            </a:xfrm>
            <a:custGeom>
              <a:avLst/>
              <a:gdLst>
                <a:gd name="T0" fmla="*/ 5 w 244"/>
                <a:gd name="T1" fmla="*/ 17 h 133"/>
                <a:gd name="T2" fmla="*/ 41 w 244"/>
                <a:gd name="T3" fmla="*/ 65 h 133"/>
                <a:gd name="T4" fmla="*/ 87 w 244"/>
                <a:gd name="T5" fmla="*/ 64 h 133"/>
                <a:gd name="T6" fmla="*/ 201 w 244"/>
                <a:gd name="T7" fmla="*/ 119 h 133"/>
                <a:gd name="T8" fmla="*/ 235 w 244"/>
                <a:gd name="T9" fmla="*/ 120 h 133"/>
                <a:gd name="T10" fmla="*/ 238 w 244"/>
                <a:gd name="T11" fmla="*/ 114 h 133"/>
                <a:gd name="T12" fmla="*/ 214 w 244"/>
                <a:gd name="T13" fmla="*/ 89 h 133"/>
                <a:gd name="T14" fmla="*/ 95 w 244"/>
                <a:gd name="T15" fmla="*/ 44 h 133"/>
                <a:gd name="T16" fmla="*/ 65 w 244"/>
                <a:gd name="T17" fmla="*/ 10 h 133"/>
                <a:gd name="T18" fmla="*/ 6 w 244"/>
                <a:gd name="T19" fmla="*/ 16 h 133"/>
                <a:gd name="T20" fmla="*/ 5 w 244"/>
                <a:gd name="T21" fmla="*/ 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133">
                  <a:moveTo>
                    <a:pt x="5" y="17"/>
                  </a:moveTo>
                  <a:cubicBezTo>
                    <a:pt x="0" y="30"/>
                    <a:pt x="20" y="56"/>
                    <a:pt x="41" y="65"/>
                  </a:cubicBezTo>
                  <a:cubicBezTo>
                    <a:pt x="62" y="73"/>
                    <a:pt x="68" y="71"/>
                    <a:pt x="87" y="64"/>
                  </a:cubicBezTo>
                  <a:cubicBezTo>
                    <a:pt x="106" y="57"/>
                    <a:pt x="172" y="105"/>
                    <a:pt x="201" y="119"/>
                  </a:cubicBezTo>
                  <a:cubicBezTo>
                    <a:pt x="229" y="133"/>
                    <a:pt x="235" y="120"/>
                    <a:pt x="235" y="120"/>
                  </a:cubicBezTo>
                  <a:cubicBezTo>
                    <a:pt x="238" y="114"/>
                    <a:pt x="238" y="114"/>
                    <a:pt x="238" y="114"/>
                  </a:cubicBezTo>
                  <a:cubicBezTo>
                    <a:pt x="238" y="114"/>
                    <a:pt x="244" y="100"/>
                    <a:pt x="214" y="89"/>
                  </a:cubicBezTo>
                  <a:cubicBezTo>
                    <a:pt x="184" y="78"/>
                    <a:pt x="104" y="63"/>
                    <a:pt x="95" y="44"/>
                  </a:cubicBezTo>
                  <a:cubicBezTo>
                    <a:pt x="87" y="25"/>
                    <a:pt x="85" y="19"/>
                    <a:pt x="65" y="10"/>
                  </a:cubicBezTo>
                  <a:cubicBezTo>
                    <a:pt x="45" y="0"/>
                    <a:pt x="11" y="4"/>
                    <a:pt x="6" y="16"/>
                  </a:cubicBezTo>
                  <a:lnTo>
                    <a:pt x="5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71" name="Freeform 48"/>
            <p:cNvSpPr>
              <a:spLocks/>
            </p:cNvSpPr>
            <p:nvPr/>
          </p:nvSpPr>
          <p:spPr bwMode="auto">
            <a:xfrm>
              <a:off x="3193768" y="2827339"/>
              <a:ext cx="500063" cy="906463"/>
            </a:xfrm>
            <a:custGeom>
              <a:avLst/>
              <a:gdLst>
                <a:gd name="T0" fmla="*/ 125 w 133"/>
                <a:gd name="T1" fmla="*/ 16 h 241"/>
                <a:gd name="T2" fmla="*/ 103 w 133"/>
                <a:gd name="T3" fmla="*/ 66 h 241"/>
                <a:gd name="T4" fmla="*/ 97 w 133"/>
                <a:gd name="T5" fmla="*/ 69 h 241"/>
                <a:gd name="T6" fmla="*/ 94 w 133"/>
                <a:gd name="T7" fmla="*/ 62 h 241"/>
                <a:gd name="T8" fmla="*/ 114 w 133"/>
                <a:gd name="T9" fmla="*/ 18 h 241"/>
                <a:gd name="T10" fmla="*/ 101 w 133"/>
                <a:gd name="T11" fmla="*/ 12 h 241"/>
                <a:gd name="T12" fmla="*/ 81 w 133"/>
                <a:gd name="T13" fmla="*/ 56 h 241"/>
                <a:gd name="T14" fmla="*/ 75 w 133"/>
                <a:gd name="T15" fmla="*/ 59 h 241"/>
                <a:gd name="T16" fmla="*/ 72 w 133"/>
                <a:gd name="T17" fmla="*/ 53 h 241"/>
                <a:gd name="T18" fmla="*/ 94 w 133"/>
                <a:gd name="T19" fmla="*/ 2 h 241"/>
                <a:gd name="T20" fmla="*/ 77 w 133"/>
                <a:gd name="T21" fmla="*/ 12 h 241"/>
                <a:gd name="T22" fmla="*/ 53 w 133"/>
                <a:gd name="T23" fmla="*/ 67 h 241"/>
                <a:gd name="T24" fmla="*/ 58 w 133"/>
                <a:gd name="T25" fmla="*/ 87 h 241"/>
                <a:gd name="T26" fmla="*/ 60 w 133"/>
                <a:gd name="T27" fmla="*/ 101 h 241"/>
                <a:gd name="T28" fmla="*/ 5 w 133"/>
                <a:gd name="T29" fmla="*/ 212 h 241"/>
                <a:gd name="T30" fmla="*/ 5 w 133"/>
                <a:gd name="T31" fmla="*/ 212 h 241"/>
                <a:gd name="T32" fmla="*/ 4 w 133"/>
                <a:gd name="T33" fmla="*/ 213 h 241"/>
                <a:gd name="T34" fmla="*/ 4 w 133"/>
                <a:gd name="T35" fmla="*/ 213 h 241"/>
                <a:gd name="T36" fmla="*/ 4 w 133"/>
                <a:gd name="T37" fmla="*/ 213 h 241"/>
                <a:gd name="T38" fmla="*/ 10 w 133"/>
                <a:gd name="T39" fmla="*/ 238 h 241"/>
                <a:gd name="T40" fmla="*/ 32 w 133"/>
                <a:gd name="T41" fmla="*/ 225 h 241"/>
                <a:gd name="T42" fmla="*/ 33 w 133"/>
                <a:gd name="T43" fmla="*/ 225 h 241"/>
                <a:gd name="T44" fmla="*/ 33 w 133"/>
                <a:gd name="T45" fmla="*/ 225 h 241"/>
                <a:gd name="T46" fmla="*/ 77 w 133"/>
                <a:gd name="T47" fmla="*/ 108 h 241"/>
                <a:gd name="T48" fmla="*/ 88 w 133"/>
                <a:gd name="T49" fmla="*/ 100 h 241"/>
                <a:gd name="T50" fmla="*/ 106 w 133"/>
                <a:gd name="T51" fmla="*/ 91 h 241"/>
                <a:gd name="T52" fmla="*/ 130 w 133"/>
                <a:gd name="T53" fmla="*/ 35 h 241"/>
                <a:gd name="T54" fmla="*/ 125 w 133"/>
                <a:gd name="T55" fmla="*/ 16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3" h="241">
                  <a:moveTo>
                    <a:pt x="125" y="16"/>
                  </a:moveTo>
                  <a:cubicBezTo>
                    <a:pt x="103" y="66"/>
                    <a:pt x="103" y="66"/>
                    <a:pt x="103" y="66"/>
                  </a:cubicBezTo>
                  <a:cubicBezTo>
                    <a:pt x="102" y="68"/>
                    <a:pt x="99" y="70"/>
                    <a:pt x="97" y="69"/>
                  </a:cubicBezTo>
                  <a:cubicBezTo>
                    <a:pt x="94" y="67"/>
                    <a:pt x="93" y="65"/>
                    <a:pt x="94" y="62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0" y="59"/>
                    <a:pt x="77" y="60"/>
                    <a:pt x="75" y="59"/>
                  </a:cubicBezTo>
                  <a:cubicBezTo>
                    <a:pt x="73" y="58"/>
                    <a:pt x="71" y="55"/>
                    <a:pt x="72" y="53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87" y="0"/>
                    <a:pt x="80" y="4"/>
                    <a:pt x="77" y="12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49" y="75"/>
                    <a:pt x="51" y="83"/>
                    <a:pt x="58" y="87"/>
                  </a:cubicBezTo>
                  <a:cubicBezTo>
                    <a:pt x="62" y="90"/>
                    <a:pt x="62" y="95"/>
                    <a:pt x="60" y="101"/>
                  </a:cubicBezTo>
                  <a:cubicBezTo>
                    <a:pt x="5" y="212"/>
                    <a:pt x="5" y="212"/>
                    <a:pt x="5" y="212"/>
                  </a:cubicBezTo>
                  <a:cubicBezTo>
                    <a:pt x="5" y="212"/>
                    <a:pt x="5" y="212"/>
                    <a:pt x="5" y="212"/>
                  </a:cubicBezTo>
                  <a:cubicBezTo>
                    <a:pt x="4" y="213"/>
                    <a:pt x="4" y="213"/>
                    <a:pt x="4" y="213"/>
                  </a:cubicBezTo>
                  <a:cubicBezTo>
                    <a:pt x="4" y="213"/>
                    <a:pt x="4" y="213"/>
                    <a:pt x="4" y="213"/>
                  </a:cubicBezTo>
                  <a:cubicBezTo>
                    <a:pt x="4" y="213"/>
                    <a:pt x="4" y="213"/>
                    <a:pt x="4" y="213"/>
                  </a:cubicBezTo>
                  <a:cubicBezTo>
                    <a:pt x="0" y="223"/>
                    <a:pt x="2" y="234"/>
                    <a:pt x="10" y="238"/>
                  </a:cubicBezTo>
                  <a:cubicBezTo>
                    <a:pt x="18" y="241"/>
                    <a:pt x="28" y="236"/>
                    <a:pt x="32" y="225"/>
                  </a:cubicBezTo>
                  <a:cubicBezTo>
                    <a:pt x="32" y="225"/>
                    <a:pt x="33" y="225"/>
                    <a:pt x="33" y="225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80" y="103"/>
                    <a:pt x="83" y="99"/>
                    <a:pt x="88" y="100"/>
                  </a:cubicBezTo>
                  <a:cubicBezTo>
                    <a:pt x="96" y="103"/>
                    <a:pt x="103" y="98"/>
                    <a:pt x="106" y="91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3" y="28"/>
                    <a:pt x="132" y="20"/>
                    <a:pt x="12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72" name="Freeform 49"/>
            <p:cNvSpPr>
              <a:spLocks/>
            </p:cNvSpPr>
            <p:nvPr/>
          </p:nvSpPr>
          <p:spPr bwMode="auto">
            <a:xfrm>
              <a:off x="3565243" y="2854326"/>
              <a:ext cx="60325" cy="60325"/>
            </a:xfrm>
            <a:custGeom>
              <a:avLst/>
              <a:gdLst>
                <a:gd name="T0" fmla="*/ 15 w 16"/>
                <a:gd name="T1" fmla="*/ 11 h 16"/>
                <a:gd name="T2" fmla="*/ 5 w 16"/>
                <a:gd name="T3" fmla="*/ 15 h 16"/>
                <a:gd name="T4" fmla="*/ 2 w 16"/>
                <a:gd name="T5" fmla="*/ 5 h 16"/>
                <a:gd name="T6" fmla="*/ 11 w 16"/>
                <a:gd name="T7" fmla="*/ 1 h 16"/>
                <a:gd name="T8" fmla="*/ 15 w 16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11"/>
                  </a:moveTo>
                  <a:cubicBezTo>
                    <a:pt x="13" y="14"/>
                    <a:pt x="9" y="16"/>
                    <a:pt x="5" y="15"/>
                  </a:cubicBezTo>
                  <a:cubicBezTo>
                    <a:pt x="2" y="13"/>
                    <a:pt x="0" y="9"/>
                    <a:pt x="2" y="5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15" y="3"/>
                    <a:pt x="16" y="7"/>
                    <a:pt x="1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60" name="Group 22"/>
          <p:cNvGrpSpPr>
            <a:grpSpLocks noChangeAspect="1"/>
          </p:cNvGrpSpPr>
          <p:nvPr userDrawn="1"/>
        </p:nvGrpSpPr>
        <p:grpSpPr bwMode="auto">
          <a:xfrm rot="792005">
            <a:off x="6295789" y="1178287"/>
            <a:ext cx="979263" cy="971439"/>
            <a:chOff x="908" y="800"/>
            <a:chExt cx="751" cy="745"/>
          </a:xfrm>
        </p:grpSpPr>
        <p:sp>
          <p:nvSpPr>
            <p:cNvPr id="61" name="AutoShape 21"/>
            <p:cNvSpPr>
              <a:spLocks noChangeAspect="1" noChangeArrowheads="1" noTextEdit="1"/>
            </p:cNvSpPr>
            <p:nvPr/>
          </p:nvSpPr>
          <p:spPr bwMode="auto">
            <a:xfrm>
              <a:off x="954" y="846"/>
              <a:ext cx="660" cy="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2" name="Freeform 23"/>
            <p:cNvSpPr>
              <a:spLocks/>
            </p:cNvSpPr>
            <p:nvPr/>
          </p:nvSpPr>
          <p:spPr bwMode="auto">
            <a:xfrm>
              <a:off x="908" y="800"/>
              <a:ext cx="751" cy="745"/>
            </a:xfrm>
            <a:custGeom>
              <a:avLst/>
              <a:gdLst>
                <a:gd name="T0" fmla="*/ 1116 w 1286"/>
                <a:gd name="T1" fmla="*/ 325 h 1277"/>
                <a:gd name="T2" fmla="*/ 951 w 1286"/>
                <a:gd name="T3" fmla="*/ 1104 h 1277"/>
                <a:gd name="T4" fmla="*/ 170 w 1286"/>
                <a:gd name="T5" fmla="*/ 952 h 1277"/>
                <a:gd name="T6" fmla="*/ 335 w 1286"/>
                <a:gd name="T7" fmla="*/ 173 h 1277"/>
                <a:gd name="T8" fmla="*/ 1116 w 1286"/>
                <a:gd name="T9" fmla="*/ 325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1277">
                  <a:moveTo>
                    <a:pt x="1116" y="325"/>
                  </a:moveTo>
                  <a:cubicBezTo>
                    <a:pt x="1286" y="582"/>
                    <a:pt x="1213" y="931"/>
                    <a:pt x="951" y="1104"/>
                  </a:cubicBezTo>
                  <a:cubicBezTo>
                    <a:pt x="690" y="1277"/>
                    <a:pt x="340" y="1209"/>
                    <a:pt x="170" y="952"/>
                  </a:cubicBezTo>
                  <a:cubicBezTo>
                    <a:pt x="0" y="695"/>
                    <a:pt x="73" y="346"/>
                    <a:pt x="335" y="173"/>
                  </a:cubicBezTo>
                  <a:cubicBezTo>
                    <a:pt x="596" y="0"/>
                    <a:pt x="946" y="68"/>
                    <a:pt x="1116" y="3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3" name="Freeform 24"/>
            <p:cNvSpPr>
              <a:spLocks/>
            </p:cNvSpPr>
            <p:nvPr/>
          </p:nvSpPr>
          <p:spPr bwMode="auto">
            <a:xfrm>
              <a:off x="942" y="833"/>
              <a:ext cx="684" cy="679"/>
            </a:xfrm>
            <a:custGeom>
              <a:avLst/>
              <a:gdLst>
                <a:gd name="T0" fmla="*/ 1017 w 1172"/>
                <a:gd name="T1" fmla="*/ 296 h 1163"/>
                <a:gd name="T2" fmla="*/ 867 w 1172"/>
                <a:gd name="T3" fmla="*/ 1006 h 1163"/>
                <a:gd name="T4" fmla="*/ 155 w 1172"/>
                <a:gd name="T5" fmla="*/ 867 h 1163"/>
                <a:gd name="T6" fmla="*/ 305 w 1172"/>
                <a:gd name="T7" fmla="*/ 158 h 1163"/>
                <a:gd name="T8" fmla="*/ 1017 w 1172"/>
                <a:gd name="T9" fmla="*/ 296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2" h="1163">
                  <a:moveTo>
                    <a:pt x="1017" y="296"/>
                  </a:moveTo>
                  <a:cubicBezTo>
                    <a:pt x="1172" y="530"/>
                    <a:pt x="1105" y="848"/>
                    <a:pt x="867" y="1006"/>
                  </a:cubicBezTo>
                  <a:cubicBezTo>
                    <a:pt x="629" y="1163"/>
                    <a:pt x="310" y="1101"/>
                    <a:pt x="155" y="867"/>
                  </a:cubicBezTo>
                  <a:cubicBezTo>
                    <a:pt x="0" y="633"/>
                    <a:pt x="67" y="315"/>
                    <a:pt x="305" y="158"/>
                  </a:cubicBezTo>
                  <a:cubicBezTo>
                    <a:pt x="543" y="0"/>
                    <a:pt x="862" y="62"/>
                    <a:pt x="1017" y="296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4" name="Freeform 25"/>
            <p:cNvSpPr>
              <a:spLocks/>
            </p:cNvSpPr>
            <p:nvPr/>
          </p:nvSpPr>
          <p:spPr bwMode="auto">
            <a:xfrm>
              <a:off x="1109" y="1002"/>
              <a:ext cx="340" cy="117"/>
            </a:xfrm>
            <a:custGeom>
              <a:avLst/>
              <a:gdLst>
                <a:gd name="T0" fmla="*/ 6 w 582"/>
                <a:gd name="T1" fmla="*/ 201 h 201"/>
                <a:gd name="T2" fmla="*/ 6 w 582"/>
                <a:gd name="T3" fmla="*/ 201 h 201"/>
                <a:gd name="T4" fmla="*/ 55 w 582"/>
                <a:gd name="T5" fmla="*/ 179 h 201"/>
                <a:gd name="T6" fmla="*/ 56 w 582"/>
                <a:gd name="T7" fmla="*/ 179 h 201"/>
                <a:gd name="T8" fmla="*/ 64 w 582"/>
                <a:gd name="T9" fmla="*/ 176 h 201"/>
                <a:gd name="T10" fmla="*/ 82 w 582"/>
                <a:gd name="T11" fmla="*/ 120 h 201"/>
                <a:gd name="T12" fmla="*/ 173 w 582"/>
                <a:gd name="T13" fmla="*/ 88 h 201"/>
                <a:gd name="T14" fmla="*/ 189 w 582"/>
                <a:gd name="T15" fmla="*/ 88 h 201"/>
                <a:gd name="T16" fmla="*/ 264 w 582"/>
                <a:gd name="T17" fmla="*/ 106 h 201"/>
                <a:gd name="T18" fmla="*/ 291 w 582"/>
                <a:gd name="T19" fmla="*/ 145 h 201"/>
                <a:gd name="T20" fmla="*/ 291 w 582"/>
                <a:gd name="T21" fmla="*/ 145 h 201"/>
                <a:gd name="T22" fmla="*/ 292 w 582"/>
                <a:gd name="T23" fmla="*/ 145 h 201"/>
                <a:gd name="T24" fmla="*/ 293 w 582"/>
                <a:gd name="T25" fmla="*/ 144 h 201"/>
                <a:gd name="T26" fmla="*/ 293 w 582"/>
                <a:gd name="T27" fmla="*/ 144 h 201"/>
                <a:gd name="T28" fmla="*/ 316 w 582"/>
                <a:gd name="T29" fmla="*/ 104 h 201"/>
                <a:gd name="T30" fmla="*/ 390 w 582"/>
                <a:gd name="T31" fmla="*/ 83 h 201"/>
                <a:gd name="T32" fmla="*/ 406 w 582"/>
                <a:gd name="T33" fmla="*/ 83 h 201"/>
                <a:gd name="T34" fmla="*/ 499 w 582"/>
                <a:gd name="T35" fmla="*/ 111 h 201"/>
                <a:gd name="T36" fmla="*/ 522 w 582"/>
                <a:gd name="T37" fmla="*/ 166 h 201"/>
                <a:gd name="T38" fmla="*/ 530 w 582"/>
                <a:gd name="T39" fmla="*/ 169 h 201"/>
                <a:gd name="T40" fmla="*/ 531 w 582"/>
                <a:gd name="T41" fmla="*/ 169 h 201"/>
                <a:gd name="T42" fmla="*/ 581 w 582"/>
                <a:gd name="T43" fmla="*/ 189 h 201"/>
                <a:gd name="T44" fmla="*/ 582 w 582"/>
                <a:gd name="T45" fmla="*/ 189 h 201"/>
                <a:gd name="T46" fmla="*/ 582 w 582"/>
                <a:gd name="T47" fmla="*/ 189 h 201"/>
                <a:gd name="T48" fmla="*/ 582 w 582"/>
                <a:gd name="T49" fmla="*/ 189 h 201"/>
                <a:gd name="T50" fmla="*/ 576 w 582"/>
                <a:gd name="T51" fmla="*/ 49 h 201"/>
                <a:gd name="T52" fmla="*/ 564 w 582"/>
                <a:gd name="T53" fmla="*/ 20 h 201"/>
                <a:gd name="T54" fmla="*/ 546 w 582"/>
                <a:gd name="T55" fmla="*/ 5 h 201"/>
                <a:gd name="T56" fmla="*/ 523 w 582"/>
                <a:gd name="T57" fmla="*/ 0 h 201"/>
                <a:gd name="T58" fmla="*/ 523 w 582"/>
                <a:gd name="T59" fmla="*/ 0 h 201"/>
                <a:gd name="T60" fmla="*/ 48 w 582"/>
                <a:gd name="T61" fmla="*/ 10 h 201"/>
                <a:gd name="T62" fmla="*/ 48 w 582"/>
                <a:gd name="T63" fmla="*/ 10 h 201"/>
                <a:gd name="T64" fmla="*/ 25 w 582"/>
                <a:gd name="T65" fmla="*/ 17 h 201"/>
                <a:gd name="T66" fmla="*/ 9 w 582"/>
                <a:gd name="T67" fmla="*/ 32 h 201"/>
                <a:gd name="T68" fmla="*/ 0 w 582"/>
                <a:gd name="T69" fmla="*/ 61 h 201"/>
                <a:gd name="T70" fmla="*/ 6 w 582"/>
                <a:gd name="T71" fmla="*/ 201 h 201"/>
                <a:gd name="T72" fmla="*/ 6 w 582"/>
                <a:gd name="T73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2" h="201">
                  <a:moveTo>
                    <a:pt x="6" y="201"/>
                  </a:moveTo>
                  <a:cubicBezTo>
                    <a:pt x="6" y="201"/>
                    <a:pt x="6" y="201"/>
                    <a:pt x="6" y="201"/>
                  </a:cubicBezTo>
                  <a:cubicBezTo>
                    <a:pt x="21" y="193"/>
                    <a:pt x="37" y="185"/>
                    <a:pt x="55" y="179"/>
                  </a:cubicBezTo>
                  <a:cubicBezTo>
                    <a:pt x="55" y="179"/>
                    <a:pt x="56" y="179"/>
                    <a:pt x="56" y="179"/>
                  </a:cubicBezTo>
                  <a:cubicBezTo>
                    <a:pt x="59" y="178"/>
                    <a:pt x="61" y="177"/>
                    <a:pt x="64" y="176"/>
                  </a:cubicBezTo>
                  <a:cubicBezTo>
                    <a:pt x="64" y="156"/>
                    <a:pt x="67" y="136"/>
                    <a:pt x="82" y="120"/>
                  </a:cubicBezTo>
                  <a:cubicBezTo>
                    <a:pt x="97" y="104"/>
                    <a:pt x="124" y="91"/>
                    <a:pt x="173" y="88"/>
                  </a:cubicBezTo>
                  <a:cubicBezTo>
                    <a:pt x="178" y="88"/>
                    <a:pt x="183" y="88"/>
                    <a:pt x="189" y="88"/>
                  </a:cubicBezTo>
                  <a:cubicBezTo>
                    <a:pt x="224" y="87"/>
                    <a:pt x="248" y="94"/>
                    <a:pt x="264" y="106"/>
                  </a:cubicBezTo>
                  <a:cubicBezTo>
                    <a:pt x="280" y="116"/>
                    <a:pt x="288" y="130"/>
                    <a:pt x="291" y="145"/>
                  </a:cubicBezTo>
                  <a:cubicBezTo>
                    <a:pt x="291" y="145"/>
                    <a:pt x="291" y="145"/>
                    <a:pt x="291" y="145"/>
                  </a:cubicBezTo>
                  <a:cubicBezTo>
                    <a:pt x="292" y="145"/>
                    <a:pt x="292" y="145"/>
                    <a:pt x="292" y="145"/>
                  </a:cubicBezTo>
                  <a:cubicBezTo>
                    <a:pt x="293" y="144"/>
                    <a:pt x="293" y="144"/>
                    <a:pt x="293" y="144"/>
                  </a:cubicBezTo>
                  <a:cubicBezTo>
                    <a:pt x="293" y="144"/>
                    <a:pt x="293" y="144"/>
                    <a:pt x="293" y="144"/>
                  </a:cubicBezTo>
                  <a:cubicBezTo>
                    <a:pt x="295" y="130"/>
                    <a:pt x="301" y="116"/>
                    <a:pt x="316" y="104"/>
                  </a:cubicBezTo>
                  <a:cubicBezTo>
                    <a:pt x="331" y="93"/>
                    <a:pt x="354" y="84"/>
                    <a:pt x="390" y="83"/>
                  </a:cubicBezTo>
                  <a:cubicBezTo>
                    <a:pt x="395" y="83"/>
                    <a:pt x="400" y="83"/>
                    <a:pt x="406" y="83"/>
                  </a:cubicBezTo>
                  <a:cubicBezTo>
                    <a:pt x="455" y="84"/>
                    <a:pt x="483" y="95"/>
                    <a:pt x="499" y="111"/>
                  </a:cubicBezTo>
                  <a:cubicBezTo>
                    <a:pt x="516" y="126"/>
                    <a:pt x="520" y="146"/>
                    <a:pt x="522" y="166"/>
                  </a:cubicBezTo>
                  <a:cubicBezTo>
                    <a:pt x="525" y="167"/>
                    <a:pt x="527" y="168"/>
                    <a:pt x="530" y="169"/>
                  </a:cubicBezTo>
                  <a:cubicBezTo>
                    <a:pt x="530" y="169"/>
                    <a:pt x="531" y="169"/>
                    <a:pt x="531" y="169"/>
                  </a:cubicBezTo>
                  <a:cubicBezTo>
                    <a:pt x="549" y="174"/>
                    <a:pt x="566" y="181"/>
                    <a:pt x="581" y="189"/>
                  </a:cubicBezTo>
                  <a:cubicBezTo>
                    <a:pt x="581" y="189"/>
                    <a:pt x="582" y="189"/>
                    <a:pt x="582" y="189"/>
                  </a:cubicBezTo>
                  <a:cubicBezTo>
                    <a:pt x="582" y="189"/>
                    <a:pt x="582" y="189"/>
                    <a:pt x="582" y="189"/>
                  </a:cubicBezTo>
                  <a:cubicBezTo>
                    <a:pt x="582" y="189"/>
                    <a:pt x="582" y="189"/>
                    <a:pt x="582" y="189"/>
                  </a:cubicBezTo>
                  <a:cubicBezTo>
                    <a:pt x="576" y="49"/>
                    <a:pt x="576" y="49"/>
                    <a:pt x="576" y="49"/>
                  </a:cubicBezTo>
                  <a:cubicBezTo>
                    <a:pt x="575" y="38"/>
                    <a:pt x="571" y="28"/>
                    <a:pt x="564" y="20"/>
                  </a:cubicBezTo>
                  <a:cubicBezTo>
                    <a:pt x="559" y="14"/>
                    <a:pt x="553" y="9"/>
                    <a:pt x="546" y="5"/>
                  </a:cubicBezTo>
                  <a:cubicBezTo>
                    <a:pt x="539" y="2"/>
                    <a:pt x="531" y="0"/>
                    <a:pt x="523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0" y="11"/>
                    <a:pt x="32" y="13"/>
                    <a:pt x="25" y="17"/>
                  </a:cubicBezTo>
                  <a:cubicBezTo>
                    <a:pt x="19" y="21"/>
                    <a:pt x="13" y="26"/>
                    <a:pt x="9" y="32"/>
                  </a:cubicBezTo>
                  <a:cubicBezTo>
                    <a:pt x="3" y="40"/>
                    <a:pt x="0" y="50"/>
                    <a:pt x="0" y="61"/>
                  </a:cubicBezTo>
                  <a:cubicBezTo>
                    <a:pt x="6" y="201"/>
                    <a:pt x="6" y="201"/>
                    <a:pt x="6" y="201"/>
                  </a:cubicBezTo>
                  <a:cubicBezTo>
                    <a:pt x="6" y="201"/>
                    <a:pt x="6" y="201"/>
                    <a:pt x="6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5" name="Freeform 26"/>
            <p:cNvSpPr>
              <a:spLocks/>
            </p:cNvSpPr>
            <p:nvPr/>
          </p:nvSpPr>
          <p:spPr bwMode="auto">
            <a:xfrm>
              <a:off x="1081" y="1225"/>
              <a:ext cx="414" cy="100"/>
            </a:xfrm>
            <a:custGeom>
              <a:avLst/>
              <a:gdLst>
                <a:gd name="T0" fmla="*/ 410 w 414"/>
                <a:gd name="T1" fmla="*/ 0 h 100"/>
                <a:gd name="T2" fmla="*/ 402 w 414"/>
                <a:gd name="T3" fmla="*/ 1 h 100"/>
                <a:gd name="T4" fmla="*/ 8 w 414"/>
                <a:gd name="T5" fmla="*/ 9 h 100"/>
                <a:gd name="T6" fmla="*/ 0 w 414"/>
                <a:gd name="T7" fmla="*/ 10 h 100"/>
                <a:gd name="T8" fmla="*/ 0 w 414"/>
                <a:gd name="T9" fmla="*/ 10 h 100"/>
                <a:gd name="T10" fmla="*/ 4 w 414"/>
                <a:gd name="T11" fmla="*/ 100 h 100"/>
                <a:gd name="T12" fmla="*/ 4 w 414"/>
                <a:gd name="T13" fmla="*/ 100 h 100"/>
                <a:gd name="T14" fmla="*/ 66 w 414"/>
                <a:gd name="T15" fmla="*/ 99 h 100"/>
                <a:gd name="T16" fmla="*/ 66 w 414"/>
                <a:gd name="T17" fmla="*/ 99 h 100"/>
                <a:gd name="T18" fmla="*/ 66 w 414"/>
                <a:gd name="T19" fmla="*/ 94 h 100"/>
                <a:gd name="T20" fmla="*/ 64 w 414"/>
                <a:gd name="T21" fmla="*/ 52 h 100"/>
                <a:gd name="T22" fmla="*/ 350 w 414"/>
                <a:gd name="T23" fmla="*/ 45 h 100"/>
                <a:gd name="T24" fmla="*/ 352 w 414"/>
                <a:gd name="T25" fmla="*/ 89 h 100"/>
                <a:gd name="T26" fmla="*/ 352 w 414"/>
                <a:gd name="T27" fmla="*/ 93 h 100"/>
                <a:gd name="T28" fmla="*/ 352 w 414"/>
                <a:gd name="T29" fmla="*/ 93 h 100"/>
                <a:gd name="T30" fmla="*/ 414 w 414"/>
                <a:gd name="T31" fmla="*/ 92 h 100"/>
                <a:gd name="T32" fmla="*/ 414 w 414"/>
                <a:gd name="T33" fmla="*/ 92 h 100"/>
                <a:gd name="T34" fmla="*/ 410 w 414"/>
                <a:gd name="T35" fmla="*/ 0 h 100"/>
                <a:gd name="T36" fmla="*/ 410 w 414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4" h="100">
                  <a:moveTo>
                    <a:pt x="410" y="0"/>
                  </a:moveTo>
                  <a:lnTo>
                    <a:pt x="402" y="1"/>
                  </a:lnTo>
                  <a:lnTo>
                    <a:pt x="8" y="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66" y="99"/>
                  </a:lnTo>
                  <a:lnTo>
                    <a:pt x="66" y="99"/>
                  </a:lnTo>
                  <a:lnTo>
                    <a:pt x="66" y="94"/>
                  </a:lnTo>
                  <a:lnTo>
                    <a:pt x="64" y="52"/>
                  </a:lnTo>
                  <a:lnTo>
                    <a:pt x="350" y="45"/>
                  </a:lnTo>
                  <a:lnTo>
                    <a:pt x="352" y="89"/>
                  </a:lnTo>
                  <a:lnTo>
                    <a:pt x="352" y="93"/>
                  </a:lnTo>
                  <a:lnTo>
                    <a:pt x="352" y="93"/>
                  </a:lnTo>
                  <a:lnTo>
                    <a:pt x="414" y="92"/>
                  </a:lnTo>
                  <a:lnTo>
                    <a:pt x="414" y="92"/>
                  </a:lnTo>
                  <a:lnTo>
                    <a:pt x="410" y="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66" name="Freeform 27"/>
            <p:cNvSpPr>
              <a:spLocks/>
            </p:cNvSpPr>
            <p:nvPr/>
          </p:nvSpPr>
          <p:spPr bwMode="auto">
            <a:xfrm>
              <a:off x="1080" y="1103"/>
              <a:ext cx="409" cy="106"/>
            </a:xfrm>
            <a:custGeom>
              <a:avLst/>
              <a:gdLst>
                <a:gd name="T0" fmla="*/ 13 w 700"/>
                <a:gd name="T1" fmla="*/ 179 h 180"/>
                <a:gd name="T2" fmla="*/ 689 w 700"/>
                <a:gd name="T3" fmla="*/ 165 h 180"/>
                <a:gd name="T4" fmla="*/ 700 w 700"/>
                <a:gd name="T5" fmla="*/ 165 h 180"/>
                <a:gd name="T6" fmla="*/ 686 w 700"/>
                <a:gd name="T7" fmla="*/ 106 h 180"/>
                <a:gd name="T8" fmla="*/ 686 w 700"/>
                <a:gd name="T9" fmla="*/ 106 h 180"/>
                <a:gd name="T10" fmla="*/ 686 w 700"/>
                <a:gd name="T11" fmla="*/ 105 h 180"/>
                <a:gd name="T12" fmla="*/ 684 w 700"/>
                <a:gd name="T13" fmla="*/ 102 h 180"/>
                <a:gd name="T14" fmla="*/ 681 w 700"/>
                <a:gd name="T15" fmla="*/ 98 h 180"/>
                <a:gd name="T16" fmla="*/ 679 w 700"/>
                <a:gd name="T17" fmla="*/ 94 h 180"/>
                <a:gd name="T18" fmla="*/ 677 w 700"/>
                <a:gd name="T19" fmla="*/ 91 h 180"/>
                <a:gd name="T20" fmla="*/ 674 w 700"/>
                <a:gd name="T21" fmla="*/ 87 h 180"/>
                <a:gd name="T22" fmla="*/ 671 w 700"/>
                <a:gd name="T23" fmla="*/ 84 h 180"/>
                <a:gd name="T24" fmla="*/ 668 w 700"/>
                <a:gd name="T25" fmla="*/ 79 h 180"/>
                <a:gd name="T26" fmla="*/ 665 w 700"/>
                <a:gd name="T27" fmla="*/ 77 h 180"/>
                <a:gd name="T28" fmla="*/ 661 w 700"/>
                <a:gd name="T29" fmla="*/ 72 h 180"/>
                <a:gd name="T30" fmla="*/ 659 w 700"/>
                <a:gd name="T31" fmla="*/ 70 h 180"/>
                <a:gd name="T32" fmla="*/ 652 w 700"/>
                <a:gd name="T33" fmla="*/ 64 h 180"/>
                <a:gd name="T34" fmla="*/ 651 w 700"/>
                <a:gd name="T35" fmla="*/ 63 h 180"/>
                <a:gd name="T36" fmla="*/ 633 w 700"/>
                <a:gd name="T37" fmla="*/ 50 h 180"/>
                <a:gd name="T38" fmla="*/ 582 w 700"/>
                <a:gd name="T39" fmla="*/ 27 h 180"/>
                <a:gd name="T40" fmla="*/ 565 w 700"/>
                <a:gd name="T41" fmla="*/ 22 h 180"/>
                <a:gd name="T42" fmla="*/ 531 w 700"/>
                <a:gd name="T43" fmla="*/ 14 h 180"/>
                <a:gd name="T44" fmla="*/ 520 w 700"/>
                <a:gd name="T45" fmla="*/ 12 h 180"/>
                <a:gd name="T46" fmla="*/ 343 w 700"/>
                <a:gd name="T47" fmla="*/ 1 h 180"/>
                <a:gd name="T48" fmla="*/ 167 w 700"/>
                <a:gd name="T49" fmla="*/ 19 h 180"/>
                <a:gd name="T50" fmla="*/ 157 w 700"/>
                <a:gd name="T51" fmla="*/ 22 h 180"/>
                <a:gd name="T52" fmla="*/ 123 w 700"/>
                <a:gd name="T53" fmla="*/ 31 h 180"/>
                <a:gd name="T54" fmla="*/ 107 w 700"/>
                <a:gd name="T55" fmla="*/ 37 h 180"/>
                <a:gd name="T56" fmla="*/ 58 w 700"/>
                <a:gd name="T57" fmla="*/ 63 h 180"/>
                <a:gd name="T58" fmla="*/ 41 w 700"/>
                <a:gd name="T59" fmla="*/ 76 h 180"/>
                <a:gd name="T60" fmla="*/ 40 w 700"/>
                <a:gd name="T61" fmla="*/ 77 h 180"/>
                <a:gd name="T62" fmla="*/ 34 w 700"/>
                <a:gd name="T63" fmla="*/ 83 h 180"/>
                <a:gd name="T64" fmla="*/ 32 w 700"/>
                <a:gd name="T65" fmla="*/ 85 h 180"/>
                <a:gd name="T66" fmla="*/ 28 w 700"/>
                <a:gd name="T67" fmla="*/ 90 h 180"/>
                <a:gd name="T68" fmla="*/ 26 w 700"/>
                <a:gd name="T69" fmla="*/ 93 h 180"/>
                <a:gd name="T70" fmla="*/ 23 w 700"/>
                <a:gd name="T71" fmla="*/ 98 h 180"/>
                <a:gd name="T72" fmla="*/ 20 w 700"/>
                <a:gd name="T73" fmla="*/ 101 h 180"/>
                <a:gd name="T74" fmla="*/ 18 w 700"/>
                <a:gd name="T75" fmla="*/ 105 h 180"/>
                <a:gd name="T76" fmla="*/ 16 w 700"/>
                <a:gd name="T77" fmla="*/ 108 h 180"/>
                <a:gd name="T78" fmla="*/ 14 w 700"/>
                <a:gd name="T79" fmla="*/ 112 h 180"/>
                <a:gd name="T80" fmla="*/ 12 w 700"/>
                <a:gd name="T81" fmla="*/ 116 h 180"/>
                <a:gd name="T82" fmla="*/ 10 w 700"/>
                <a:gd name="T83" fmla="*/ 120 h 180"/>
                <a:gd name="T84" fmla="*/ 10 w 700"/>
                <a:gd name="T85" fmla="*/ 121 h 180"/>
                <a:gd name="T86" fmla="*/ 10 w 700"/>
                <a:gd name="T87" fmla="*/ 121 h 180"/>
                <a:gd name="T88" fmla="*/ 1 w 700"/>
                <a:gd name="T89" fmla="*/ 180 h 180"/>
                <a:gd name="T90" fmla="*/ 13 w 700"/>
                <a:gd name="T91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0" h="180">
                  <a:moveTo>
                    <a:pt x="13" y="179"/>
                  </a:moveTo>
                  <a:cubicBezTo>
                    <a:pt x="689" y="165"/>
                    <a:pt x="689" y="165"/>
                    <a:pt x="689" y="165"/>
                  </a:cubicBezTo>
                  <a:cubicBezTo>
                    <a:pt x="700" y="165"/>
                    <a:pt x="700" y="165"/>
                    <a:pt x="700" y="165"/>
                  </a:cubicBezTo>
                  <a:cubicBezTo>
                    <a:pt x="699" y="145"/>
                    <a:pt x="696" y="125"/>
                    <a:pt x="686" y="106"/>
                  </a:cubicBezTo>
                  <a:cubicBezTo>
                    <a:pt x="686" y="106"/>
                    <a:pt x="686" y="106"/>
                    <a:pt x="686" y="106"/>
                  </a:cubicBezTo>
                  <a:cubicBezTo>
                    <a:pt x="686" y="106"/>
                    <a:pt x="686" y="106"/>
                    <a:pt x="686" y="105"/>
                  </a:cubicBezTo>
                  <a:cubicBezTo>
                    <a:pt x="685" y="104"/>
                    <a:pt x="684" y="103"/>
                    <a:pt x="684" y="102"/>
                  </a:cubicBezTo>
                  <a:cubicBezTo>
                    <a:pt x="683" y="100"/>
                    <a:pt x="682" y="99"/>
                    <a:pt x="681" y="98"/>
                  </a:cubicBezTo>
                  <a:cubicBezTo>
                    <a:pt x="681" y="97"/>
                    <a:pt x="680" y="95"/>
                    <a:pt x="679" y="94"/>
                  </a:cubicBezTo>
                  <a:cubicBezTo>
                    <a:pt x="678" y="93"/>
                    <a:pt x="678" y="92"/>
                    <a:pt x="677" y="91"/>
                  </a:cubicBezTo>
                  <a:cubicBezTo>
                    <a:pt x="676" y="89"/>
                    <a:pt x="675" y="88"/>
                    <a:pt x="674" y="87"/>
                  </a:cubicBezTo>
                  <a:cubicBezTo>
                    <a:pt x="673" y="86"/>
                    <a:pt x="672" y="85"/>
                    <a:pt x="671" y="84"/>
                  </a:cubicBezTo>
                  <a:cubicBezTo>
                    <a:pt x="670" y="82"/>
                    <a:pt x="669" y="81"/>
                    <a:pt x="668" y="79"/>
                  </a:cubicBezTo>
                  <a:cubicBezTo>
                    <a:pt x="667" y="78"/>
                    <a:pt x="666" y="77"/>
                    <a:pt x="665" y="77"/>
                  </a:cubicBezTo>
                  <a:cubicBezTo>
                    <a:pt x="664" y="75"/>
                    <a:pt x="662" y="73"/>
                    <a:pt x="661" y="72"/>
                  </a:cubicBezTo>
                  <a:cubicBezTo>
                    <a:pt x="660" y="71"/>
                    <a:pt x="659" y="70"/>
                    <a:pt x="659" y="70"/>
                  </a:cubicBezTo>
                  <a:cubicBezTo>
                    <a:pt x="657" y="68"/>
                    <a:pt x="654" y="66"/>
                    <a:pt x="652" y="64"/>
                  </a:cubicBezTo>
                  <a:cubicBezTo>
                    <a:pt x="652" y="64"/>
                    <a:pt x="651" y="63"/>
                    <a:pt x="651" y="63"/>
                  </a:cubicBezTo>
                  <a:cubicBezTo>
                    <a:pt x="646" y="59"/>
                    <a:pt x="640" y="55"/>
                    <a:pt x="633" y="50"/>
                  </a:cubicBezTo>
                  <a:cubicBezTo>
                    <a:pt x="619" y="42"/>
                    <a:pt x="602" y="34"/>
                    <a:pt x="582" y="27"/>
                  </a:cubicBezTo>
                  <a:cubicBezTo>
                    <a:pt x="576" y="25"/>
                    <a:pt x="571" y="23"/>
                    <a:pt x="565" y="22"/>
                  </a:cubicBezTo>
                  <a:cubicBezTo>
                    <a:pt x="554" y="19"/>
                    <a:pt x="543" y="16"/>
                    <a:pt x="531" y="14"/>
                  </a:cubicBezTo>
                  <a:cubicBezTo>
                    <a:pt x="527" y="13"/>
                    <a:pt x="524" y="12"/>
                    <a:pt x="520" y="12"/>
                  </a:cubicBezTo>
                  <a:cubicBezTo>
                    <a:pt x="474" y="4"/>
                    <a:pt x="416" y="0"/>
                    <a:pt x="343" y="1"/>
                  </a:cubicBezTo>
                  <a:cubicBezTo>
                    <a:pt x="270" y="3"/>
                    <a:pt x="213" y="9"/>
                    <a:pt x="167" y="19"/>
                  </a:cubicBezTo>
                  <a:cubicBezTo>
                    <a:pt x="164" y="20"/>
                    <a:pt x="160" y="21"/>
                    <a:pt x="157" y="22"/>
                  </a:cubicBezTo>
                  <a:cubicBezTo>
                    <a:pt x="145" y="25"/>
                    <a:pt x="134" y="28"/>
                    <a:pt x="123" y="31"/>
                  </a:cubicBezTo>
                  <a:cubicBezTo>
                    <a:pt x="118" y="33"/>
                    <a:pt x="112" y="35"/>
                    <a:pt x="107" y="37"/>
                  </a:cubicBezTo>
                  <a:cubicBezTo>
                    <a:pt x="87" y="45"/>
                    <a:pt x="71" y="53"/>
                    <a:pt x="58" y="63"/>
                  </a:cubicBezTo>
                  <a:cubicBezTo>
                    <a:pt x="52" y="67"/>
                    <a:pt x="46" y="72"/>
                    <a:pt x="41" y="76"/>
                  </a:cubicBezTo>
                  <a:cubicBezTo>
                    <a:pt x="41" y="77"/>
                    <a:pt x="40" y="77"/>
                    <a:pt x="40" y="77"/>
                  </a:cubicBezTo>
                  <a:cubicBezTo>
                    <a:pt x="38" y="79"/>
                    <a:pt x="36" y="81"/>
                    <a:pt x="34" y="83"/>
                  </a:cubicBezTo>
                  <a:cubicBezTo>
                    <a:pt x="34" y="84"/>
                    <a:pt x="33" y="85"/>
                    <a:pt x="32" y="85"/>
                  </a:cubicBezTo>
                  <a:cubicBezTo>
                    <a:pt x="31" y="87"/>
                    <a:pt x="29" y="89"/>
                    <a:pt x="28" y="90"/>
                  </a:cubicBezTo>
                  <a:cubicBezTo>
                    <a:pt x="27" y="91"/>
                    <a:pt x="27" y="92"/>
                    <a:pt x="26" y="93"/>
                  </a:cubicBezTo>
                  <a:cubicBezTo>
                    <a:pt x="25" y="94"/>
                    <a:pt x="24" y="96"/>
                    <a:pt x="23" y="98"/>
                  </a:cubicBezTo>
                  <a:cubicBezTo>
                    <a:pt x="22" y="99"/>
                    <a:pt x="21" y="100"/>
                    <a:pt x="20" y="101"/>
                  </a:cubicBezTo>
                  <a:cubicBezTo>
                    <a:pt x="20" y="102"/>
                    <a:pt x="19" y="103"/>
                    <a:pt x="18" y="105"/>
                  </a:cubicBezTo>
                  <a:cubicBezTo>
                    <a:pt x="17" y="106"/>
                    <a:pt x="17" y="107"/>
                    <a:pt x="16" y="108"/>
                  </a:cubicBezTo>
                  <a:cubicBezTo>
                    <a:pt x="15" y="110"/>
                    <a:pt x="15" y="111"/>
                    <a:pt x="14" y="112"/>
                  </a:cubicBezTo>
                  <a:cubicBezTo>
                    <a:pt x="13" y="114"/>
                    <a:pt x="13" y="115"/>
                    <a:pt x="12" y="116"/>
                  </a:cubicBezTo>
                  <a:cubicBezTo>
                    <a:pt x="12" y="117"/>
                    <a:pt x="11" y="119"/>
                    <a:pt x="10" y="120"/>
                  </a:cubicBezTo>
                  <a:cubicBezTo>
                    <a:pt x="10" y="120"/>
                    <a:pt x="10" y="120"/>
                    <a:pt x="10" y="121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2" y="140"/>
                    <a:pt x="0" y="160"/>
                    <a:pt x="1" y="180"/>
                  </a:cubicBezTo>
                  <a:lnTo>
                    <a:pt x="13" y="1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238" name="Gruppierung 11"/>
          <p:cNvGrpSpPr/>
          <p:nvPr userDrawn="1"/>
        </p:nvGrpSpPr>
        <p:grpSpPr>
          <a:xfrm rot="441723">
            <a:off x="1871463" y="989309"/>
            <a:ext cx="1564715" cy="1564714"/>
            <a:chOff x="2716198" y="1844517"/>
            <a:chExt cx="1477560" cy="1477559"/>
          </a:xfrm>
        </p:grpSpPr>
        <p:sp>
          <p:nvSpPr>
            <p:cNvPr id="239" name="Oval 9"/>
            <p:cNvSpPr/>
            <p:nvPr/>
          </p:nvSpPr>
          <p:spPr>
            <a:xfrm>
              <a:off x="2716198" y="1844517"/>
              <a:ext cx="1477560" cy="1477559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0" name="Oval 10"/>
            <p:cNvSpPr/>
            <p:nvPr/>
          </p:nvSpPr>
          <p:spPr>
            <a:xfrm>
              <a:off x="2875550" y="1916748"/>
              <a:ext cx="1265242" cy="1265241"/>
            </a:xfrm>
            <a:prstGeom prst="ellipse">
              <a:avLst/>
            </a:prstGeom>
            <a:solidFill>
              <a:srgbClr val="E99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 rot="628984">
            <a:off x="2045990" y="1454424"/>
            <a:ext cx="1331580" cy="55880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de-DE" dirty="0" smtClean="0"/>
              <a:t>YOUR TEXT HERE</a:t>
            </a:r>
            <a:endParaRPr lang="de-AT" dirty="0"/>
          </a:p>
        </p:txBody>
      </p:sp>
      <p:grpSp>
        <p:nvGrpSpPr>
          <p:cNvPr id="241" name="Gruppierung 11"/>
          <p:cNvGrpSpPr/>
          <p:nvPr userDrawn="1"/>
        </p:nvGrpSpPr>
        <p:grpSpPr>
          <a:xfrm rot="441723">
            <a:off x="4491011" y="970316"/>
            <a:ext cx="1564715" cy="1564714"/>
            <a:chOff x="2716198" y="1844517"/>
            <a:chExt cx="1477560" cy="1477559"/>
          </a:xfrm>
        </p:grpSpPr>
        <p:sp>
          <p:nvSpPr>
            <p:cNvPr id="242" name="Oval 9"/>
            <p:cNvSpPr/>
            <p:nvPr/>
          </p:nvSpPr>
          <p:spPr>
            <a:xfrm>
              <a:off x="2716198" y="1844517"/>
              <a:ext cx="1477560" cy="1477559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Oval 10"/>
            <p:cNvSpPr/>
            <p:nvPr/>
          </p:nvSpPr>
          <p:spPr>
            <a:xfrm>
              <a:off x="2876318" y="1922695"/>
              <a:ext cx="1265242" cy="1265241"/>
            </a:xfrm>
            <a:prstGeom prst="ellipse">
              <a:avLst/>
            </a:prstGeom>
            <a:solidFill>
              <a:srgbClr val="E99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6" name="Textplatzhalter 3"/>
          <p:cNvSpPr>
            <a:spLocks noGrp="1"/>
          </p:cNvSpPr>
          <p:nvPr>
            <p:ph type="body" sz="quarter" idx="17" hasCustomPrompt="1"/>
          </p:nvPr>
        </p:nvSpPr>
        <p:spPr>
          <a:xfrm rot="727801">
            <a:off x="4668078" y="1446208"/>
            <a:ext cx="1331520" cy="558800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de-DE" dirty="0" smtClean="0"/>
              <a:t>YOUR TEXT HERE</a:t>
            </a:r>
            <a:endParaRPr lang="de-AT" dirty="0"/>
          </a:p>
        </p:txBody>
      </p:sp>
      <p:grpSp>
        <p:nvGrpSpPr>
          <p:cNvPr id="244" name="Gruppierung 11"/>
          <p:cNvGrpSpPr/>
          <p:nvPr userDrawn="1"/>
        </p:nvGrpSpPr>
        <p:grpSpPr>
          <a:xfrm rot="441723">
            <a:off x="7210050" y="1094546"/>
            <a:ext cx="1564715" cy="1564714"/>
            <a:chOff x="2716198" y="1844517"/>
            <a:chExt cx="1477560" cy="1477559"/>
          </a:xfrm>
        </p:grpSpPr>
        <p:sp>
          <p:nvSpPr>
            <p:cNvPr id="245" name="Oval 9"/>
            <p:cNvSpPr/>
            <p:nvPr/>
          </p:nvSpPr>
          <p:spPr>
            <a:xfrm>
              <a:off x="2716198" y="1844517"/>
              <a:ext cx="1477560" cy="1477559"/>
            </a:xfrm>
            <a:prstGeom prst="ellipse">
              <a:avLst/>
            </a:prstGeom>
            <a:solidFill>
              <a:srgbClr val="F9F9F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6" name="Oval 10"/>
            <p:cNvSpPr/>
            <p:nvPr/>
          </p:nvSpPr>
          <p:spPr>
            <a:xfrm>
              <a:off x="2876318" y="1922695"/>
              <a:ext cx="1265242" cy="1265241"/>
            </a:xfrm>
            <a:prstGeom prst="ellipse">
              <a:avLst/>
            </a:prstGeom>
            <a:solidFill>
              <a:srgbClr val="E997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sz="20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7" name="Textplatzhalter 3"/>
          <p:cNvSpPr>
            <a:spLocks noGrp="1"/>
          </p:cNvSpPr>
          <p:nvPr>
            <p:ph type="body" sz="quarter" idx="18" hasCustomPrompt="1"/>
          </p:nvPr>
        </p:nvSpPr>
        <p:spPr>
          <a:xfrm rot="727801">
            <a:off x="7376889" y="1572421"/>
            <a:ext cx="1332505" cy="558800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</a:lstStyle>
          <a:p>
            <a:pPr lvl="0"/>
            <a:r>
              <a:rPr lang="de-DE" dirty="0" smtClean="0"/>
              <a:t>YOUR TEXT HERE</a:t>
            </a:r>
            <a:endParaRPr lang="de-AT" dirty="0"/>
          </a:p>
        </p:txBody>
      </p:sp>
      <p:sp>
        <p:nvSpPr>
          <p:cNvPr id="248" name="AutoShape 1261"/>
          <p:cNvSpPr>
            <a:spLocks noChangeAspect="1" noChangeArrowheads="1" noTextEdit="1"/>
          </p:cNvSpPr>
          <p:nvPr/>
        </p:nvSpPr>
        <p:spPr bwMode="auto">
          <a:xfrm>
            <a:off x="3024103" y="3585647"/>
            <a:ext cx="1328447" cy="127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de-AT" sz="1800">
              <a:solidFill>
                <a:srgbClr val="D8D8D8"/>
              </a:solidFill>
            </a:endParaRP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531511" y="1583012"/>
            <a:ext cx="1043686" cy="1079909"/>
            <a:chOff x="3941481" y="4322605"/>
            <a:chExt cx="554221" cy="573456"/>
          </a:xfrm>
        </p:grpSpPr>
        <p:sp>
          <p:nvSpPr>
            <p:cNvPr id="252" name="Freeform 1266"/>
            <p:cNvSpPr>
              <a:spLocks/>
            </p:cNvSpPr>
            <p:nvPr/>
          </p:nvSpPr>
          <p:spPr bwMode="auto">
            <a:xfrm>
              <a:off x="3941481" y="4322605"/>
              <a:ext cx="554221" cy="573456"/>
            </a:xfrm>
            <a:custGeom>
              <a:avLst/>
              <a:gdLst>
                <a:gd name="T0" fmla="*/ 399 w 431"/>
                <a:gd name="T1" fmla="*/ 163 h 447"/>
                <a:gd name="T2" fmla="*/ 274 w 431"/>
                <a:gd name="T3" fmla="*/ 414 h 447"/>
                <a:gd name="T4" fmla="*/ 32 w 431"/>
                <a:gd name="T5" fmla="*/ 285 h 447"/>
                <a:gd name="T6" fmla="*/ 157 w 431"/>
                <a:gd name="T7" fmla="*/ 34 h 447"/>
                <a:gd name="T8" fmla="*/ 399 w 431"/>
                <a:gd name="T9" fmla="*/ 16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447">
                  <a:moveTo>
                    <a:pt x="399" y="163"/>
                  </a:moveTo>
                  <a:cubicBezTo>
                    <a:pt x="431" y="268"/>
                    <a:pt x="375" y="380"/>
                    <a:pt x="274" y="414"/>
                  </a:cubicBezTo>
                  <a:cubicBezTo>
                    <a:pt x="173" y="447"/>
                    <a:pt x="65" y="390"/>
                    <a:pt x="32" y="285"/>
                  </a:cubicBezTo>
                  <a:cubicBezTo>
                    <a:pt x="0" y="180"/>
                    <a:pt x="56" y="67"/>
                    <a:pt x="157" y="34"/>
                  </a:cubicBezTo>
                  <a:cubicBezTo>
                    <a:pt x="258" y="0"/>
                    <a:pt x="366" y="58"/>
                    <a:pt x="399" y="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53" name="Freeform 1267"/>
            <p:cNvSpPr>
              <a:spLocks/>
            </p:cNvSpPr>
            <p:nvPr/>
          </p:nvSpPr>
          <p:spPr bwMode="auto">
            <a:xfrm>
              <a:off x="3966728" y="4347851"/>
              <a:ext cx="503728" cy="521761"/>
            </a:xfrm>
            <a:custGeom>
              <a:avLst/>
              <a:gdLst>
                <a:gd name="T0" fmla="*/ 363 w 393"/>
                <a:gd name="T1" fmla="*/ 148 h 407"/>
                <a:gd name="T2" fmla="*/ 250 w 393"/>
                <a:gd name="T3" fmla="*/ 377 h 407"/>
                <a:gd name="T4" fmla="*/ 30 w 393"/>
                <a:gd name="T5" fmla="*/ 259 h 407"/>
                <a:gd name="T6" fmla="*/ 143 w 393"/>
                <a:gd name="T7" fmla="*/ 31 h 407"/>
                <a:gd name="T8" fmla="*/ 363 w 393"/>
                <a:gd name="T9" fmla="*/ 148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" h="407">
                  <a:moveTo>
                    <a:pt x="363" y="148"/>
                  </a:moveTo>
                  <a:cubicBezTo>
                    <a:pt x="393" y="244"/>
                    <a:pt x="342" y="346"/>
                    <a:pt x="250" y="377"/>
                  </a:cubicBezTo>
                  <a:cubicBezTo>
                    <a:pt x="158" y="407"/>
                    <a:pt x="59" y="355"/>
                    <a:pt x="30" y="259"/>
                  </a:cubicBezTo>
                  <a:cubicBezTo>
                    <a:pt x="0" y="164"/>
                    <a:pt x="51" y="61"/>
                    <a:pt x="143" y="31"/>
                  </a:cubicBezTo>
                  <a:cubicBezTo>
                    <a:pt x="235" y="0"/>
                    <a:pt x="334" y="53"/>
                    <a:pt x="363" y="148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54" name="Freeform 1268"/>
            <p:cNvSpPr>
              <a:spLocks/>
            </p:cNvSpPr>
            <p:nvPr/>
          </p:nvSpPr>
          <p:spPr bwMode="auto">
            <a:xfrm>
              <a:off x="4079736" y="4603923"/>
              <a:ext cx="155086" cy="28853"/>
            </a:xfrm>
            <a:custGeom>
              <a:avLst/>
              <a:gdLst>
                <a:gd name="T0" fmla="*/ 10 w 121"/>
                <a:gd name="T1" fmla="*/ 20 h 22"/>
                <a:gd name="T2" fmla="*/ 111 w 121"/>
                <a:gd name="T3" fmla="*/ 22 h 22"/>
                <a:gd name="T4" fmla="*/ 114 w 121"/>
                <a:gd name="T5" fmla="*/ 22 h 22"/>
                <a:gd name="T6" fmla="*/ 121 w 121"/>
                <a:gd name="T7" fmla="*/ 12 h 22"/>
                <a:gd name="T8" fmla="*/ 111 w 121"/>
                <a:gd name="T9" fmla="*/ 2 h 22"/>
                <a:gd name="T10" fmla="*/ 10 w 121"/>
                <a:gd name="T11" fmla="*/ 0 h 22"/>
                <a:gd name="T12" fmla="*/ 0 w 121"/>
                <a:gd name="T13" fmla="*/ 10 h 22"/>
                <a:gd name="T14" fmla="*/ 10 w 121"/>
                <a:gd name="T15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22">
                  <a:moveTo>
                    <a:pt x="10" y="20"/>
                  </a:moveTo>
                  <a:cubicBezTo>
                    <a:pt x="111" y="22"/>
                    <a:pt x="111" y="22"/>
                    <a:pt x="111" y="22"/>
                  </a:cubicBezTo>
                  <a:cubicBezTo>
                    <a:pt x="112" y="22"/>
                    <a:pt x="113" y="22"/>
                    <a:pt x="114" y="22"/>
                  </a:cubicBezTo>
                  <a:cubicBezTo>
                    <a:pt x="118" y="21"/>
                    <a:pt x="121" y="17"/>
                    <a:pt x="121" y="12"/>
                  </a:cubicBezTo>
                  <a:cubicBezTo>
                    <a:pt x="121" y="7"/>
                    <a:pt x="117" y="2"/>
                    <a:pt x="11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55" name="Freeform 1269"/>
            <p:cNvSpPr>
              <a:spLocks/>
            </p:cNvSpPr>
            <p:nvPr/>
          </p:nvSpPr>
          <p:spPr bwMode="auto">
            <a:xfrm>
              <a:off x="4102578" y="4423591"/>
              <a:ext cx="216399" cy="175523"/>
            </a:xfrm>
            <a:custGeom>
              <a:avLst/>
              <a:gdLst>
                <a:gd name="T0" fmla="*/ 92 w 169"/>
                <a:gd name="T1" fmla="*/ 135 h 137"/>
                <a:gd name="T2" fmla="*/ 151 w 169"/>
                <a:gd name="T3" fmla="*/ 114 h 137"/>
                <a:gd name="T4" fmla="*/ 162 w 169"/>
                <a:gd name="T5" fmla="*/ 112 h 137"/>
                <a:gd name="T6" fmla="*/ 165 w 169"/>
                <a:gd name="T7" fmla="*/ 76 h 137"/>
                <a:gd name="T8" fmla="*/ 155 w 169"/>
                <a:gd name="T9" fmla="*/ 3 h 137"/>
                <a:gd name="T10" fmla="*/ 151 w 169"/>
                <a:gd name="T11" fmla="*/ 1 h 137"/>
                <a:gd name="T12" fmla="*/ 150 w 169"/>
                <a:gd name="T13" fmla="*/ 1 h 137"/>
                <a:gd name="T14" fmla="*/ 150 w 169"/>
                <a:gd name="T15" fmla="*/ 1 h 137"/>
                <a:gd name="T16" fmla="*/ 122 w 169"/>
                <a:gd name="T17" fmla="*/ 72 h 137"/>
                <a:gd name="T18" fmla="*/ 120 w 169"/>
                <a:gd name="T19" fmla="*/ 88 h 137"/>
                <a:gd name="T20" fmla="*/ 106 w 169"/>
                <a:gd name="T21" fmla="*/ 82 h 137"/>
                <a:gd name="T22" fmla="*/ 107 w 169"/>
                <a:gd name="T23" fmla="*/ 84 h 137"/>
                <a:gd name="T24" fmla="*/ 107 w 169"/>
                <a:gd name="T25" fmla="*/ 84 h 137"/>
                <a:gd name="T26" fmla="*/ 92 w 169"/>
                <a:gd name="T27" fmla="*/ 38 h 137"/>
                <a:gd name="T28" fmla="*/ 88 w 169"/>
                <a:gd name="T29" fmla="*/ 35 h 137"/>
                <a:gd name="T30" fmla="*/ 75 w 169"/>
                <a:gd name="T31" fmla="*/ 36 h 137"/>
                <a:gd name="T32" fmla="*/ 64 w 169"/>
                <a:gd name="T33" fmla="*/ 43 h 137"/>
                <a:gd name="T34" fmla="*/ 62 w 169"/>
                <a:gd name="T35" fmla="*/ 48 h 137"/>
                <a:gd name="T36" fmla="*/ 77 w 169"/>
                <a:gd name="T37" fmla="*/ 94 h 137"/>
                <a:gd name="T38" fmla="*/ 67 w 169"/>
                <a:gd name="T39" fmla="*/ 111 h 137"/>
                <a:gd name="T40" fmla="*/ 42 w 169"/>
                <a:gd name="T41" fmla="*/ 74 h 137"/>
                <a:gd name="T42" fmla="*/ 9 w 169"/>
                <a:gd name="T43" fmla="*/ 90 h 137"/>
                <a:gd name="T44" fmla="*/ 17 w 169"/>
                <a:gd name="T45" fmla="*/ 101 h 137"/>
                <a:gd name="T46" fmla="*/ 2 w 169"/>
                <a:gd name="T47" fmla="*/ 115 h 137"/>
                <a:gd name="T48" fmla="*/ 37 w 169"/>
                <a:gd name="T49" fmla="*/ 137 h 137"/>
                <a:gd name="T50" fmla="*/ 92 w 169"/>
                <a:gd name="T51" fmla="*/ 13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9" h="137">
                  <a:moveTo>
                    <a:pt x="92" y="135"/>
                  </a:moveTo>
                  <a:cubicBezTo>
                    <a:pt x="97" y="132"/>
                    <a:pt x="144" y="117"/>
                    <a:pt x="151" y="114"/>
                  </a:cubicBezTo>
                  <a:cubicBezTo>
                    <a:pt x="157" y="113"/>
                    <a:pt x="162" y="112"/>
                    <a:pt x="162" y="112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9" y="26"/>
                    <a:pt x="164" y="8"/>
                    <a:pt x="155" y="3"/>
                  </a:cubicBezTo>
                  <a:cubicBezTo>
                    <a:pt x="154" y="2"/>
                    <a:pt x="153" y="1"/>
                    <a:pt x="151" y="1"/>
                  </a:cubicBezTo>
                  <a:cubicBezTo>
                    <a:pt x="151" y="1"/>
                    <a:pt x="150" y="1"/>
                    <a:pt x="150" y="1"/>
                  </a:cubicBezTo>
                  <a:cubicBezTo>
                    <a:pt x="150" y="1"/>
                    <a:pt x="150" y="1"/>
                    <a:pt x="150" y="1"/>
                  </a:cubicBezTo>
                  <a:cubicBezTo>
                    <a:pt x="138" y="0"/>
                    <a:pt x="127" y="13"/>
                    <a:pt x="122" y="72"/>
                  </a:cubicBezTo>
                  <a:cubicBezTo>
                    <a:pt x="120" y="88"/>
                    <a:pt x="120" y="88"/>
                    <a:pt x="120" y="88"/>
                  </a:cubicBezTo>
                  <a:cubicBezTo>
                    <a:pt x="116" y="85"/>
                    <a:pt x="111" y="83"/>
                    <a:pt x="106" y="82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107" y="84"/>
                    <a:pt x="107" y="84"/>
                    <a:pt x="107" y="84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2" y="36"/>
                    <a:pt x="90" y="35"/>
                    <a:pt x="88" y="35"/>
                  </a:cubicBezTo>
                  <a:cubicBezTo>
                    <a:pt x="88" y="35"/>
                    <a:pt x="82" y="33"/>
                    <a:pt x="75" y="36"/>
                  </a:cubicBezTo>
                  <a:cubicBezTo>
                    <a:pt x="68" y="38"/>
                    <a:pt x="64" y="43"/>
                    <a:pt x="64" y="43"/>
                  </a:cubicBezTo>
                  <a:cubicBezTo>
                    <a:pt x="62" y="44"/>
                    <a:pt x="62" y="46"/>
                    <a:pt x="62" y="4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2" y="99"/>
                    <a:pt x="68" y="105"/>
                    <a:pt x="67" y="111"/>
                  </a:cubicBezTo>
                  <a:cubicBezTo>
                    <a:pt x="55" y="92"/>
                    <a:pt x="44" y="74"/>
                    <a:pt x="42" y="74"/>
                  </a:cubicBezTo>
                  <a:cubicBezTo>
                    <a:pt x="37" y="72"/>
                    <a:pt x="7" y="85"/>
                    <a:pt x="9" y="90"/>
                  </a:cubicBezTo>
                  <a:cubicBezTo>
                    <a:pt x="9" y="92"/>
                    <a:pt x="13" y="96"/>
                    <a:pt x="17" y="101"/>
                  </a:cubicBezTo>
                  <a:cubicBezTo>
                    <a:pt x="8" y="106"/>
                    <a:pt x="0" y="112"/>
                    <a:pt x="2" y="115"/>
                  </a:cubicBezTo>
                  <a:cubicBezTo>
                    <a:pt x="4" y="119"/>
                    <a:pt x="21" y="126"/>
                    <a:pt x="37" y="137"/>
                  </a:cubicBezTo>
                  <a:lnTo>
                    <a:pt x="92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56" name="Freeform 1270"/>
            <p:cNvSpPr>
              <a:spLocks noEditPoints="1"/>
            </p:cNvSpPr>
            <p:nvPr/>
          </p:nvSpPr>
          <p:spPr bwMode="auto">
            <a:xfrm>
              <a:off x="4079736" y="4559441"/>
              <a:ext cx="288531" cy="227219"/>
            </a:xfrm>
            <a:custGeom>
              <a:avLst/>
              <a:gdLst>
                <a:gd name="T0" fmla="*/ 204 w 225"/>
                <a:gd name="T1" fmla="*/ 2 h 177"/>
                <a:gd name="T2" fmla="*/ 122 w 225"/>
                <a:gd name="T3" fmla="*/ 29 h 177"/>
                <a:gd name="T4" fmla="*/ 131 w 225"/>
                <a:gd name="T5" fmla="*/ 48 h 177"/>
                <a:gd name="T6" fmla="*/ 117 w 225"/>
                <a:gd name="T7" fmla="*/ 67 h 177"/>
                <a:gd name="T8" fmla="*/ 111 w 225"/>
                <a:gd name="T9" fmla="*/ 68 h 177"/>
                <a:gd name="T10" fmla="*/ 10 w 225"/>
                <a:gd name="T11" fmla="*/ 67 h 177"/>
                <a:gd name="T12" fmla="*/ 10 w 225"/>
                <a:gd name="T13" fmla="*/ 67 h 177"/>
                <a:gd name="T14" fmla="*/ 2 w 225"/>
                <a:gd name="T15" fmla="*/ 83 h 177"/>
                <a:gd name="T16" fmla="*/ 5 w 225"/>
                <a:gd name="T17" fmla="*/ 93 h 177"/>
                <a:gd name="T18" fmla="*/ 21 w 225"/>
                <a:gd name="T19" fmla="*/ 101 h 177"/>
                <a:gd name="T20" fmla="*/ 24 w 225"/>
                <a:gd name="T21" fmla="*/ 100 h 177"/>
                <a:gd name="T22" fmla="*/ 63 w 225"/>
                <a:gd name="T23" fmla="*/ 172 h 177"/>
                <a:gd name="T24" fmla="*/ 73 w 225"/>
                <a:gd name="T25" fmla="*/ 176 h 177"/>
                <a:gd name="T26" fmla="*/ 214 w 225"/>
                <a:gd name="T27" fmla="*/ 129 h 177"/>
                <a:gd name="T28" fmla="*/ 220 w 225"/>
                <a:gd name="T29" fmla="*/ 119 h 177"/>
                <a:gd name="T30" fmla="*/ 212 w 225"/>
                <a:gd name="T31" fmla="*/ 38 h 177"/>
                <a:gd name="T32" fmla="*/ 215 w 225"/>
                <a:gd name="T33" fmla="*/ 37 h 177"/>
                <a:gd name="T34" fmla="*/ 223 w 225"/>
                <a:gd name="T35" fmla="*/ 21 h 177"/>
                <a:gd name="T36" fmla="*/ 219 w 225"/>
                <a:gd name="T37" fmla="*/ 10 h 177"/>
                <a:gd name="T38" fmla="*/ 204 w 225"/>
                <a:gd name="T39" fmla="*/ 2 h 177"/>
                <a:gd name="T40" fmla="*/ 87 w 225"/>
                <a:gd name="T41" fmla="*/ 151 h 177"/>
                <a:gd name="T42" fmla="*/ 86 w 225"/>
                <a:gd name="T43" fmla="*/ 151 h 177"/>
                <a:gd name="T44" fmla="*/ 78 w 225"/>
                <a:gd name="T45" fmla="*/ 147 h 177"/>
                <a:gd name="T46" fmla="*/ 60 w 225"/>
                <a:gd name="T47" fmla="*/ 108 h 177"/>
                <a:gd name="T48" fmla="*/ 63 w 225"/>
                <a:gd name="T49" fmla="*/ 98 h 177"/>
                <a:gd name="T50" fmla="*/ 73 w 225"/>
                <a:gd name="T51" fmla="*/ 102 h 177"/>
                <a:gd name="T52" fmla="*/ 91 w 225"/>
                <a:gd name="T53" fmla="*/ 141 h 177"/>
                <a:gd name="T54" fmla="*/ 87 w 225"/>
                <a:gd name="T55" fmla="*/ 151 h 177"/>
                <a:gd name="T56" fmla="*/ 124 w 225"/>
                <a:gd name="T57" fmla="*/ 131 h 177"/>
                <a:gd name="T58" fmla="*/ 119 w 225"/>
                <a:gd name="T59" fmla="*/ 140 h 177"/>
                <a:gd name="T60" fmla="*/ 111 w 225"/>
                <a:gd name="T61" fmla="*/ 135 h 177"/>
                <a:gd name="T62" fmla="*/ 98 w 225"/>
                <a:gd name="T63" fmla="*/ 94 h 177"/>
                <a:gd name="T64" fmla="*/ 103 w 225"/>
                <a:gd name="T65" fmla="*/ 85 h 177"/>
                <a:gd name="T66" fmla="*/ 111 w 225"/>
                <a:gd name="T67" fmla="*/ 90 h 177"/>
                <a:gd name="T68" fmla="*/ 124 w 225"/>
                <a:gd name="T69" fmla="*/ 131 h 177"/>
                <a:gd name="T70" fmla="*/ 156 w 225"/>
                <a:gd name="T71" fmla="*/ 128 h 177"/>
                <a:gd name="T72" fmla="*/ 156 w 225"/>
                <a:gd name="T73" fmla="*/ 128 h 177"/>
                <a:gd name="T74" fmla="*/ 147 w 225"/>
                <a:gd name="T75" fmla="*/ 123 h 177"/>
                <a:gd name="T76" fmla="*/ 134 w 225"/>
                <a:gd name="T77" fmla="*/ 82 h 177"/>
                <a:gd name="T78" fmla="*/ 139 w 225"/>
                <a:gd name="T79" fmla="*/ 73 h 177"/>
                <a:gd name="T80" fmla="*/ 148 w 225"/>
                <a:gd name="T81" fmla="*/ 78 h 177"/>
                <a:gd name="T82" fmla="*/ 161 w 225"/>
                <a:gd name="T83" fmla="*/ 119 h 177"/>
                <a:gd name="T84" fmla="*/ 156 w 225"/>
                <a:gd name="T85" fmla="*/ 128 h 177"/>
                <a:gd name="T86" fmla="*/ 194 w 225"/>
                <a:gd name="T87" fmla="*/ 109 h 177"/>
                <a:gd name="T88" fmla="*/ 189 w 225"/>
                <a:gd name="T89" fmla="*/ 117 h 177"/>
                <a:gd name="T90" fmla="*/ 188 w 225"/>
                <a:gd name="T91" fmla="*/ 117 h 177"/>
                <a:gd name="T92" fmla="*/ 180 w 225"/>
                <a:gd name="T93" fmla="*/ 111 h 177"/>
                <a:gd name="T94" fmla="*/ 173 w 225"/>
                <a:gd name="T95" fmla="*/ 68 h 177"/>
                <a:gd name="T96" fmla="*/ 178 w 225"/>
                <a:gd name="T97" fmla="*/ 60 h 177"/>
                <a:gd name="T98" fmla="*/ 187 w 225"/>
                <a:gd name="T99" fmla="*/ 66 h 177"/>
                <a:gd name="T100" fmla="*/ 194 w 225"/>
                <a:gd name="T101" fmla="*/ 10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5" h="177">
                  <a:moveTo>
                    <a:pt x="204" y="2"/>
                  </a:moveTo>
                  <a:cubicBezTo>
                    <a:pt x="122" y="29"/>
                    <a:pt x="122" y="29"/>
                    <a:pt x="122" y="29"/>
                  </a:cubicBezTo>
                  <a:cubicBezTo>
                    <a:pt x="128" y="33"/>
                    <a:pt x="132" y="40"/>
                    <a:pt x="131" y="48"/>
                  </a:cubicBezTo>
                  <a:cubicBezTo>
                    <a:pt x="131" y="57"/>
                    <a:pt x="125" y="65"/>
                    <a:pt x="117" y="67"/>
                  </a:cubicBezTo>
                  <a:cubicBezTo>
                    <a:pt x="115" y="68"/>
                    <a:pt x="113" y="68"/>
                    <a:pt x="111" y="68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4" y="69"/>
                    <a:pt x="0" y="76"/>
                    <a:pt x="2" y="83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7" y="100"/>
                    <a:pt x="14" y="103"/>
                    <a:pt x="21" y="101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63" y="172"/>
                    <a:pt x="63" y="172"/>
                    <a:pt x="63" y="172"/>
                  </a:cubicBezTo>
                  <a:cubicBezTo>
                    <a:pt x="65" y="175"/>
                    <a:pt x="69" y="177"/>
                    <a:pt x="73" y="176"/>
                  </a:cubicBezTo>
                  <a:cubicBezTo>
                    <a:pt x="214" y="129"/>
                    <a:pt x="214" y="129"/>
                    <a:pt x="214" y="129"/>
                  </a:cubicBezTo>
                  <a:cubicBezTo>
                    <a:pt x="218" y="127"/>
                    <a:pt x="221" y="123"/>
                    <a:pt x="220" y="119"/>
                  </a:cubicBezTo>
                  <a:cubicBezTo>
                    <a:pt x="212" y="38"/>
                    <a:pt x="212" y="38"/>
                    <a:pt x="212" y="38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21" y="34"/>
                    <a:pt x="225" y="27"/>
                    <a:pt x="223" y="2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7" y="4"/>
                    <a:pt x="211" y="0"/>
                    <a:pt x="204" y="2"/>
                  </a:cubicBezTo>
                  <a:close/>
                  <a:moveTo>
                    <a:pt x="87" y="151"/>
                  </a:moveTo>
                  <a:cubicBezTo>
                    <a:pt x="87" y="151"/>
                    <a:pt x="87" y="151"/>
                    <a:pt x="86" y="151"/>
                  </a:cubicBezTo>
                  <a:cubicBezTo>
                    <a:pt x="83" y="152"/>
                    <a:pt x="79" y="151"/>
                    <a:pt x="78" y="147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58" y="104"/>
                    <a:pt x="60" y="100"/>
                    <a:pt x="63" y="98"/>
                  </a:cubicBezTo>
                  <a:cubicBezTo>
                    <a:pt x="67" y="96"/>
                    <a:pt x="71" y="98"/>
                    <a:pt x="73" y="102"/>
                  </a:cubicBezTo>
                  <a:cubicBezTo>
                    <a:pt x="91" y="141"/>
                    <a:pt x="91" y="141"/>
                    <a:pt x="91" y="141"/>
                  </a:cubicBezTo>
                  <a:cubicBezTo>
                    <a:pt x="92" y="145"/>
                    <a:pt x="91" y="149"/>
                    <a:pt x="87" y="151"/>
                  </a:cubicBezTo>
                  <a:close/>
                  <a:moveTo>
                    <a:pt x="124" y="131"/>
                  </a:moveTo>
                  <a:cubicBezTo>
                    <a:pt x="125" y="135"/>
                    <a:pt x="123" y="139"/>
                    <a:pt x="119" y="140"/>
                  </a:cubicBezTo>
                  <a:cubicBezTo>
                    <a:pt x="116" y="141"/>
                    <a:pt x="112" y="139"/>
                    <a:pt x="111" y="135"/>
                  </a:cubicBezTo>
                  <a:cubicBezTo>
                    <a:pt x="98" y="94"/>
                    <a:pt x="98" y="94"/>
                    <a:pt x="98" y="94"/>
                  </a:cubicBezTo>
                  <a:cubicBezTo>
                    <a:pt x="97" y="90"/>
                    <a:pt x="99" y="86"/>
                    <a:pt x="103" y="85"/>
                  </a:cubicBezTo>
                  <a:cubicBezTo>
                    <a:pt x="106" y="84"/>
                    <a:pt x="110" y="86"/>
                    <a:pt x="111" y="90"/>
                  </a:cubicBezTo>
                  <a:lnTo>
                    <a:pt x="124" y="131"/>
                  </a:lnTo>
                  <a:close/>
                  <a:moveTo>
                    <a:pt x="156" y="128"/>
                  </a:moveTo>
                  <a:cubicBezTo>
                    <a:pt x="156" y="128"/>
                    <a:pt x="156" y="128"/>
                    <a:pt x="156" y="128"/>
                  </a:cubicBezTo>
                  <a:cubicBezTo>
                    <a:pt x="152" y="129"/>
                    <a:pt x="148" y="127"/>
                    <a:pt x="147" y="123"/>
                  </a:cubicBezTo>
                  <a:cubicBezTo>
                    <a:pt x="134" y="82"/>
                    <a:pt x="134" y="82"/>
                    <a:pt x="134" y="82"/>
                  </a:cubicBezTo>
                  <a:cubicBezTo>
                    <a:pt x="133" y="78"/>
                    <a:pt x="135" y="74"/>
                    <a:pt x="139" y="73"/>
                  </a:cubicBezTo>
                  <a:cubicBezTo>
                    <a:pt x="143" y="72"/>
                    <a:pt x="147" y="74"/>
                    <a:pt x="148" y="78"/>
                  </a:cubicBezTo>
                  <a:cubicBezTo>
                    <a:pt x="161" y="119"/>
                    <a:pt x="161" y="119"/>
                    <a:pt x="161" y="119"/>
                  </a:cubicBezTo>
                  <a:cubicBezTo>
                    <a:pt x="162" y="123"/>
                    <a:pt x="160" y="127"/>
                    <a:pt x="156" y="128"/>
                  </a:cubicBezTo>
                  <a:close/>
                  <a:moveTo>
                    <a:pt x="194" y="109"/>
                  </a:moveTo>
                  <a:cubicBezTo>
                    <a:pt x="195" y="113"/>
                    <a:pt x="192" y="116"/>
                    <a:pt x="189" y="117"/>
                  </a:cubicBezTo>
                  <a:cubicBezTo>
                    <a:pt x="189" y="117"/>
                    <a:pt x="189" y="117"/>
                    <a:pt x="188" y="117"/>
                  </a:cubicBezTo>
                  <a:cubicBezTo>
                    <a:pt x="184" y="118"/>
                    <a:pt x="181" y="115"/>
                    <a:pt x="180" y="111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2" y="64"/>
                    <a:pt x="175" y="61"/>
                    <a:pt x="178" y="60"/>
                  </a:cubicBezTo>
                  <a:cubicBezTo>
                    <a:pt x="182" y="59"/>
                    <a:pt x="186" y="62"/>
                    <a:pt x="187" y="66"/>
                  </a:cubicBezTo>
                  <a:lnTo>
                    <a:pt x="194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47" name="Gruppieren 46"/>
          <p:cNvGrpSpPr/>
          <p:nvPr userDrawn="1"/>
        </p:nvGrpSpPr>
        <p:grpSpPr>
          <a:xfrm rot="18468575">
            <a:off x="3646307" y="1222957"/>
            <a:ext cx="886152" cy="886152"/>
            <a:chOff x="3572401" y="3578434"/>
            <a:chExt cx="151479" cy="151479"/>
          </a:xfrm>
        </p:grpSpPr>
        <p:sp>
          <p:nvSpPr>
            <p:cNvPr id="249" name="Freeform 1263"/>
            <p:cNvSpPr>
              <a:spLocks/>
            </p:cNvSpPr>
            <p:nvPr/>
          </p:nvSpPr>
          <p:spPr bwMode="auto">
            <a:xfrm>
              <a:off x="3572401" y="3578434"/>
              <a:ext cx="151479" cy="151479"/>
            </a:xfrm>
            <a:custGeom>
              <a:avLst/>
              <a:gdLst>
                <a:gd name="T0" fmla="*/ 102 w 118"/>
                <a:gd name="T1" fmla="*/ 29 h 118"/>
                <a:gd name="T2" fmla="*/ 89 w 118"/>
                <a:gd name="T3" fmla="*/ 102 h 118"/>
                <a:gd name="T4" fmla="*/ 16 w 118"/>
                <a:gd name="T5" fmla="*/ 89 h 118"/>
                <a:gd name="T6" fmla="*/ 29 w 118"/>
                <a:gd name="T7" fmla="*/ 16 h 118"/>
                <a:gd name="T8" fmla="*/ 102 w 118"/>
                <a:gd name="T9" fmla="*/ 2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102" y="29"/>
                  </a:moveTo>
                  <a:cubicBezTo>
                    <a:pt x="118" y="52"/>
                    <a:pt x="113" y="85"/>
                    <a:pt x="89" y="102"/>
                  </a:cubicBezTo>
                  <a:cubicBezTo>
                    <a:pt x="66" y="118"/>
                    <a:pt x="33" y="113"/>
                    <a:pt x="16" y="89"/>
                  </a:cubicBezTo>
                  <a:cubicBezTo>
                    <a:pt x="0" y="66"/>
                    <a:pt x="5" y="33"/>
                    <a:pt x="29" y="16"/>
                  </a:cubicBezTo>
                  <a:cubicBezTo>
                    <a:pt x="52" y="0"/>
                    <a:pt x="85" y="5"/>
                    <a:pt x="10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grpSp>
          <p:nvGrpSpPr>
            <p:cNvPr id="38" name="Gruppieren 37"/>
            <p:cNvGrpSpPr/>
            <p:nvPr userDrawn="1"/>
          </p:nvGrpSpPr>
          <p:grpSpPr>
            <a:xfrm>
              <a:off x="3577210" y="3583243"/>
              <a:ext cx="141861" cy="140659"/>
              <a:chOff x="3577210" y="3583243"/>
              <a:chExt cx="141861" cy="140659"/>
            </a:xfrm>
          </p:grpSpPr>
          <p:sp>
            <p:nvSpPr>
              <p:cNvPr id="279" name="Freeform 1293"/>
              <p:cNvSpPr>
                <a:spLocks/>
              </p:cNvSpPr>
              <p:nvPr/>
            </p:nvSpPr>
            <p:spPr bwMode="auto">
              <a:xfrm>
                <a:off x="3577210" y="3583243"/>
                <a:ext cx="141861" cy="140659"/>
              </a:xfrm>
              <a:custGeom>
                <a:avLst/>
                <a:gdLst>
                  <a:gd name="T0" fmla="*/ 94 w 110"/>
                  <a:gd name="T1" fmla="*/ 27 h 110"/>
                  <a:gd name="T2" fmla="*/ 83 w 110"/>
                  <a:gd name="T3" fmla="*/ 94 h 110"/>
                  <a:gd name="T4" fmla="*/ 16 w 110"/>
                  <a:gd name="T5" fmla="*/ 83 h 110"/>
                  <a:gd name="T6" fmla="*/ 27 w 110"/>
                  <a:gd name="T7" fmla="*/ 16 h 110"/>
                  <a:gd name="T8" fmla="*/ 94 w 110"/>
                  <a:gd name="T9" fmla="*/ 27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94" y="27"/>
                    </a:moveTo>
                    <a:cubicBezTo>
                      <a:pt x="110" y="49"/>
                      <a:pt x="104" y="79"/>
                      <a:pt x="83" y="94"/>
                    </a:cubicBezTo>
                    <a:cubicBezTo>
                      <a:pt x="61" y="110"/>
                      <a:pt x="31" y="104"/>
                      <a:pt x="16" y="83"/>
                    </a:cubicBezTo>
                    <a:cubicBezTo>
                      <a:pt x="0" y="61"/>
                      <a:pt x="6" y="31"/>
                      <a:pt x="27" y="16"/>
                    </a:cubicBezTo>
                    <a:cubicBezTo>
                      <a:pt x="49" y="0"/>
                      <a:pt x="79" y="6"/>
                      <a:pt x="94" y="27"/>
                    </a:cubicBezTo>
                    <a:close/>
                  </a:path>
                </a:pathLst>
              </a:custGeom>
              <a:solidFill>
                <a:srgbClr val="2E38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  <p:sp>
            <p:nvSpPr>
              <p:cNvPr id="282" name="Freeform 1296"/>
              <p:cNvSpPr>
                <a:spLocks/>
              </p:cNvSpPr>
              <p:nvPr/>
            </p:nvSpPr>
            <p:spPr bwMode="auto">
              <a:xfrm>
                <a:off x="3610872" y="3618107"/>
                <a:ext cx="66122" cy="75740"/>
              </a:xfrm>
              <a:custGeom>
                <a:avLst/>
                <a:gdLst>
                  <a:gd name="T0" fmla="*/ 0 w 52"/>
                  <a:gd name="T1" fmla="*/ 17 h 59"/>
                  <a:gd name="T2" fmla="*/ 25 w 52"/>
                  <a:gd name="T3" fmla="*/ 26 h 59"/>
                  <a:gd name="T4" fmla="*/ 19 w 52"/>
                  <a:gd name="T5" fmla="*/ 34 h 59"/>
                  <a:gd name="T6" fmla="*/ 15 w 52"/>
                  <a:gd name="T7" fmla="*/ 39 h 59"/>
                  <a:gd name="T8" fmla="*/ 2 w 52"/>
                  <a:gd name="T9" fmla="*/ 38 h 59"/>
                  <a:gd name="T10" fmla="*/ 0 w 52"/>
                  <a:gd name="T11" fmla="*/ 40 h 59"/>
                  <a:gd name="T12" fmla="*/ 15 w 52"/>
                  <a:gd name="T13" fmla="*/ 46 h 59"/>
                  <a:gd name="T14" fmla="*/ 24 w 52"/>
                  <a:gd name="T15" fmla="*/ 59 h 59"/>
                  <a:gd name="T16" fmla="*/ 26 w 52"/>
                  <a:gd name="T17" fmla="*/ 57 h 59"/>
                  <a:gd name="T18" fmla="*/ 21 w 52"/>
                  <a:gd name="T19" fmla="*/ 44 h 59"/>
                  <a:gd name="T20" fmla="*/ 26 w 52"/>
                  <a:gd name="T21" fmla="*/ 39 h 59"/>
                  <a:gd name="T22" fmla="*/ 32 w 52"/>
                  <a:gd name="T23" fmla="*/ 31 h 59"/>
                  <a:gd name="T24" fmla="*/ 45 w 52"/>
                  <a:gd name="T25" fmla="*/ 53 h 59"/>
                  <a:gd name="T26" fmla="*/ 48 w 52"/>
                  <a:gd name="T27" fmla="*/ 51 h 59"/>
                  <a:gd name="T28" fmla="*/ 40 w 52"/>
                  <a:gd name="T29" fmla="*/ 22 h 59"/>
                  <a:gd name="T30" fmla="*/ 50 w 52"/>
                  <a:gd name="T31" fmla="*/ 9 h 59"/>
                  <a:gd name="T32" fmla="*/ 51 w 52"/>
                  <a:gd name="T33" fmla="*/ 4 h 59"/>
                  <a:gd name="T34" fmla="*/ 48 w 52"/>
                  <a:gd name="T35" fmla="*/ 1 h 59"/>
                  <a:gd name="T36" fmla="*/ 43 w 52"/>
                  <a:gd name="T37" fmla="*/ 3 h 59"/>
                  <a:gd name="T38" fmla="*/ 33 w 52"/>
                  <a:gd name="T39" fmla="*/ 16 h 59"/>
                  <a:gd name="T40" fmla="*/ 2 w 52"/>
                  <a:gd name="T41" fmla="*/ 15 h 59"/>
                  <a:gd name="T42" fmla="*/ 0 w 52"/>
                  <a:gd name="T43" fmla="*/ 1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2" h="59">
                    <a:moveTo>
                      <a:pt x="0" y="17"/>
                    </a:moveTo>
                    <a:cubicBezTo>
                      <a:pt x="25" y="26"/>
                      <a:pt x="25" y="26"/>
                      <a:pt x="25" y="26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7" y="36"/>
                      <a:pt x="16" y="37"/>
                      <a:pt x="15" y="39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3" y="43"/>
                      <a:pt x="24" y="41"/>
                      <a:pt x="26" y="39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8"/>
                      <a:pt x="51" y="8"/>
                      <a:pt x="51" y="4"/>
                    </a:cubicBezTo>
                    <a:cubicBezTo>
                      <a:pt x="52" y="0"/>
                      <a:pt x="48" y="1"/>
                      <a:pt x="48" y="1"/>
                    </a:cubicBezTo>
                    <a:cubicBezTo>
                      <a:pt x="46" y="1"/>
                      <a:pt x="44" y="2"/>
                      <a:pt x="43" y="3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2" y="15"/>
                      <a:pt x="2" y="15"/>
                      <a:pt x="2" y="15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</p:grpSp>
      </p:grpSp>
      <p:grpSp>
        <p:nvGrpSpPr>
          <p:cNvPr id="39" name="Gruppieren 38"/>
          <p:cNvGrpSpPr/>
          <p:nvPr userDrawn="1"/>
        </p:nvGrpSpPr>
        <p:grpSpPr>
          <a:xfrm rot="20409860">
            <a:off x="204130" y="2726168"/>
            <a:ext cx="807674" cy="788443"/>
            <a:chOff x="3469011" y="4002816"/>
            <a:chExt cx="201972" cy="197163"/>
          </a:xfrm>
        </p:grpSpPr>
        <p:sp>
          <p:nvSpPr>
            <p:cNvPr id="258" name="Freeform 1272"/>
            <p:cNvSpPr>
              <a:spLocks/>
            </p:cNvSpPr>
            <p:nvPr/>
          </p:nvSpPr>
          <p:spPr bwMode="auto">
            <a:xfrm>
              <a:off x="3469011" y="4002816"/>
              <a:ext cx="201972" cy="197163"/>
            </a:xfrm>
            <a:custGeom>
              <a:avLst/>
              <a:gdLst>
                <a:gd name="T0" fmla="*/ 120 w 157"/>
                <a:gd name="T1" fmla="*/ 22 h 154"/>
                <a:gd name="T2" fmla="*/ 134 w 157"/>
                <a:gd name="T3" fmla="*/ 117 h 154"/>
                <a:gd name="T4" fmla="*/ 37 w 157"/>
                <a:gd name="T5" fmla="*/ 132 h 154"/>
                <a:gd name="T6" fmla="*/ 23 w 157"/>
                <a:gd name="T7" fmla="*/ 37 h 154"/>
                <a:gd name="T8" fmla="*/ 120 w 157"/>
                <a:gd name="T9" fmla="*/ 2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4">
                  <a:moveTo>
                    <a:pt x="120" y="22"/>
                  </a:moveTo>
                  <a:cubicBezTo>
                    <a:pt x="151" y="44"/>
                    <a:pt x="157" y="87"/>
                    <a:pt x="134" y="117"/>
                  </a:cubicBezTo>
                  <a:cubicBezTo>
                    <a:pt x="111" y="147"/>
                    <a:pt x="67" y="154"/>
                    <a:pt x="37" y="132"/>
                  </a:cubicBezTo>
                  <a:cubicBezTo>
                    <a:pt x="6" y="109"/>
                    <a:pt x="0" y="67"/>
                    <a:pt x="23" y="37"/>
                  </a:cubicBezTo>
                  <a:cubicBezTo>
                    <a:pt x="46" y="7"/>
                    <a:pt x="89" y="0"/>
                    <a:pt x="120" y="22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86" name="Freeform 1300"/>
            <p:cNvSpPr>
              <a:spLocks noEditPoints="1"/>
            </p:cNvSpPr>
            <p:nvPr/>
          </p:nvSpPr>
          <p:spPr bwMode="auto">
            <a:xfrm>
              <a:off x="3506280" y="4065331"/>
              <a:ext cx="135850" cy="72133"/>
            </a:xfrm>
            <a:custGeom>
              <a:avLst/>
              <a:gdLst>
                <a:gd name="T0" fmla="*/ 100 w 105"/>
                <a:gd name="T1" fmla="*/ 16 h 56"/>
                <a:gd name="T2" fmla="*/ 99 w 105"/>
                <a:gd name="T3" fmla="*/ 17 h 56"/>
                <a:gd name="T4" fmla="*/ 98 w 105"/>
                <a:gd name="T5" fmla="*/ 12 h 56"/>
                <a:gd name="T6" fmla="*/ 94 w 105"/>
                <a:gd name="T7" fmla="*/ 9 h 56"/>
                <a:gd name="T8" fmla="*/ 73 w 105"/>
                <a:gd name="T9" fmla="*/ 10 h 56"/>
                <a:gd name="T10" fmla="*/ 52 w 105"/>
                <a:gd name="T11" fmla="*/ 0 h 56"/>
                <a:gd name="T12" fmla="*/ 25 w 105"/>
                <a:gd name="T13" fmla="*/ 6 h 56"/>
                <a:gd name="T14" fmla="*/ 9 w 105"/>
                <a:gd name="T15" fmla="*/ 26 h 56"/>
                <a:gd name="T16" fmla="*/ 3 w 105"/>
                <a:gd name="T17" fmla="*/ 28 h 56"/>
                <a:gd name="T18" fmla="*/ 1 w 105"/>
                <a:gd name="T19" fmla="*/ 33 h 56"/>
                <a:gd name="T20" fmla="*/ 3 w 105"/>
                <a:gd name="T21" fmla="*/ 40 h 56"/>
                <a:gd name="T22" fmla="*/ 2 w 105"/>
                <a:gd name="T23" fmla="*/ 40 h 56"/>
                <a:gd name="T24" fmla="*/ 1 w 105"/>
                <a:gd name="T25" fmla="*/ 42 h 56"/>
                <a:gd name="T26" fmla="*/ 4 w 105"/>
                <a:gd name="T27" fmla="*/ 50 h 56"/>
                <a:gd name="T28" fmla="*/ 6 w 105"/>
                <a:gd name="T29" fmla="*/ 51 h 56"/>
                <a:gd name="T30" fmla="*/ 14 w 105"/>
                <a:gd name="T31" fmla="*/ 49 h 56"/>
                <a:gd name="T32" fmla="*/ 28 w 105"/>
                <a:gd name="T33" fmla="*/ 55 h 56"/>
                <a:gd name="T34" fmla="*/ 37 w 105"/>
                <a:gd name="T35" fmla="*/ 43 h 56"/>
                <a:gd name="T36" fmla="*/ 74 w 105"/>
                <a:gd name="T37" fmla="*/ 34 h 56"/>
                <a:gd name="T38" fmla="*/ 88 w 105"/>
                <a:gd name="T39" fmla="*/ 41 h 56"/>
                <a:gd name="T40" fmla="*/ 98 w 105"/>
                <a:gd name="T41" fmla="*/ 28 h 56"/>
                <a:gd name="T42" fmla="*/ 103 w 105"/>
                <a:gd name="T43" fmla="*/ 27 h 56"/>
                <a:gd name="T44" fmla="*/ 104 w 105"/>
                <a:gd name="T45" fmla="*/ 25 h 56"/>
                <a:gd name="T46" fmla="*/ 103 w 105"/>
                <a:gd name="T47" fmla="*/ 18 h 56"/>
                <a:gd name="T48" fmla="*/ 100 w 105"/>
                <a:gd name="T49" fmla="*/ 16 h 56"/>
                <a:gd name="T50" fmla="*/ 26 w 105"/>
                <a:gd name="T51" fmla="*/ 49 h 56"/>
                <a:gd name="T52" fmla="*/ 20 w 105"/>
                <a:gd name="T53" fmla="*/ 44 h 56"/>
                <a:gd name="T54" fmla="*/ 24 w 105"/>
                <a:gd name="T55" fmla="*/ 38 h 56"/>
                <a:gd name="T56" fmla="*/ 31 w 105"/>
                <a:gd name="T57" fmla="*/ 42 h 56"/>
                <a:gd name="T58" fmla="*/ 26 w 105"/>
                <a:gd name="T59" fmla="*/ 49 h 56"/>
                <a:gd name="T60" fmla="*/ 33 w 105"/>
                <a:gd name="T61" fmla="*/ 20 h 56"/>
                <a:gd name="T62" fmla="*/ 25 w 105"/>
                <a:gd name="T63" fmla="*/ 22 h 56"/>
                <a:gd name="T64" fmla="*/ 22 w 105"/>
                <a:gd name="T65" fmla="*/ 18 h 56"/>
                <a:gd name="T66" fmla="*/ 31 w 105"/>
                <a:gd name="T67" fmla="*/ 10 h 56"/>
                <a:gd name="T68" fmla="*/ 33 w 105"/>
                <a:gd name="T69" fmla="*/ 20 h 56"/>
                <a:gd name="T70" fmla="*/ 39 w 105"/>
                <a:gd name="T71" fmla="*/ 19 h 56"/>
                <a:gd name="T72" fmla="*/ 36 w 105"/>
                <a:gd name="T73" fmla="*/ 8 h 56"/>
                <a:gd name="T74" fmla="*/ 49 w 105"/>
                <a:gd name="T75" fmla="*/ 5 h 56"/>
                <a:gd name="T76" fmla="*/ 65 w 105"/>
                <a:gd name="T77" fmla="*/ 12 h 56"/>
                <a:gd name="T78" fmla="*/ 39 w 105"/>
                <a:gd name="T79" fmla="*/ 19 h 56"/>
                <a:gd name="T80" fmla="*/ 87 w 105"/>
                <a:gd name="T81" fmla="*/ 34 h 56"/>
                <a:gd name="T82" fmla="*/ 80 w 105"/>
                <a:gd name="T83" fmla="*/ 30 h 56"/>
                <a:gd name="T84" fmla="*/ 84 w 105"/>
                <a:gd name="T85" fmla="*/ 23 h 56"/>
                <a:gd name="T86" fmla="*/ 91 w 105"/>
                <a:gd name="T87" fmla="*/ 27 h 56"/>
                <a:gd name="T88" fmla="*/ 87 w 105"/>
                <a:gd name="T89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5" h="56">
                  <a:moveTo>
                    <a:pt x="100" y="16"/>
                  </a:moveTo>
                  <a:cubicBezTo>
                    <a:pt x="99" y="17"/>
                    <a:pt x="99" y="17"/>
                    <a:pt x="99" y="17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98" y="10"/>
                    <a:pt x="96" y="9"/>
                    <a:pt x="94" y="9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0" y="8"/>
                    <a:pt x="57" y="0"/>
                    <a:pt x="52" y="0"/>
                  </a:cubicBezTo>
                  <a:cubicBezTo>
                    <a:pt x="45" y="0"/>
                    <a:pt x="32" y="3"/>
                    <a:pt x="25" y="6"/>
                  </a:cubicBezTo>
                  <a:cubicBezTo>
                    <a:pt x="18" y="10"/>
                    <a:pt x="9" y="26"/>
                    <a:pt x="9" y="2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9"/>
                    <a:pt x="1" y="31"/>
                    <a:pt x="1" y="33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1"/>
                    <a:pt x="1" y="42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0"/>
                    <a:pt x="5" y="51"/>
                    <a:pt x="6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7" y="54"/>
                    <a:pt x="22" y="56"/>
                    <a:pt x="28" y="55"/>
                  </a:cubicBezTo>
                  <a:cubicBezTo>
                    <a:pt x="34" y="54"/>
                    <a:pt x="38" y="49"/>
                    <a:pt x="37" y="43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7" y="39"/>
                    <a:pt x="82" y="42"/>
                    <a:pt x="88" y="41"/>
                  </a:cubicBezTo>
                  <a:cubicBezTo>
                    <a:pt x="94" y="39"/>
                    <a:pt x="98" y="34"/>
                    <a:pt x="98" y="28"/>
                  </a:cubicBezTo>
                  <a:cubicBezTo>
                    <a:pt x="103" y="27"/>
                    <a:pt x="103" y="27"/>
                    <a:pt x="103" y="27"/>
                  </a:cubicBezTo>
                  <a:cubicBezTo>
                    <a:pt x="104" y="27"/>
                    <a:pt x="105" y="26"/>
                    <a:pt x="104" y="25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2" y="17"/>
                    <a:pt x="101" y="16"/>
                    <a:pt x="100" y="16"/>
                  </a:cubicBezTo>
                  <a:close/>
                  <a:moveTo>
                    <a:pt x="26" y="49"/>
                  </a:moveTo>
                  <a:cubicBezTo>
                    <a:pt x="23" y="49"/>
                    <a:pt x="20" y="48"/>
                    <a:pt x="20" y="44"/>
                  </a:cubicBezTo>
                  <a:cubicBezTo>
                    <a:pt x="19" y="41"/>
                    <a:pt x="21" y="38"/>
                    <a:pt x="24" y="38"/>
                  </a:cubicBezTo>
                  <a:cubicBezTo>
                    <a:pt x="27" y="37"/>
                    <a:pt x="30" y="39"/>
                    <a:pt x="31" y="42"/>
                  </a:cubicBezTo>
                  <a:cubicBezTo>
                    <a:pt x="31" y="45"/>
                    <a:pt x="30" y="48"/>
                    <a:pt x="26" y="49"/>
                  </a:cubicBezTo>
                  <a:close/>
                  <a:moveTo>
                    <a:pt x="33" y="20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21" y="23"/>
                    <a:pt x="20" y="21"/>
                    <a:pt x="22" y="18"/>
                  </a:cubicBezTo>
                  <a:cubicBezTo>
                    <a:pt x="25" y="12"/>
                    <a:pt x="31" y="10"/>
                    <a:pt x="31" y="10"/>
                  </a:cubicBezTo>
                  <a:lnTo>
                    <a:pt x="33" y="20"/>
                  </a:lnTo>
                  <a:close/>
                  <a:moveTo>
                    <a:pt x="39" y="19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40" y="7"/>
                    <a:pt x="45" y="6"/>
                    <a:pt x="49" y="5"/>
                  </a:cubicBezTo>
                  <a:cubicBezTo>
                    <a:pt x="53" y="5"/>
                    <a:pt x="59" y="9"/>
                    <a:pt x="65" y="12"/>
                  </a:cubicBezTo>
                  <a:lnTo>
                    <a:pt x="39" y="19"/>
                  </a:lnTo>
                  <a:close/>
                  <a:moveTo>
                    <a:pt x="87" y="34"/>
                  </a:moveTo>
                  <a:cubicBezTo>
                    <a:pt x="84" y="35"/>
                    <a:pt x="80" y="33"/>
                    <a:pt x="80" y="30"/>
                  </a:cubicBezTo>
                  <a:cubicBezTo>
                    <a:pt x="79" y="27"/>
                    <a:pt x="81" y="24"/>
                    <a:pt x="84" y="23"/>
                  </a:cubicBezTo>
                  <a:cubicBezTo>
                    <a:pt x="87" y="22"/>
                    <a:pt x="90" y="24"/>
                    <a:pt x="91" y="27"/>
                  </a:cubicBezTo>
                  <a:cubicBezTo>
                    <a:pt x="92" y="30"/>
                    <a:pt x="90" y="34"/>
                    <a:pt x="87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36" name="Gruppieren 35"/>
          <p:cNvGrpSpPr/>
          <p:nvPr userDrawn="1"/>
        </p:nvGrpSpPr>
        <p:grpSpPr>
          <a:xfrm rot="17821244">
            <a:off x="7491281" y="3856326"/>
            <a:ext cx="852329" cy="726892"/>
            <a:chOff x="3448573" y="4260090"/>
            <a:chExt cx="637174" cy="543401"/>
          </a:xfrm>
        </p:grpSpPr>
        <p:sp>
          <p:nvSpPr>
            <p:cNvPr id="263" name="Freeform 1277"/>
            <p:cNvSpPr>
              <a:spLocks/>
            </p:cNvSpPr>
            <p:nvPr/>
          </p:nvSpPr>
          <p:spPr bwMode="auto">
            <a:xfrm>
              <a:off x="3530324" y="4260090"/>
              <a:ext cx="555423" cy="543401"/>
            </a:xfrm>
            <a:custGeom>
              <a:avLst/>
              <a:gdLst>
                <a:gd name="T0" fmla="*/ 346 w 433"/>
                <a:gd name="T1" fmla="*/ 353 h 423"/>
                <a:gd name="T2" fmla="*/ 72 w 433"/>
                <a:gd name="T3" fmla="*/ 338 h 423"/>
                <a:gd name="T4" fmla="*/ 88 w 433"/>
                <a:gd name="T5" fmla="*/ 70 h 423"/>
                <a:gd name="T6" fmla="*/ 362 w 433"/>
                <a:gd name="T7" fmla="*/ 85 h 423"/>
                <a:gd name="T8" fmla="*/ 346 w 433"/>
                <a:gd name="T9" fmla="*/ 35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423">
                  <a:moveTo>
                    <a:pt x="346" y="353"/>
                  </a:moveTo>
                  <a:cubicBezTo>
                    <a:pt x="266" y="423"/>
                    <a:pt x="143" y="416"/>
                    <a:pt x="72" y="338"/>
                  </a:cubicBezTo>
                  <a:cubicBezTo>
                    <a:pt x="0" y="261"/>
                    <a:pt x="8" y="141"/>
                    <a:pt x="88" y="70"/>
                  </a:cubicBezTo>
                  <a:cubicBezTo>
                    <a:pt x="168" y="0"/>
                    <a:pt x="291" y="7"/>
                    <a:pt x="362" y="85"/>
                  </a:cubicBezTo>
                  <a:cubicBezTo>
                    <a:pt x="433" y="163"/>
                    <a:pt x="426" y="283"/>
                    <a:pt x="346" y="3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64" name="Freeform 1278"/>
            <p:cNvSpPr>
              <a:spLocks/>
            </p:cNvSpPr>
            <p:nvPr/>
          </p:nvSpPr>
          <p:spPr bwMode="auto">
            <a:xfrm>
              <a:off x="3555570" y="4285336"/>
              <a:ext cx="506132" cy="494110"/>
            </a:xfrm>
            <a:custGeom>
              <a:avLst/>
              <a:gdLst>
                <a:gd name="T0" fmla="*/ 315 w 394"/>
                <a:gd name="T1" fmla="*/ 321 h 385"/>
                <a:gd name="T2" fmla="*/ 65 w 394"/>
                <a:gd name="T3" fmla="*/ 308 h 385"/>
                <a:gd name="T4" fmla="*/ 79 w 394"/>
                <a:gd name="T5" fmla="*/ 64 h 385"/>
                <a:gd name="T6" fmla="*/ 329 w 394"/>
                <a:gd name="T7" fmla="*/ 77 h 385"/>
                <a:gd name="T8" fmla="*/ 315 w 394"/>
                <a:gd name="T9" fmla="*/ 321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385">
                  <a:moveTo>
                    <a:pt x="315" y="321"/>
                  </a:moveTo>
                  <a:cubicBezTo>
                    <a:pt x="242" y="385"/>
                    <a:pt x="130" y="379"/>
                    <a:pt x="65" y="308"/>
                  </a:cubicBezTo>
                  <a:cubicBezTo>
                    <a:pt x="0" y="237"/>
                    <a:pt x="6" y="128"/>
                    <a:pt x="79" y="64"/>
                  </a:cubicBezTo>
                  <a:cubicBezTo>
                    <a:pt x="152" y="0"/>
                    <a:pt x="264" y="6"/>
                    <a:pt x="329" y="77"/>
                  </a:cubicBezTo>
                  <a:cubicBezTo>
                    <a:pt x="394" y="148"/>
                    <a:pt x="388" y="257"/>
                    <a:pt x="315" y="321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65" name="Freeform 1279"/>
            <p:cNvSpPr>
              <a:spLocks noEditPoints="1"/>
            </p:cNvSpPr>
            <p:nvPr/>
          </p:nvSpPr>
          <p:spPr bwMode="auto">
            <a:xfrm>
              <a:off x="3648141" y="4386322"/>
              <a:ext cx="323396" cy="337822"/>
            </a:xfrm>
            <a:custGeom>
              <a:avLst/>
              <a:gdLst>
                <a:gd name="T0" fmla="*/ 116 w 252"/>
                <a:gd name="T1" fmla="*/ 233 h 263"/>
                <a:gd name="T2" fmla="*/ 102 w 252"/>
                <a:gd name="T3" fmla="*/ 229 h 263"/>
                <a:gd name="T4" fmla="*/ 96 w 252"/>
                <a:gd name="T5" fmla="*/ 222 h 263"/>
                <a:gd name="T6" fmla="*/ 91 w 252"/>
                <a:gd name="T7" fmla="*/ 220 h 263"/>
                <a:gd name="T8" fmla="*/ 18 w 252"/>
                <a:gd name="T9" fmla="*/ 140 h 263"/>
                <a:gd name="T10" fmla="*/ 19 w 252"/>
                <a:gd name="T11" fmla="*/ 113 h 263"/>
                <a:gd name="T12" fmla="*/ 43 w 252"/>
                <a:gd name="T13" fmla="*/ 111 h 263"/>
                <a:gd name="T14" fmla="*/ 31 w 252"/>
                <a:gd name="T15" fmla="*/ 121 h 263"/>
                <a:gd name="T16" fmla="*/ 31 w 252"/>
                <a:gd name="T17" fmla="*/ 137 h 263"/>
                <a:gd name="T18" fmla="*/ 97 w 252"/>
                <a:gd name="T19" fmla="*/ 209 h 263"/>
                <a:gd name="T20" fmla="*/ 113 w 252"/>
                <a:gd name="T21" fmla="*/ 210 h 263"/>
                <a:gd name="T22" fmla="*/ 247 w 252"/>
                <a:gd name="T23" fmla="*/ 93 h 263"/>
                <a:gd name="T24" fmla="*/ 247 w 252"/>
                <a:gd name="T25" fmla="*/ 77 h 263"/>
                <a:gd name="T26" fmla="*/ 181 w 252"/>
                <a:gd name="T27" fmla="*/ 5 h 263"/>
                <a:gd name="T28" fmla="*/ 165 w 252"/>
                <a:gd name="T29" fmla="*/ 4 h 263"/>
                <a:gd name="T30" fmla="*/ 50 w 252"/>
                <a:gd name="T31" fmla="*/ 104 h 263"/>
                <a:gd name="T32" fmla="*/ 13 w 252"/>
                <a:gd name="T33" fmla="*/ 106 h 263"/>
                <a:gd name="T34" fmla="*/ 11 w 252"/>
                <a:gd name="T35" fmla="*/ 146 h 263"/>
                <a:gd name="T36" fmla="*/ 61 w 252"/>
                <a:gd name="T37" fmla="*/ 201 h 263"/>
                <a:gd name="T38" fmla="*/ 66 w 252"/>
                <a:gd name="T39" fmla="*/ 222 h 263"/>
                <a:gd name="T40" fmla="*/ 63 w 252"/>
                <a:gd name="T41" fmla="*/ 227 h 263"/>
                <a:gd name="T42" fmla="*/ 63 w 252"/>
                <a:gd name="T43" fmla="*/ 237 h 263"/>
                <a:gd name="T44" fmla="*/ 55 w 252"/>
                <a:gd name="T45" fmla="*/ 248 h 263"/>
                <a:gd name="T46" fmla="*/ 68 w 252"/>
                <a:gd name="T47" fmla="*/ 262 h 263"/>
                <a:gd name="T48" fmla="*/ 82 w 252"/>
                <a:gd name="T49" fmla="*/ 250 h 263"/>
                <a:gd name="T50" fmla="*/ 76 w 252"/>
                <a:gd name="T51" fmla="*/ 237 h 263"/>
                <a:gd name="T52" fmla="*/ 76 w 252"/>
                <a:gd name="T53" fmla="*/ 228 h 263"/>
                <a:gd name="T54" fmla="*/ 75 w 252"/>
                <a:gd name="T55" fmla="*/ 224 h 263"/>
                <a:gd name="T56" fmla="*/ 75 w 252"/>
                <a:gd name="T57" fmla="*/ 216 h 263"/>
                <a:gd name="T58" fmla="*/ 84 w 252"/>
                <a:gd name="T59" fmla="*/ 226 h 263"/>
                <a:gd name="T60" fmla="*/ 86 w 252"/>
                <a:gd name="T61" fmla="*/ 231 h 263"/>
                <a:gd name="T62" fmla="*/ 92 w 252"/>
                <a:gd name="T63" fmla="*/ 238 h 263"/>
                <a:gd name="T64" fmla="*/ 95 w 252"/>
                <a:gd name="T65" fmla="*/ 251 h 263"/>
                <a:gd name="T66" fmla="*/ 115 w 252"/>
                <a:gd name="T67" fmla="*/ 252 h 263"/>
                <a:gd name="T68" fmla="*/ 116 w 252"/>
                <a:gd name="T69" fmla="*/ 233 h 263"/>
                <a:gd name="T70" fmla="*/ 85 w 252"/>
                <a:gd name="T71" fmla="*/ 148 h 263"/>
                <a:gd name="T72" fmla="*/ 72 w 252"/>
                <a:gd name="T73" fmla="*/ 135 h 263"/>
                <a:gd name="T74" fmla="*/ 73 w 252"/>
                <a:gd name="T75" fmla="*/ 122 h 263"/>
                <a:gd name="T76" fmla="*/ 87 w 252"/>
                <a:gd name="T77" fmla="*/ 122 h 263"/>
                <a:gd name="T78" fmla="*/ 99 w 252"/>
                <a:gd name="T79" fmla="*/ 136 h 263"/>
                <a:gd name="T80" fmla="*/ 85 w 252"/>
                <a:gd name="T81" fmla="*/ 148 h 263"/>
                <a:gd name="T82" fmla="*/ 103 w 252"/>
                <a:gd name="T83" fmla="*/ 168 h 263"/>
                <a:gd name="T84" fmla="*/ 91 w 252"/>
                <a:gd name="T85" fmla="*/ 155 h 263"/>
                <a:gd name="T86" fmla="*/ 105 w 252"/>
                <a:gd name="T87" fmla="*/ 142 h 263"/>
                <a:gd name="T88" fmla="*/ 118 w 252"/>
                <a:gd name="T89" fmla="*/ 156 h 263"/>
                <a:gd name="T90" fmla="*/ 117 w 252"/>
                <a:gd name="T91" fmla="*/ 169 h 263"/>
                <a:gd name="T92" fmla="*/ 103 w 252"/>
                <a:gd name="T93" fmla="*/ 168 h 263"/>
                <a:gd name="T94" fmla="*/ 171 w 252"/>
                <a:gd name="T95" fmla="*/ 23 h 263"/>
                <a:gd name="T96" fmla="*/ 228 w 252"/>
                <a:gd name="T97" fmla="*/ 85 h 263"/>
                <a:gd name="T98" fmla="*/ 150 w 252"/>
                <a:gd name="T99" fmla="*/ 153 h 263"/>
                <a:gd name="T100" fmla="*/ 93 w 252"/>
                <a:gd name="T101" fmla="*/ 91 h 263"/>
                <a:gd name="T102" fmla="*/ 171 w 252"/>
                <a:gd name="T103" fmla="*/ 2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2" h="263">
                  <a:moveTo>
                    <a:pt x="116" y="233"/>
                  </a:moveTo>
                  <a:cubicBezTo>
                    <a:pt x="112" y="230"/>
                    <a:pt x="107" y="228"/>
                    <a:pt x="102" y="229"/>
                  </a:cubicBezTo>
                  <a:cubicBezTo>
                    <a:pt x="96" y="222"/>
                    <a:pt x="96" y="222"/>
                    <a:pt x="96" y="222"/>
                  </a:cubicBezTo>
                  <a:cubicBezTo>
                    <a:pt x="94" y="221"/>
                    <a:pt x="93" y="220"/>
                    <a:pt x="91" y="22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10" y="132"/>
                    <a:pt x="11" y="120"/>
                    <a:pt x="19" y="113"/>
                  </a:cubicBezTo>
                  <a:cubicBezTo>
                    <a:pt x="26" y="107"/>
                    <a:pt x="36" y="106"/>
                    <a:pt x="43" y="111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27" y="125"/>
                    <a:pt x="26" y="132"/>
                    <a:pt x="31" y="137"/>
                  </a:cubicBezTo>
                  <a:cubicBezTo>
                    <a:pt x="97" y="209"/>
                    <a:pt x="97" y="209"/>
                    <a:pt x="97" y="209"/>
                  </a:cubicBezTo>
                  <a:cubicBezTo>
                    <a:pt x="101" y="214"/>
                    <a:pt x="108" y="214"/>
                    <a:pt x="113" y="210"/>
                  </a:cubicBezTo>
                  <a:cubicBezTo>
                    <a:pt x="247" y="93"/>
                    <a:pt x="247" y="93"/>
                    <a:pt x="247" y="93"/>
                  </a:cubicBezTo>
                  <a:cubicBezTo>
                    <a:pt x="251" y="89"/>
                    <a:pt x="252" y="82"/>
                    <a:pt x="247" y="77"/>
                  </a:cubicBezTo>
                  <a:cubicBezTo>
                    <a:pt x="181" y="5"/>
                    <a:pt x="181" y="5"/>
                    <a:pt x="181" y="5"/>
                  </a:cubicBezTo>
                  <a:cubicBezTo>
                    <a:pt x="177" y="0"/>
                    <a:pt x="170" y="0"/>
                    <a:pt x="165" y="4"/>
                  </a:cubicBezTo>
                  <a:cubicBezTo>
                    <a:pt x="50" y="104"/>
                    <a:pt x="50" y="104"/>
                    <a:pt x="50" y="104"/>
                  </a:cubicBezTo>
                  <a:cubicBezTo>
                    <a:pt x="39" y="96"/>
                    <a:pt x="24" y="97"/>
                    <a:pt x="13" y="106"/>
                  </a:cubicBezTo>
                  <a:cubicBezTo>
                    <a:pt x="1" y="116"/>
                    <a:pt x="0" y="134"/>
                    <a:pt x="11" y="146"/>
                  </a:cubicBezTo>
                  <a:cubicBezTo>
                    <a:pt x="61" y="201"/>
                    <a:pt x="61" y="201"/>
                    <a:pt x="61" y="201"/>
                  </a:cubicBezTo>
                  <a:cubicBezTo>
                    <a:pt x="62" y="203"/>
                    <a:pt x="66" y="210"/>
                    <a:pt x="66" y="222"/>
                  </a:cubicBezTo>
                  <a:cubicBezTo>
                    <a:pt x="64" y="223"/>
                    <a:pt x="63" y="225"/>
                    <a:pt x="63" y="227"/>
                  </a:cubicBezTo>
                  <a:cubicBezTo>
                    <a:pt x="63" y="237"/>
                    <a:pt x="63" y="237"/>
                    <a:pt x="63" y="237"/>
                  </a:cubicBezTo>
                  <a:cubicBezTo>
                    <a:pt x="58" y="239"/>
                    <a:pt x="55" y="243"/>
                    <a:pt x="55" y="248"/>
                  </a:cubicBezTo>
                  <a:cubicBezTo>
                    <a:pt x="54" y="256"/>
                    <a:pt x="60" y="262"/>
                    <a:pt x="68" y="262"/>
                  </a:cubicBezTo>
                  <a:cubicBezTo>
                    <a:pt x="75" y="263"/>
                    <a:pt x="82" y="257"/>
                    <a:pt x="82" y="250"/>
                  </a:cubicBezTo>
                  <a:cubicBezTo>
                    <a:pt x="82" y="244"/>
                    <a:pt x="80" y="240"/>
                    <a:pt x="76" y="237"/>
                  </a:cubicBezTo>
                  <a:cubicBezTo>
                    <a:pt x="76" y="228"/>
                    <a:pt x="76" y="228"/>
                    <a:pt x="76" y="228"/>
                  </a:cubicBezTo>
                  <a:cubicBezTo>
                    <a:pt x="76" y="226"/>
                    <a:pt x="76" y="225"/>
                    <a:pt x="75" y="224"/>
                  </a:cubicBezTo>
                  <a:cubicBezTo>
                    <a:pt x="75" y="221"/>
                    <a:pt x="75" y="218"/>
                    <a:pt x="75" y="216"/>
                  </a:cubicBezTo>
                  <a:cubicBezTo>
                    <a:pt x="84" y="226"/>
                    <a:pt x="84" y="226"/>
                    <a:pt x="84" y="226"/>
                  </a:cubicBezTo>
                  <a:cubicBezTo>
                    <a:pt x="84" y="228"/>
                    <a:pt x="85" y="229"/>
                    <a:pt x="86" y="231"/>
                  </a:cubicBezTo>
                  <a:cubicBezTo>
                    <a:pt x="92" y="238"/>
                    <a:pt x="92" y="238"/>
                    <a:pt x="92" y="238"/>
                  </a:cubicBezTo>
                  <a:cubicBezTo>
                    <a:pt x="91" y="242"/>
                    <a:pt x="92" y="248"/>
                    <a:pt x="95" y="251"/>
                  </a:cubicBezTo>
                  <a:cubicBezTo>
                    <a:pt x="100" y="257"/>
                    <a:pt x="109" y="257"/>
                    <a:pt x="115" y="252"/>
                  </a:cubicBezTo>
                  <a:cubicBezTo>
                    <a:pt x="120" y="247"/>
                    <a:pt x="121" y="239"/>
                    <a:pt x="116" y="233"/>
                  </a:cubicBezTo>
                  <a:close/>
                  <a:moveTo>
                    <a:pt x="85" y="148"/>
                  </a:moveTo>
                  <a:cubicBezTo>
                    <a:pt x="72" y="135"/>
                    <a:pt x="72" y="135"/>
                    <a:pt x="72" y="135"/>
                  </a:cubicBezTo>
                  <a:cubicBezTo>
                    <a:pt x="69" y="131"/>
                    <a:pt x="69" y="125"/>
                    <a:pt x="73" y="122"/>
                  </a:cubicBezTo>
                  <a:cubicBezTo>
                    <a:pt x="77" y="118"/>
                    <a:pt x="83" y="118"/>
                    <a:pt x="87" y="122"/>
                  </a:cubicBezTo>
                  <a:cubicBezTo>
                    <a:pt x="99" y="136"/>
                    <a:pt x="99" y="136"/>
                    <a:pt x="99" y="136"/>
                  </a:cubicBezTo>
                  <a:lnTo>
                    <a:pt x="85" y="148"/>
                  </a:lnTo>
                  <a:close/>
                  <a:moveTo>
                    <a:pt x="103" y="168"/>
                  </a:moveTo>
                  <a:cubicBezTo>
                    <a:pt x="91" y="155"/>
                    <a:pt x="91" y="155"/>
                    <a:pt x="91" y="155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18" y="156"/>
                    <a:pt x="118" y="156"/>
                    <a:pt x="118" y="156"/>
                  </a:cubicBezTo>
                  <a:cubicBezTo>
                    <a:pt x="121" y="160"/>
                    <a:pt x="121" y="166"/>
                    <a:pt x="117" y="169"/>
                  </a:cubicBezTo>
                  <a:cubicBezTo>
                    <a:pt x="113" y="173"/>
                    <a:pt x="107" y="172"/>
                    <a:pt x="103" y="168"/>
                  </a:cubicBezTo>
                  <a:close/>
                  <a:moveTo>
                    <a:pt x="171" y="23"/>
                  </a:moveTo>
                  <a:cubicBezTo>
                    <a:pt x="228" y="85"/>
                    <a:pt x="228" y="85"/>
                    <a:pt x="228" y="85"/>
                  </a:cubicBezTo>
                  <a:cubicBezTo>
                    <a:pt x="150" y="153"/>
                    <a:pt x="150" y="153"/>
                    <a:pt x="150" y="153"/>
                  </a:cubicBezTo>
                  <a:cubicBezTo>
                    <a:pt x="93" y="91"/>
                    <a:pt x="93" y="91"/>
                    <a:pt x="93" y="91"/>
                  </a:cubicBezTo>
                  <a:lnTo>
                    <a:pt x="171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93" name="Freeform 1307"/>
            <p:cNvSpPr>
              <a:spLocks/>
            </p:cNvSpPr>
            <p:nvPr/>
          </p:nvSpPr>
          <p:spPr bwMode="auto">
            <a:xfrm>
              <a:off x="3448573" y="4320200"/>
              <a:ext cx="20438" cy="20438"/>
            </a:xfrm>
            <a:custGeom>
              <a:avLst/>
              <a:gdLst>
                <a:gd name="T0" fmla="*/ 14 w 16"/>
                <a:gd name="T1" fmla="*/ 11 h 16"/>
                <a:gd name="T2" fmla="*/ 5 w 16"/>
                <a:gd name="T3" fmla="*/ 15 h 16"/>
                <a:gd name="T4" fmla="*/ 1 w 16"/>
                <a:gd name="T5" fmla="*/ 5 h 16"/>
                <a:gd name="T6" fmla="*/ 11 w 16"/>
                <a:gd name="T7" fmla="*/ 1 h 16"/>
                <a:gd name="T8" fmla="*/ 14 w 16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4" y="11"/>
                  </a:moveTo>
                  <a:cubicBezTo>
                    <a:pt x="13" y="14"/>
                    <a:pt x="8" y="16"/>
                    <a:pt x="5" y="15"/>
                  </a:cubicBezTo>
                  <a:cubicBezTo>
                    <a:pt x="1" y="13"/>
                    <a:pt x="0" y="9"/>
                    <a:pt x="1" y="5"/>
                  </a:cubicBezTo>
                  <a:cubicBezTo>
                    <a:pt x="3" y="1"/>
                    <a:pt x="7" y="0"/>
                    <a:pt x="11" y="1"/>
                  </a:cubicBezTo>
                  <a:cubicBezTo>
                    <a:pt x="14" y="3"/>
                    <a:pt x="16" y="7"/>
                    <a:pt x="14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41" name="Gruppieren 40"/>
          <p:cNvGrpSpPr/>
          <p:nvPr userDrawn="1"/>
        </p:nvGrpSpPr>
        <p:grpSpPr>
          <a:xfrm>
            <a:off x="2527929" y="3721158"/>
            <a:ext cx="905815" cy="918278"/>
            <a:chOff x="4154273" y="3850134"/>
            <a:chExt cx="262083" cy="265689"/>
          </a:xfrm>
        </p:grpSpPr>
        <p:sp>
          <p:nvSpPr>
            <p:cNvPr id="280" name="Freeform 1294"/>
            <p:cNvSpPr>
              <a:spLocks/>
            </p:cNvSpPr>
            <p:nvPr/>
          </p:nvSpPr>
          <p:spPr bwMode="auto">
            <a:xfrm>
              <a:off x="4154273" y="3850134"/>
              <a:ext cx="262083" cy="265689"/>
            </a:xfrm>
            <a:custGeom>
              <a:avLst/>
              <a:gdLst>
                <a:gd name="T0" fmla="*/ 175 w 205"/>
                <a:gd name="T1" fmla="*/ 161 h 207"/>
                <a:gd name="T2" fmla="*/ 47 w 205"/>
                <a:gd name="T3" fmla="*/ 174 h 207"/>
                <a:gd name="T4" fmla="*/ 31 w 205"/>
                <a:gd name="T5" fmla="*/ 45 h 207"/>
                <a:gd name="T6" fmla="*/ 159 w 205"/>
                <a:gd name="T7" fmla="*/ 32 h 207"/>
                <a:gd name="T8" fmla="*/ 175 w 205"/>
                <a:gd name="T9" fmla="*/ 16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07">
                  <a:moveTo>
                    <a:pt x="175" y="161"/>
                  </a:moveTo>
                  <a:cubicBezTo>
                    <a:pt x="144" y="201"/>
                    <a:pt x="87" y="207"/>
                    <a:pt x="47" y="174"/>
                  </a:cubicBezTo>
                  <a:cubicBezTo>
                    <a:pt x="7" y="142"/>
                    <a:pt x="0" y="84"/>
                    <a:pt x="31" y="45"/>
                  </a:cubicBezTo>
                  <a:cubicBezTo>
                    <a:pt x="62" y="5"/>
                    <a:pt x="119" y="0"/>
                    <a:pt x="159" y="32"/>
                  </a:cubicBezTo>
                  <a:cubicBezTo>
                    <a:pt x="198" y="64"/>
                    <a:pt x="205" y="122"/>
                    <a:pt x="175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81" name="Freeform 1295"/>
            <p:cNvSpPr>
              <a:spLocks/>
            </p:cNvSpPr>
            <p:nvPr/>
          </p:nvSpPr>
          <p:spPr bwMode="auto">
            <a:xfrm>
              <a:off x="4166295" y="3860954"/>
              <a:ext cx="239241" cy="241645"/>
            </a:xfrm>
            <a:custGeom>
              <a:avLst/>
              <a:gdLst>
                <a:gd name="T0" fmla="*/ 158 w 186"/>
                <a:gd name="T1" fmla="*/ 147 h 188"/>
                <a:gd name="T2" fmla="*/ 42 w 186"/>
                <a:gd name="T3" fmla="*/ 159 h 188"/>
                <a:gd name="T4" fmla="*/ 28 w 186"/>
                <a:gd name="T5" fmla="*/ 41 h 188"/>
                <a:gd name="T6" fmla="*/ 144 w 186"/>
                <a:gd name="T7" fmla="*/ 29 h 188"/>
                <a:gd name="T8" fmla="*/ 158 w 186"/>
                <a:gd name="T9" fmla="*/ 14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88">
                  <a:moveTo>
                    <a:pt x="158" y="147"/>
                  </a:moveTo>
                  <a:cubicBezTo>
                    <a:pt x="130" y="183"/>
                    <a:pt x="78" y="188"/>
                    <a:pt x="42" y="159"/>
                  </a:cubicBezTo>
                  <a:cubicBezTo>
                    <a:pt x="6" y="130"/>
                    <a:pt x="0" y="77"/>
                    <a:pt x="28" y="41"/>
                  </a:cubicBezTo>
                  <a:cubicBezTo>
                    <a:pt x="56" y="5"/>
                    <a:pt x="108" y="0"/>
                    <a:pt x="144" y="29"/>
                  </a:cubicBezTo>
                  <a:cubicBezTo>
                    <a:pt x="180" y="59"/>
                    <a:pt x="186" y="111"/>
                    <a:pt x="158" y="147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97" name="Freeform 1311"/>
            <p:cNvSpPr>
              <a:spLocks/>
            </p:cNvSpPr>
            <p:nvPr/>
          </p:nvSpPr>
          <p:spPr bwMode="auto">
            <a:xfrm>
              <a:off x="4282910" y="3911447"/>
              <a:ext cx="36066" cy="44482"/>
            </a:xfrm>
            <a:custGeom>
              <a:avLst/>
              <a:gdLst>
                <a:gd name="T0" fmla="*/ 19 w 28"/>
                <a:gd name="T1" fmla="*/ 1 h 35"/>
                <a:gd name="T2" fmla="*/ 3 w 28"/>
                <a:gd name="T3" fmla="*/ 16 h 35"/>
                <a:gd name="T4" fmla="*/ 0 w 28"/>
                <a:gd name="T5" fmla="*/ 28 h 35"/>
                <a:gd name="T6" fmla="*/ 22 w 28"/>
                <a:gd name="T7" fmla="*/ 35 h 35"/>
                <a:gd name="T8" fmla="*/ 25 w 28"/>
                <a:gd name="T9" fmla="*/ 22 h 35"/>
                <a:gd name="T10" fmla="*/ 19 w 28"/>
                <a:gd name="T11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5">
                  <a:moveTo>
                    <a:pt x="19" y="1"/>
                  </a:moveTo>
                  <a:cubicBezTo>
                    <a:pt x="17" y="0"/>
                    <a:pt x="4" y="12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8" y="12"/>
                    <a:pt x="26" y="2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98" name="Freeform 1312"/>
            <p:cNvSpPr>
              <a:spLocks/>
            </p:cNvSpPr>
            <p:nvPr/>
          </p:nvSpPr>
          <p:spPr bwMode="auto">
            <a:xfrm>
              <a:off x="4269686" y="3952323"/>
              <a:ext cx="43280" cy="37269"/>
            </a:xfrm>
            <a:custGeom>
              <a:avLst/>
              <a:gdLst>
                <a:gd name="T0" fmla="*/ 6 w 34"/>
                <a:gd name="T1" fmla="*/ 1 h 29"/>
                <a:gd name="T2" fmla="*/ 0 w 34"/>
                <a:gd name="T3" fmla="*/ 21 h 29"/>
                <a:gd name="T4" fmla="*/ 29 w 34"/>
                <a:gd name="T5" fmla="*/ 29 h 29"/>
                <a:gd name="T6" fmla="*/ 34 w 34"/>
                <a:gd name="T7" fmla="*/ 9 h 29"/>
                <a:gd name="T8" fmla="*/ 33 w 34"/>
                <a:gd name="T9" fmla="*/ 8 h 29"/>
                <a:gd name="T10" fmla="*/ 7 w 34"/>
                <a:gd name="T11" fmla="*/ 1 h 29"/>
                <a:gd name="T12" fmla="*/ 6 w 34"/>
                <a:gd name="T13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9">
                  <a:moveTo>
                    <a:pt x="6" y="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8"/>
                    <a:pt x="33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99" name="Freeform 1313"/>
            <p:cNvSpPr>
              <a:spLocks noEditPoints="1"/>
            </p:cNvSpPr>
            <p:nvPr/>
          </p:nvSpPr>
          <p:spPr bwMode="auto">
            <a:xfrm>
              <a:off x="4240833" y="3983580"/>
              <a:ext cx="72133" cy="76942"/>
            </a:xfrm>
            <a:custGeom>
              <a:avLst/>
              <a:gdLst>
                <a:gd name="T0" fmla="*/ 14 w 56"/>
                <a:gd name="T1" fmla="*/ 1 h 60"/>
                <a:gd name="T2" fmla="*/ 1 w 56"/>
                <a:gd name="T3" fmla="*/ 47 h 60"/>
                <a:gd name="T4" fmla="*/ 2 w 56"/>
                <a:gd name="T5" fmla="*/ 49 h 60"/>
                <a:gd name="T6" fmla="*/ 40 w 56"/>
                <a:gd name="T7" fmla="*/ 60 h 60"/>
                <a:gd name="T8" fmla="*/ 42 w 56"/>
                <a:gd name="T9" fmla="*/ 59 h 60"/>
                <a:gd name="T10" fmla="*/ 55 w 56"/>
                <a:gd name="T11" fmla="*/ 13 h 60"/>
                <a:gd name="T12" fmla="*/ 54 w 56"/>
                <a:gd name="T13" fmla="*/ 11 h 60"/>
                <a:gd name="T14" fmla="*/ 16 w 56"/>
                <a:gd name="T15" fmla="*/ 0 h 60"/>
                <a:gd name="T16" fmla="*/ 14 w 56"/>
                <a:gd name="T17" fmla="*/ 1 h 60"/>
                <a:gd name="T18" fmla="*/ 18 w 56"/>
                <a:gd name="T19" fmla="*/ 9 h 60"/>
                <a:gd name="T20" fmla="*/ 20 w 56"/>
                <a:gd name="T21" fmla="*/ 8 h 60"/>
                <a:gd name="T22" fmla="*/ 25 w 56"/>
                <a:gd name="T23" fmla="*/ 9 h 60"/>
                <a:gd name="T24" fmla="*/ 14 w 56"/>
                <a:gd name="T25" fmla="*/ 47 h 60"/>
                <a:gd name="T26" fmla="*/ 9 w 56"/>
                <a:gd name="T27" fmla="*/ 45 h 60"/>
                <a:gd name="T28" fmla="*/ 8 w 56"/>
                <a:gd name="T29" fmla="*/ 44 h 60"/>
                <a:gd name="T30" fmla="*/ 18 w 56"/>
                <a:gd name="T31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60">
                  <a:moveTo>
                    <a:pt x="14" y="1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0" y="48"/>
                    <a:pt x="1" y="49"/>
                    <a:pt x="2" y="49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1" y="60"/>
                    <a:pt x="42" y="60"/>
                    <a:pt x="42" y="59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6" y="12"/>
                    <a:pt x="55" y="11"/>
                    <a:pt x="54" y="1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lose/>
                  <a:moveTo>
                    <a:pt x="18" y="9"/>
                  </a:moveTo>
                  <a:cubicBezTo>
                    <a:pt x="18" y="8"/>
                    <a:pt x="19" y="8"/>
                    <a:pt x="20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4"/>
                  </a:cubicBezTo>
                  <a:lnTo>
                    <a:pt x="18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40" name="Gruppieren 39"/>
          <p:cNvGrpSpPr/>
          <p:nvPr userDrawn="1"/>
        </p:nvGrpSpPr>
        <p:grpSpPr>
          <a:xfrm>
            <a:off x="4691258" y="3441259"/>
            <a:ext cx="724834" cy="747628"/>
            <a:chOff x="4162689" y="4153092"/>
            <a:chExt cx="191152" cy="197163"/>
          </a:xfrm>
        </p:grpSpPr>
        <p:sp>
          <p:nvSpPr>
            <p:cNvPr id="259" name="Freeform 1273"/>
            <p:cNvSpPr>
              <a:spLocks/>
            </p:cNvSpPr>
            <p:nvPr/>
          </p:nvSpPr>
          <p:spPr bwMode="auto">
            <a:xfrm>
              <a:off x="4162689" y="4153092"/>
              <a:ext cx="191152" cy="197163"/>
            </a:xfrm>
            <a:custGeom>
              <a:avLst/>
              <a:gdLst>
                <a:gd name="T0" fmla="*/ 126 w 149"/>
                <a:gd name="T1" fmla="*/ 121 h 154"/>
                <a:gd name="T2" fmla="*/ 32 w 149"/>
                <a:gd name="T3" fmla="*/ 129 h 154"/>
                <a:gd name="T4" fmla="*/ 24 w 149"/>
                <a:gd name="T5" fmla="*/ 33 h 154"/>
                <a:gd name="T6" fmla="*/ 117 w 149"/>
                <a:gd name="T7" fmla="*/ 25 h 154"/>
                <a:gd name="T8" fmla="*/ 126 w 149"/>
                <a:gd name="T9" fmla="*/ 1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54">
                  <a:moveTo>
                    <a:pt x="126" y="121"/>
                  </a:moveTo>
                  <a:cubicBezTo>
                    <a:pt x="102" y="150"/>
                    <a:pt x="60" y="154"/>
                    <a:pt x="32" y="129"/>
                  </a:cubicBezTo>
                  <a:cubicBezTo>
                    <a:pt x="3" y="105"/>
                    <a:pt x="0" y="62"/>
                    <a:pt x="24" y="33"/>
                  </a:cubicBezTo>
                  <a:cubicBezTo>
                    <a:pt x="47" y="4"/>
                    <a:pt x="89" y="0"/>
                    <a:pt x="117" y="25"/>
                  </a:cubicBezTo>
                  <a:cubicBezTo>
                    <a:pt x="146" y="49"/>
                    <a:pt x="149" y="92"/>
                    <a:pt x="126" y="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260" name="Freeform 1274"/>
            <p:cNvSpPr>
              <a:spLocks/>
            </p:cNvSpPr>
            <p:nvPr/>
          </p:nvSpPr>
          <p:spPr bwMode="auto">
            <a:xfrm>
              <a:off x="4171104" y="4161508"/>
              <a:ext cx="175523" cy="180332"/>
            </a:xfrm>
            <a:custGeom>
              <a:avLst/>
              <a:gdLst>
                <a:gd name="T0" fmla="*/ 114 w 136"/>
                <a:gd name="T1" fmla="*/ 110 h 140"/>
                <a:gd name="T2" fmla="*/ 28 w 136"/>
                <a:gd name="T3" fmla="*/ 117 h 140"/>
                <a:gd name="T4" fmla="*/ 21 w 136"/>
                <a:gd name="T5" fmla="*/ 30 h 140"/>
                <a:gd name="T6" fmla="*/ 107 w 136"/>
                <a:gd name="T7" fmla="*/ 22 h 140"/>
                <a:gd name="T8" fmla="*/ 114 w 136"/>
                <a:gd name="T9" fmla="*/ 11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40">
                  <a:moveTo>
                    <a:pt x="114" y="110"/>
                  </a:moveTo>
                  <a:cubicBezTo>
                    <a:pt x="92" y="136"/>
                    <a:pt x="54" y="140"/>
                    <a:pt x="28" y="117"/>
                  </a:cubicBezTo>
                  <a:cubicBezTo>
                    <a:pt x="3" y="95"/>
                    <a:pt x="0" y="56"/>
                    <a:pt x="21" y="30"/>
                  </a:cubicBezTo>
                  <a:cubicBezTo>
                    <a:pt x="43" y="3"/>
                    <a:pt x="81" y="0"/>
                    <a:pt x="107" y="22"/>
                  </a:cubicBezTo>
                  <a:cubicBezTo>
                    <a:pt x="132" y="45"/>
                    <a:pt x="136" y="84"/>
                    <a:pt x="114" y="110"/>
                  </a:cubicBez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  <p:sp>
          <p:nvSpPr>
            <p:cNvPr id="300" name="Freeform 1314"/>
            <p:cNvSpPr>
              <a:spLocks/>
            </p:cNvSpPr>
            <p:nvPr/>
          </p:nvSpPr>
          <p:spPr bwMode="auto">
            <a:xfrm>
              <a:off x="4211979" y="4197574"/>
              <a:ext cx="97379" cy="102188"/>
            </a:xfrm>
            <a:custGeom>
              <a:avLst/>
              <a:gdLst>
                <a:gd name="T0" fmla="*/ 1 w 76"/>
                <a:gd name="T1" fmla="*/ 74 h 80"/>
                <a:gd name="T2" fmla="*/ 2 w 76"/>
                <a:gd name="T3" fmla="*/ 75 h 80"/>
                <a:gd name="T4" fmla="*/ 5 w 76"/>
                <a:gd name="T5" fmla="*/ 71 h 80"/>
                <a:gd name="T6" fmla="*/ 6 w 76"/>
                <a:gd name="T7" fmla="*/ 64 h 80"/>
                <a:gd name="T8" fmla="*/ 20 w 76"/>
                <a:gd name="T9" fmla="*/ 55 h 80"/>
                <a:gd name="T10" fmla="*/ 28 w 76"/>
                <a:gd name="T11" fmla="*/ 54 h 80"/>
                <a:gd name="T12" fmla="*/ 39 w 76"/>
                <a:gd name="T13" fmla="*/ 42 h 80"/>
                <a:gd name="T14" fmla="*/ 42 w 76"/>
                <a:gd name="T15" fmla="*/ 34 h 80"/>
                <a:gd name="T16" fmla="*/ 46 w 76"/>
                <a:gd name="T17" fmla="*/ 27 h 80"/>
                <a:gd name="T18" fmla="*/ 55 w 76"/>
                <a:gd name="T19" fmla="*/ 13 h 80"/>
                <a:gd name="T20" fmla="*/ 59 w 76"/>
                <a:gd name="T21" fmla="*/ 7 h 80"/>
                <a:gd name="T22" fmla="*/ 63 w 76"/>
                <a:gd name="T23" fmla="*/ 0 h 80"/>
                <a:gd name="T24" fmla="*/ 70 w 76"/>
                <a:gd name="T25" fmla="*/ 8 h 80"/>
                <a:gd name="T26" fmla="*/ 75 w 76"/>
                <a:gd name="T27" fmla="*/ 20 h 80"/>
                <a:gd name="T28" fmla="*/ 74 w 76"/>
                <a:gd name="T29" fmla="*/ 31 h 80"/>
                <a:gd name="T30" fmla="*/ 72 w 76"/>
                <a:gd name="T31" fmla="*/ 54 h 80"/>
                <a:gd name="T32" fmla="*/ 73 w 76"/>
                <a:gd name="T33" fmla="*/ 70 h 80"/>
                <a:gd name="T34" fmla="*/ 69 w 76"/>
                <a:gd name="T35" fmla="*/ 72 h 80"/>
                <a:gd name="T36" fmla="*/ 68 w 76"/>
                <a:gd name="T37" fmla="*/ 67 h 80"/>
                <a:gd name="T38" fmla="*/ 69 w 76"/>
                <a:gd name="T39" fmla="*/ 68 h 80"/>
                <a:gd name="T40" fmla="*/ 60 w 76"/>
                <a:gd name="T41" fmla="*/ 34 h 80"/>
                <a:gd name="T42" fmla="*/ 49 w 76"/>
                <a:gd name="T43" fmla="*/ 53 h 80"/>
                <a:gd name="T44" fmla="*/ 46 w 76"/>
                <a:gd name="T45" fmla="*/ 64 h 80"/>
                <a:gd name="T46" fmla="*/ 36 w 76"/>
                <a:gd name="T47" fmla="*/ 78 h 80"/>
                <a:gd name="T48" fmla="*/ 27 w 76"/>
                <a:gd name="T49" fmla="*/ 79 h 80"/>
                <a:gd name="T50" fmla="*/ 3 w 76"/>
                <a:gd name="T51" fmla="*/ 79 h 80"/>
                <a:gd name="T52" fmla="*/ 1 w 76"/>
                <a:gd name="T53" fmla="*/ 7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80">
                  <a:moveTo>
                    <a:pt x="1" y="74"/>
                  </a:moveTo>
                  <a:cubicBezTo>
                    <a:pt x="1" y="74"/>
                    <a:pt x="2" y="75"/>
                    <a:pt x="2" y="75"/>
                  </a:cubicBezTo>
                  <a:cubicBezTo>
                    <a:pt x="0" y="74"/>
                    <a:pt x="2" y="71"/>
                    <a:pt x="5" y="71"/>
                  </a:cubicBezTo>
                  <a:cubicBezTo>
                    <a:pt x="5" y="69"/>
                    <a:pt x="5" y="66"/>
                    <a:pt x="6" y="64"/>
                  </a:cubicBezTo>
                  <a:cubicBezTo>
                    <a:pt x="11" y="61"/>
                    <a:pt x="16" y="58"/>
                    <a:pt x="20" y="55"/>
                  </a:cubicBezTo>
                  <a:cubicBezTo>
                    <a:pt x="22" y="55"/>
                    <a:pt x="26" y="55"/>
                    <a:pt x="28" y="54"/>
                  </a:cubicBezTo>
                  <a:cubicBezTo>
                    <a:pt x="33" y="51"/>
                    <a:pt x="37" y="47"/>
                    <a:pt x="39" y="42"/>
                  </a:cubicBezTo>
                  <a:cubicBezTo>
                    <a:pt x="40" y="40"/>
                    <a:pt x="41" y="37"/>
                    <a:pt x="42" y="34"/>
                  </a:cubicBezTo>
                  <a:cubicBezTo>
                    <a:pt x="43" y="32"/>
                    <a:pt x="44" y="29"/>
                    <a:pt x="46" y="27"/>
                  </a:cubicBezTo>
                  <a:cubicBezTo>
                    <a:pt x="48" y="22"/>
                    <a:pt x="52" y="18"/>
                    <a:pt x="55" y="13"/>
                  </a:cubicBezTo>
                  <a:cubicBezTo>
                    <a:pt x="56" y="11"/>
                    <a:pt x="58" y="9"/>
                    <a:pt x="59" y="7"/>
                  </a:cubicBezTo>
                  <a:cubicBezTo>
                    <a:pt x="60" y="4"/>
                    <a:pt x="61" y="1"/>
                    <a:pt x="63" y="0"/>
                  </a:cubicBezTo>
                  <a:cubicBezTo>
                    <a:pt x="66" y="2"/>
                    <a:pt x="68" y="5"/>
                    <a:pt x="70" y="8"/>
                  </a:cubicBezTo>
                  <a:cubicBezTo>
                    <a:pt x="72" y="11"/>
                    <a:pt x="75" y="15"/>
                    <a:pt x="75" y="20"/>
                  </a:cubicBezTo>
                  <a:cubicBezTo>
                    <a:pt x="76" y="24"/>
                    <a:pt x="75" y="27"/>
                    <a:pt x="74" y="31"/>
                  </a:cubicBezTo>
                  <a:cubicBezTo>
                    <a:pt x="72" y="38"/>
                    <a:pt x="72" y="45"/>
                    <a:pt x="72" y="54"/>
                  </a:cubicBezTo>
                  <a:cubicBezTo>
                    <a:pt x="72" y="59"/>
                    <a:pt x="72" y="64"/>
                    <a:pt x="73" y="70"/>
                  </a:cubicBezTo>
                  <a:cubicBezTo>
                    <a:pt x="73" y="71"/>
                    <a:pt x="71" y="72"/>
                    <a:pt x="69" y="72"/>
                  </a:cubicBezTo>
                  <a:cubicBezTo>
                    <a:pt x="68" y="71"/>
                    <a:pt x="68" y="69"/>
                    <a:pt x="68" y="67"/>
                  </a:cubicBezTo>
                  <a:cubicBezTo>
                    <a:pt x="68" y="67"/>
                    <a:pt x="69" y="68"/>
                    <a:pt x="69" y="68"/>
                  </a:cubicBezTo>
                  <a:cubicBezTo>
                    <a:pt x="66" y="56"/>
                    <a:pt x="63" y="46"/>
                    <a:pt x="60" y="34"/>
                  </a:cubicBezTo>
                  <a:cubicBezTo>
                    <a:pt x="55" y="40"/>
                    <a:pt x="51" y="46"/>
                    <a:pt x="49" y="53"/>
                  </a:cubicBezTo>
                  <a:cubicBezTo>
                    <a:pt x="48" y="57"/>
                    <a:pt x="47" y="61"/>
                    <a:pt x="46" y="64"/>
                  </a:cubicBezTo>
                  <a:cubicBezTo>
                    <a:pt x="44" y="70"/>
                    <a:pt x="42" y="76"/>
                    <a:pt x="36" y="78"/>
                  </a:cubicBezTo>
                  <a:cubicBezTo>
                    <a:pt x="33" y="78"/>
                    <a:pt x="30" y="79"/>
                    <a:pt x="27" y="79"/>
                  </a:cubicBezTo>
                  <a:cubicBezTo>
                    <a:pt x="19" y="79"/>
                    <a:pt x="10" y="80"/>
                    <a:pt x="3" y="79"/>
                  </a:cubicBezTo>
                  <a:cubicBezTo>
                    <a:pt x="2" y="78"/>
                    <a:pt x="2" y="76"/>
                    <a:pt x="1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de-AT" sz="1800">
                <a:solidFill>
                  <a:srgbClr val="D8D8D8"/>
                </a:solidFill>
              </a:endParaRPr>
            </a:p>
          </p:txBody>
        </p:sp>
      </p:grpSp>
      <p:sp>
        <p:nvSpPr>
          <p:cNvPr id="98" name="Oval 9"/>
          <p:cNvSpPr/>
          <p:nvPr userDrawn="1"/>
        </p:nvSpPr>
        <p:spPr>
          <a:xfrm rot="695238">
            <a:off x="815634" y="2103711"/>
            <a:ext cx="2301936" cy="2301936"/>
          </a:xfrm>
          <a:prstGeom prst="ellipse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Bildplatzhalter 14"/>
          <p:cNvSpPr>
            <a:spLocks noGrp="1"/>
          </p:cNvSpPr>
          <p:nvPr userDrawn="1">
            <p:ph type="pic" sz="quarter" idx="13" hasCustomPrompt="1"/>
          </p:nvPr>
        </p:nvSpPr>
        <p:spPr>
          <a:xfrm rot="1082002">
            <a:off x="972341" y="2189053"/>
            <a:ext cx="2005887" cy="2005887"/>
          </a:xfrm>
          <a:prstGeom prst="ellipse">
            <a:avLst/>
          </a:prstGeom>
          <a:solidFill>
            <a:srgbClr val="2E3834"/>
          </a:solidFill>
          <a:ln w="76200" cmpd="sng">
            <a:noFill/>
          </a:ln>
        </p:spPr>
        <p:txBody>
          <a:bodyPr vert="horz" anchor="ctr" anchorCtr="0"/>
          <a:lstStyle>
            <a:lvl1pPr marL="0" indent="0" algn="ctr">
              <a:buNone/>
              <a:defRPr sz="20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159" name="Oval 9"/>
          <p:cNvSpPr/>
          <p:nvPr userDrawn="1"/>
        </p:nvSpPr>
        <p:spPr>
          <a:xfrm rot="695238">
            <a:off x="3424040" y="1871363"/>
            <a:ext cx="1948716" cy="1948716"/>
          </a:xfrm>
          <a:prstGeom prst="ellipse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Bildplatzhalter 14"/>
          <p:cNvSpPr>
            <a:spLocks noGrp="1"/>
          </p:cNvSpPr>
          <p:nvPr userDrawn="1">
            <p:ph type="pic" sz="quarter" idx="14" hasCustomPrompt="1"/>
          </p:nvPr>
        </p:nvSpPr>
        <p:spPr>
          <a:xfrm rot="1082002">
            <a:off x="3596876" y="1948498"/>
            <a:ext cx="1698094" cy="1698094"/>
          </a:xfrm>
          <a:prstGeom prst="ellipse">
            <a:avLst/>
          </a:prstGeom>
          <a:solidFill>
            <a:schemeClr val="tx1">
              <a:lumMod val="75000"/>
            </a:schemeClr>
          </a:solidFill>
          <a:ln w="76200" cmpd="sng">
            <a:noFill/>
          </a:ln>
        </p:spPr>
        <p:txBody>
          <a:bodyPr vert="horz" anchor="ctr" anchorCtr="0"/>
          <a:lstStyle>
            <a:lvl1pPr marL="0" indent="0" algn="ctr">
              <a:buNone/>
              <a:defRPr sz="20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219" name="Oval 9"/>
          <p:cNvSpPr/>
          <p:nvPr userDrawn="1"/>
        </p:nvSpPr>
        <p:spPr>
          <a:xfrm rot="695238">
            <a:off x="5616085" y="1960764"/>
            <a:ext cx="2462155" cy="2462155"/>
          </a:xfrm>
          <a:prstGeom prst="ellipse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0" name="Bildplatzhalter 14"/>
          <p:cNvSpPr>
            <a:spLocks noGrp="1"/>
          </p:cNvSpPr>
          <p:nvPr userDrawn="1">
            <p:ph type="pic" sz="quarter" idx="15" hasCustomPrompt="1"/>
          </p:nvPr>
        </p:nvSpPr>
        <p:spPr>
          <a:xfrm rot="1082002">
            <a:off x="5843024" y="2014456"/>
            <a:ext cx="2145500" cy="21455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 cmpd="sng">
            <a:noFill/>
          </a:ln>
        </p:spPr>
        <p:txBody>
          <a:bodyPr vert="horz" anchor="ctr" anchorCtr="0"/>
          <a:lstStyle>
            <a:lvl1pPr marL="0" indent="0" algn="ctr">
              <a:buNone/>
              <a:defRPr sz="20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3013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29" y="4812974"/>
            <a:ext cx="1234769" cy="25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ildplatzhalter 14"/>
          <p:cNvSpPr>
            <a:spLocks noGrp="1"/>
          </p:cNvSpPr>
          <p:nvPr>
            <p:ph type="pic" sz="quarter" idx="13" hasCustomPrompt="1"/>
          </p:nvPr>
        </p:nvSpPr>
        <p:spPr>
          <a:xfrm>
            <a:off x="5890384" y="888762"/>
            <a:ext cx="2441745" cy="3365975"/>
          </a:xfrm>
          <a:prstGeom prst="rect">
            <a:avLst/>
          </a:prstGeom>
          <a:solidFill>
            <a:schemeClr val="bg1"/>
          </a:solidFill>
          <a:ln w="76200" cmpd="sng">
            <a:noFill/>
          </a:ln>
        </p:spPr>
        <p:txBody>
          <a:bodyPr vert="horz" anchor="ctr" anchorCtr="0"/>
          <a:lstStyle>
            <a:lvl1pPr marL="0" indent="0" algn="ctr">
              <a:buNone/>
              <a:defRPr sz="24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663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uppierung 4"/>
          <p:cNvGrpSpPr/>
          <p:nvPr userDrawn="1"/>
        </p:nvGrpSpPr>
        <p:grpSpPr>
          <a:xfrm>
            <a:off x="7791335" y="4825673"/>
            <a:ext cx="1171763" cy="205805"/>
            <a:chOff x="4957563" y="4509120"/>
            <a:chExt cx="5043488" cy="885826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957563" y="4512295"/>
              <a:ext cx="1128713" cy="881063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126" y="480598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711626" y="4512295"/>
              <a:ext cx="790575" cy="881063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solidFill>
              <a:srgbClr val="AE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9756576" y="4509120"/>
              <a:ext cx="244475" cy="688975"/>
            </a:xfrm>
            <a:custGeom>
              <a:avLst/>
              <a:gdLst>
                <a:gd name="T0" fmla="*/ 393 w 406"/>
                <a:gd name="T1" fmla="*/ 961 h 1146"/>
                <a:gd name="T2" fmla="*/ 298 w 406"/>
                <a:gd name="T3" fmla="*/ 866 h 1146"/>
                <a:gd name="T4" fmla="*/ 298 w 406"/>
                <a:gd name="T5" fmla="*/ 766 h 1146"/>
                <a:gd name="T6" fmla="*/ 298 w 406"/>
                <a:gd name="T7" fmla="*/ 493 h 1146"/>
                <a:gd name="T8" fmla="*/ 406 w 406"/>
                <a:gd name="T9" fmla="*/ 493 h 1146"/>
                <a:gd name="T10" fmla="*/ 406 w 406"/>
                <a:gd name="T11" fmla="*/ 308 h 1146"/>
                <a:gd name="T12" fmla="*/ 298 w 406"/>
                <a:gd name="T13" fmla="*/ 308 h 1146"/>
                <a:gd name="T14" fmla="*/ 298 w 406"/>
                <a:gd name="T15" fmla="*/ 196 h 1146"/>
                <a:gd name="T16" fmla="*/ 298 w 406"/>
                <a:gd name="T17" fmla="*/ 191 h 1146"/>
                <a:gd name="T18" fmla="*/ 298 w 406"/>
                <a:gd name="T19" fmla="*/ 185 h 1146"/>
                <a:gd name="T20" fmla="*/ 107 w 406"/>
                <a:gd name="T21" fmla="*/ 0 h 1146"/>
                <a:gd name="T22" fmla="*/ 107 w 406"/>
                <a:gd name="T23" fmla="*/ 308 h 1146"/>
                <a:gd name="T24" fmla="*/ 0 w 406"/>
                <a:gd name="T25" fmla="*/ 308 h 1146"/>
                <a:gd name="T26" fmla="*/ 0 w 406"/>
                <a:gd name="T27" fmla="*/ 349 h 1146"/>
                <a:gd name="T28" fmla="*/ 0 w 406"/>
                <a:gd name="T29" fmla="*/ 493 h 1146"/>
                <a:gd name="T30" fmla="*/ 107 w 406"/>
                <a:gd name="T31" fmla="*/ 493 h 1146"/>
                <a:gd name="T32" fmla="*/ 107 w 406"/>
                <a:gd name="T33" fmla="*/ 959 h 1146"/>
                <a:gd name="T34" fmla="*/ 108 w 406"/>
                <a:gd name="T35" fmla="*/ 959 h 1146"/>
                <a:gd name="T36" fmla="*/ 298 w 406"/>
                <a:gd name="T37" fmla="*/ 1146 h 1146"/>
                <a:gd name="T38" fmla="*/ 298 w 406"/>
                <a:gd name="T39" fmla="*/ 1146 h 1146"/>
                <a:gd name="T40" fmla="*/ 298 w 406"/>
                <a:gd name="T41" fmla="*/ 1146 h 1146"/>
                <a:gd name="T42" fmla="*/ 406 w 406"/>
                <a:gd name="T43" fmla="*/ 960 h 1146"/>
                <a:gd name="T44" fmla="*/ 393 w 406"/>
                <a:gd name="T45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6" h="1146">
                  <a:moveTo>
                    <a:pt x="393" y="961"/>
                  </a:moveTo>
                  <a:cubicBezTo>
                    <a:pt x="341" y="961"/>
                    <a:pt x="298" y="918"/>
                    <a:pt x="298" y="866"/>
                  </a:cubicBezTo>
                  <a:cubicBezTo>
                    <a:pt x="298" y="766"/>
                    <a:pt x="298" y="766"/>
                    <a:pt x="298" y="766"/>
                  </a:cubicBezTo>
                  <a:cubicBezTo>
                    <a:pt x="298" y="493"/>
                    <a:pt x="298" y="493"/>
                    <a:pt x="298" y="493"/>
                  </a:cubicBezTo>
                  <a:cubicBezTo>
                    <a:pt x="406" y="493"/>
                    <a:pt x="406" y="493"/>
                    <a:pt x="406" y="49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298" y="196"/>
                    <a:pt x="298" y="196"/>
                    <a:pt x="298" y="196"/>
                  </a:cubicBezTo>
                  <a:cubicBezTo>
                    <a:pt x="298" y="194"/>
                    <a:pt x="298" y="192"/>
                    <a:pt x="298" y="191"/>
                  </a:cubicBezTo>
                  <a:cubicBezTo>
                    <a:pt x="298" y="189"/>
                    <a:pt x="298" y="187"/>
                    <a:pt x="298" y="185"/>
                  </a:cubicBezTo>
                  <a:cubicBezTo>
                    <a:pt x="295" y="82"/>
                    <a:pt x="211" y="0"/>
                    <a:pt x="107" y="0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07" y="493"/>
                    <a:pt x="107" y="493"/>
                    <a:pt x="107" y="493"/>
                  </a:cubicBezTo>
                  <a:cubicBezTo>
                    <a:pt x="107" y="959"/>
                    <a:pt x="107" y="959"/>
                    <a:pt x="107" y="959"/>
                  </a:cubicBezTo>
                  <a:cubicBezTo>
                    <a:pt x="108" y="959"/>
                    <a:pt x="108" y="959"/>
                    <a:pt x="108" y="959"/>
                  </a:cubicBezTo>
                  <a:cubicBezTo>
                    <a:pt x="109" y="1063"/>
                    <a:pt x="194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406" y="960"/>
                    <a:pt x="406" y="960"/>
                    <a:pt x="406" y="960"/>
                  </a:cubicBezTo>
                  <a:cubicBezTo>
                    <a:pt x="402" y="961"/>
                    <a:pt x="398" y="961"/>
                    <a:pt x="393" y="961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6730801" y="4509120"/>
              <a:ext cx="458788" cy="688975"/>
            </a:xfrm>
            <a:custGeom>
              <a:avLst/>
              <a:gdLst>
                <a:gd name="T0" fmla="*/ 286 w 764"/>
                <a:gd name="T1" fmla="*/ 961 h 1146"/>
                <a:gd name="T2" fmla="*/ 191 w 764"/>
                <a:gd name="T3" fmla="*/ 866 h 1146"/>
                <a:gd name="T4" fmla="*/ 191 w 764"/>
                <a:gd name="T5" fmla="*/ 183 h 1146"/>
                <a:gd name="T6" fmla="*/ 4 w 764"/>
                <a:gd name="T7" fmla="*/ 0 h 1146"/>
                <a:gd name="T8" fmla="*/ 4 w 764"/>
                <a:gd name="T9" fmla="*/ 0 h 1146"/>
                <a:gd name="T10" fmla="*/ 0 w 764"/>
                <a:gd name="T11" fmla="*/ 0 h 1146"/>
                <a:gd name="T12" fmla="*/ 0 w 764"/>
                <a:gd name="T13" fmla="*/ 958 h 1146"/>
                <a:gd name="T14" fmla="*/ 1 w 764"/>
                <a:gd name="T15" fmla="*/ 961 h 1146"/>
                <a:gd name="T16" fmla="*/ 165 w 764"/>
                <a:gd name="T17" fmla="*/ 1146 h 1146"/>
                <a:gd name="T18" fmla="*/ 764 w 764"/>
                <a:gd name="T19" fmla="*/ 1146 h 1146"/>
                <a:gd name="T20" fmla="*/ 764 w 764"/>
                <a:gd name="T21" fmla="*/ 961 h 1146"/>
                <a:gd name="T22" fmla="*/ 286 w 764"/>
                <a:gd name="T23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" h="1146">
                  <a:moveTo>
                    <a:pt x="286" y="961"/>
                  </a:moveTo>
                  <a:cubicBezTo>
                    <a:pt x="234" y="961"/>
                    <a:pt x="191" y="918"/>
                    <a:pt x="191" y="866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81"/>
                    <a:pt x="10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959"/>
                    <a:pt x="1" y="960"/>
                    <a:pt x="1" y="961"/>
                  </a:cubicBezTo>
                  <a:cubicBezTo>
                    <a:pt x="2" y="1056"/>
                    <a:pt x="73" y="1134"/>
                    <a:pt x="165" y="1146"/>
                  </a:cubicBezTo>
                  <a:cubicBezTo>
                    <a:pt x="764" y="1146"/>
                    <a:pt x="764" y="1146"/>
                    <a:pt x="764" y="1146"/>
                  </a:cubicBezTo>
                  <a:cubicBezTo>
                    <a:pt x="764" y="961"/>
                    <a:pt x="764" y="961"/>
                    <a:pt x="764" y="961"/>
                  </a:cubicBezTo>
                  <a:lnTo>
                    <a:pt x="286" y="961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141963" y="4709145"/>
              <a:ext cx="576263" cy="684213"/>
            </a:xfrm>
            <a:custGeom>
              <a:avLst/>
              <a:gdLst>
                <a:gd name="T0" fmla="*/ 751 w 958"/>
                <a:gd name="T1" fmla="*/ 0 h 1138"/>
                <a:gd name="T2" fmla="*/ 479 w 958"/>
                <a:gd name="T3" fmla="*/ 471 h 1138"/>
                <a:gd name="T4" fmla="*/ 207 w 958"/>
                <a:gd name="T5" fmla="*/ 0 h 1138"/>
                <a:gd name="T6" fmla="*/ 0 w 958"/>
                <a:gd name="T7" fmla="*/ 0 h 1138"/>
                <a:gd name="T8" fmla="*/ 163 w 958"/>
                <a:gd name="T9" fmla="*/ 283 h 1138"/>
                <a:gd name="T10" fmla="*/ 375 w 958"/>
                <a:gd name="T11" fmla="*/ 650 h 1138"/>
                <a:gd name="T12" fmla="*/ 288 w 958"/>
                <a:gd name="T13" fmla="*/ 801 h 1138"/>
                <a:gd name="T14" fmla="*/ 256 w 958"/>
                <a:gd name="T15" fmla="*/ 856 h 1138"/>
                <a:gd name="T16" fmla="*/ 53 w 958"/>
                <a:gd name="T17" fmla="*/ 958 h 1138"/>
                <a:gd name="T18" fmla="*/ 53 w 958"/>
                <a:gd name="T19" fmla="*/ 1138 h 1138"/>
                <a:gd name="T20" fmla="*/ 95 w 958"/>
                <a:gd name="T21" fmla="*/ 1135 h 1138"/>
                <a:gd name="T22" fmla="*/ 411 w 958"/>
                <a:gd name="T23" fmla="*/ 947 h 1138"/>
                <a:gd name="T24" fmla="*/ 443 w 958"/>
                <a:gd name="T25" fmla="*/ 891 h 1138"/>
                <a:gd name="T26" fmla="*/ 479 w 958"/>
                <a:gd name="T27" fmla="*/ 829 h 1138"/>
                <a:gd name="T28" fmla="*/ 582 w 958"/>
                <a:gd name="T29" fmla="*/ 650 h 1138"/>
                <a:gd name="T30" fmla="*/ 958 w 958"/>
                <a:gd name="T31" fmla="*/ 0 h 1138"/>
                <a:gd name="T32" fmla="*/ 751 w 958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8" h="1138">
                  <a:moveTo>
                    <a:pt x="751" y="0"/>
                  </a:moveTo>
                  <a:cubicBezTo>
                    <a:pt x="479" y="471"/>
                    <a:pt x="479" y="471"/>
                    <a:pt x="479" y="471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375" y="650"/>
                    <a:pt x="375" y="650"/>
                    <a:pt x="375" y="650"/>
                  </a:cubicBezTo>
                  <a:cubicBezTo>
                    <a:pt x="288" y="801"/>
                    <a:pt x="288" y="801"/>
                    <a:pt x="288" y="801"/>
                  </a:cubicBezTo>
                  <a:cubicBezTo>
                    <a:pt x="256" y="856"/>
                    <a:pt x="256" y="856"/>
                    <a:pt x="256" y="856"/>
                  </a:cubicBezTo>
                  <a:cubicBezTo>
                    <a:pt x="210" y="918"/>
                    <a:pt x="136" y="958"/>
                    <a:pt x="53" y="958"/>
                  </a:cubicBezTo>
                  <a:cubicBezTo>
                    <a:pt x="53" y="1138"/>
                    <a:pt x="53" y="1138"/>
                    <a:pt x="53" y="1138"/>
                  </a:cubicBezTo>
                  <a:cubicBezTo>
                    <a:pt x="67" y="1138"/>
                    <a:pt x="81" y="1137"/>
                    <a:pt x="95" y="1135"/>
                  </a:cubicBezTo>
                  <a:cubicBezTo>
                    <a:pt x="226" y="1122"/>
                    <a:pt x="340" y="1051"/>
                    <a:pt x="411" y="947"/>
                  </a:cubicBezTo>
                  <a:cubicBezTo>
                    <a:pt x="423" y="930"/>
                    <a:pt x="434" y="911"/>
                    <a:pt x="443" y="891"/>
                  </a:cubicBezTo>
                  <a:cubicBezTo>
                    <a:pt x="479" y="829"/>
                    <a:pt x="479" y="829"/>
                    <a:pt x="479" y="829"/>
                  </a:cubicBezTo>
                  <a:cubicBezTo>
                    <a:pt x="582" y="650"/>
                    <a:pt x="582" y="650"/>
                    <a:pt x="582" y="650"/>
                  </a:cubicBezTo>
                  <a:cubicBezTo>
                    <a:pt x="958" y="0"/>
                    <a:pt x="958" y="0"/>
                    <a:pt x="958" y="0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081763" y="4694858"/>
              <a:ext cx="522288" cy="520700"/>
            </a:xfrm>
            <a:custGeom>
              <a:avLst/>
              <a:gdLst>
                <a:gd name="T0" fmla="*/ 432 w 866"/>
                <a:gd name="T1" fmla="*/ 1 h 866"/>
                <a:gd name="T2" fmla="*/ 0 w 866"/>
                <a:gd name="T3" fmla="*/ 434 h 866"/>
                <a:gd name="T4" fmla="*/ 434 w 866"/>
                <a:gd name="T5" fmla="*/ 866 h 866"/>
                <a:gd name="T6" fmla="*/ 865 w 866"/>
                <a:gd name="T7" fmla="*/ 432 h 866"/>
                <a:gd name="T8" fmla="*/ 432 w 866"/>
                <a:gd name="T9" fmla="*/ 1 h 866"/>
                <a:gd name="T10" fmla="*/ 433 w 866"/>
                <a:gd name="T11" fmla="*/ 674 h 866"/>
                <a:gd name="T12" fmla="*/ 192 w 866"/>
                <a:gd name="T13" fmla="*/ 434 h 866"/>
                <a:gd name="T14" fmla="*/ 432 w 866"/>
                <a:gd name="T15" fmla="*/ 192 h 866"/>
                <a:gd name="T16" fmla="*/ 674 w 866"/>
                <a:gd name="T17" fmla="*/ 433 h 866"/>
                <a:gd name="T18" fmla="*/ 433 w 866"/>
                <a:gd name="T19" fmla="*/ 67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6" h="866">
                  <a:moveTo>
                    <a:pt x="432" y="1"/>
                  </a:moveTo>
                  <a:cubicBezTo>
                    <a:pt x="193" y="1"/>
                    <a:pt x="0" y="195"/>
                    <a:pt x="0" y="434"/>
                  </a:cubicBezTo>
                  <a:cubicBezTo>
                    <a:pt x="1" y="673"/>
                    <a:pt x="195" y="866"/>
                    <a:pt x="434" y="866"/>
                  </a:cubicBezTo>
                  <a:cubicBezTo>
                    <a:pt x="673" y="865"/>
                    <a:pt x="866" y="671"/>
                    <a:pt x="865" y="432"/>
                  </a:cubicBezTo>
                  <a:cubicBezTo>
                    <a:pt x="865" y="193"/>
                    <a:pt x="671" y="0"/>
                    <a:pt x="432" y="1"/>
                  </a:cubicBezTo>
                  <a:close/>
                  <a:moveTo>
                    <a:pt x="433" y="674"/>
                  </a:moveTo>
                  <a:cubicBezTo>
                    <a:pt x="300" y="675"/>
                    <a:pt x="192" y="567"/>
                    <a:pt x="192" y="434"/>
                  </a:cubicBezTo>
                  <a:cubicBezTo>
                    <a:pt x="192" y="300"/>
                    <a:pt x="299" y="192"/>
                    <a:pt x="432" y="192"/>
                  </a:cubicBezTo>
                  <a:cubicBezTo>
                    <a:pt x="566" y="192"/>
                    <a:pt x="674" y="299"/>
                    <a:pt x="674" y="433"/>
                  </a:cubicBezTo>
                  <a:cubicBezTo>
                    <a:pt x="674" y="566"/>
                    <a:pt x="567" y="674"/>
                    <a:pt x="433" y="6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676951" y="4696445"/>
              <a:ext cx="390525" cy="519113"/>
            </a:xfrm>
            <a:custGeom>
              <a:avLst/>
              <a:gdLst>
                <a:gd name="T0" fmla="*/ 433 w 649"/>
                <a:gd name="T1" fmla="*/ 673 h 865"/>
                <a:gd name="T2" fmla="*/ 192 w 649"/>
                <a:gd name="T3" fmla="*/ 432 h 865"/>
                <a:gd name="T4" fmla="*/ 433 w 649"/>
                <a:gd name="T5" fmla="*/ 191 h 865"/>
                <a:gd name="T6" fmla="*/ 547 w 649"/>
                <a:gd name="T7" fmla="*/ 220 h 865"/>
                <a:gd name="T8" fmla="*/ 643 w 649"/>
                <a:gd name="T9" fmla="*/ 54 h 865"/>
                <a:gd name="T10" fmla="*/ 433 w 649"/>
                <a:gd name="T11" fmla="*/ 0 h 865"/>
                <a:gd name="T12" fmla="*/ 0 w 649"/>
                <a:gd name="T13" fmla="*/ 432 h 865"/>
                <a:gd name="T14" fmla="*/ 433 w 649"/>
                <a:gd name="T15" fmla="*/ 865 h 865"/>
                <a:gd name="T16" fmla="*/ 649 w 649"/>
                <a:gd name="T17" fmla="*/ 807 h 865"/>
                <a:gd name="T18" fmla="*/ 553 w 649"/>
                <a:gd name="T19" fmla="*/ 641 h 865"/>
                <a:gd name="T20" fmla="*/ 433 w 649"/>
                <a:gd name="T21" fmla="*/ 673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9" h="865">
                  <a:moveTo>
                    <a:pt x="433" y="673"/>
                  </a:moveTo>
                  <a:cubicBezTo>
                    <a:pt x="300" y="673"/>
                    <a:pt x="192" y="565"/>
                    <a:pt x="192" y="432"/>
                  </a:cubicBezTo>
                  <a:cubicBezTo>
                    <a:pt x="192" y="299"/>
                    <a:pt x="300" y="191"/>
                    <a:pt x="433" y="191"/>
                  </a:cubicBezTo>
                  <a:cubicBezTo>
                    <a:pt x="474" y="191"/>
                    <a:pt x="513" y="201"/>
                    <a:pt x="547" y="220"/>
                  </a:cubicBezTo>
                  <a:cubicBezTo>
                    <a:pt x="643" y="54"/>
                    <a:pt x="643" y="54"/>
                    <a:pt x="643" y="54"/>
                  </a:cubicBezTo>
                  <a:cubicBezTo>
                    <a:pt x="580" y="19"/>
                    <a:pt x="509" y="0"/>
                    <a:pt x="433" y="0"/>
                  </a:cubicBezTo>
                  <a:cubicBezTo>
                    <a:pt x="194" y="0"/>
                    <a:pt x="0" y="193"/>
                    <a:pt x="0" y="432"/>
                  </a:cubicBezTo>
                  <a:cubicBezTo>
                    <a:pt x="0" y="671"/>
                    <a:pt x="194" y="865"/>
                    <a:pt x="433" y="865"/>
                  </a:cubicBezTo>
                  <a:cubicBezTo>
                    <a:pt x="512" y="865"/>
                    <a:pt x="585" y="843"/>
                    <a:pt x="649" y="807"/>
                  </a:cubicBezTo>
                  <a:cubicBezTo>
                    <a:pt x="553" y="641"/>
                    <a:pt x="553" y="641"/>
                    <a:pt x="553" y="641"/>
                  </a:cubicBezTo>
                  <a:cubicBezTo>
                    <a:pt x="518" y="661"/>
                    <a:pt x="477" y="673"/>
                    <a:pt x="433" y="673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645326" y="4694858"/>
              <a:ext cx="520700" cy="508000"/>
            </a:xfrm>
            <a:custGeom>
              <a:avLst/>
              <a:gdLst>
                <a:gd name="T0" fmla="*/ 675 w 865"/>
                <a:gd name="T1" fmla="*/ 74 h 844"/>
                <a:gd name="T2" fmla="*/ 432 w 865"/>
                <a:gd name="T3" fmla="*/ 0 h 844"/>
                <a:gd name="T4" fmla="*/ 191 w 865"/>
                <a:gd name="T5" fmla="*/ 74 h 844"/>
                <a:gd name="T6" fmla="*/ 156 w 865"/>
                <a:gd name="T7" fmla="*/ 100 h 844"/>
                <a:gd name="T8" fmla="*/ 8 w 865"/>
                <a:gd name="T9" fmla="*/ 24 h 844"/>
                <a:gd name="T10" fmla="*/ 0 w 865"/>
                <a:gd name="T11" fmla="*/ 24 h 844"/>
                <a:gd name="T12" fmla="*/ 0 w 865"/>
                <a:gd name="T13" fmla="*/ 389 h 844"/>
                <a:gd name="T14" fmla="*/ 0 w 865"/>
                <a:gd name="T15" fmla="*/ 844 h 844"/>
                <a:gd name="T16" fmla="*/ 191 w 865"/>
                <a:gd name="T17" fmla="*/ 844 h 844"/>
                <a:gd name="T18" fmla="*/ 191 w 865"/>
                <a:gd name="T19" fmla="*/ 791 h 844"/>
                <a:gd name="T20" fmla="*/ 191 w 865"/>
                <a:gd name="T21" fmla="*/ 432 h 844"/>
                <a:gd name="T22" fmla="*/ 192 w 865"/>
                <a:gd name="T23" fmla="*/ 432 h 844"/>
                <a:gd name="T24" fmla="*/ 432 w 865"/>
                <a:gd name="T25" fmla="*/ 191 h 844"/>
                <a:gd name="T26" fmla="*/ 674 w 865"/>
                <a:gd name="T27" fmla="*/ 432 h 844"/>
                <a:gd name="T28" fmla="*/ 674 w 865"/>
                <a:gd name="T29" fmla="*/ 432 h 844"/>
                <a:gd name="T30" fmla="*/ 675 w 865"/>
                <a:gd name="T31" fmla="*/ 432 h 844"/>
                <a:gd name="T32" fmla="*/ 675 w 865"/>
                <a:gd name="T33" fmla="*/ 791 h 844"/>
                <a:gd name="T34" fmla="*/ 675 w 865"/>
                <a:gd name="T35" fmla="*/ 844 h 844"/>
                <a:gd name="T36" fmla="*/ 865 w 865"/>
                <a:gd name="T37" fmla="*/ 844 h 844"/>
                <a:gd name="T38" fmla="*/ 865 w 865"/>
                <a:gd name="T39" fmla="*/ 432 h 844"/>
                <a:gd name="T40" fmla="*/ 675 w 865"/>
                <a:gd name="T41" fmla="*/ 7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5" h="844">
                  <a:moveTo>
                    <a:pt x="675" y="74"/>
                  </a:moveTo>
                  <a:cubicBezTo>
                    <a:pt x="605" y="27"/>
                    <a:pt x="522" y="0"/>
                    <a:pt x="432" y="0"/>
                  </a:cubicBezTo>
                  <a:cubicBezTo>
                    <a:pt x="343" y="0"/>
                    <a:pt x="260" y="27"/>
                    <a:pt x="191" y="74"/>
                  </a:cubicBezTo>
                  <a:cubicBezTo>
                    <a:pt x="179" y="82"/>
                    <a:pt x="167" y="91"/>
                    <a:pt x="156" y="100"/>
                  </a:cubicBezTo>
                  <a:cubicBezTo>
                    <a:pt x="123" y="54"/>
                    <a:pt x="69" y="24"/>
                    <a:pt x="8" y="24"/>
                  </a:cubicBezTo>
                  <a:cubicBezTo>
                    <a:pt x="5" y="24"/>
                    <a:pt x="3" y="24"/>
                    <a:pt x="0" y="2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191" y="844"/>
                    <a:pt x="191" y="844"/>
                    <a:pt x="191" y="844"/>
                  </a:cubicBezTo>
                  <a:cubicBezTo>
                    <a:pt x="191" y="791"/>
                    <a:pt x="191" y="791"/>
                    <a:pt x="191" y="791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92" y="432"/>
                    <a:pt x="192" y="432"/>
                    <a:pt x="192" y="432"/>
                  </a:cubicBezTo>
                  <a:cubicBezTo>
                    <a:pt x="192" y="299"/>
                    <a:pt x="299" y="192"/>
                    <a:pt x="432" y="191"/>
                  </a:cubicBezTo>
                  <a:cubicBezTo>
                    <a:pt x="565" y="191"/>
                    <a:pt x="674" y="299"/>
                    <a:pt x="674" y="432"/>
                  </a:cubicBezTo>
                  <a:cubicBezTo>
                    <a:pt x="674" y="432"/>
                    <a:pt x="674" y="432"/>
                    <a:pt x="674" y="432"/>
                  </a:cubicBezTo>
                  <a:cubicBezTo>
                    <a:pt x="675" y="432"/>
                    <a:pt x="675" y="432"/>
                    <a:pt x="675" y="432"/>
                  </a:cubicBezTo>
                  <a:cubicBezTo>
                    <a:pt x="675" y="791"/>
                    <a:pt x="675" y="791"/>
                    <a:pt x="675" y="791"/>
                  </a:cubicBezTo>
                  <a:cubicBezTo>
                    <a:pt x="675" y="844"/>
                    <a:pt x="675" y="844"/>
                    <a:pt x="675" y="844"/>
                  </a:cubicBezTo>
                  <a:cubicBezTo>
                    <a:pt x="865" y="844"/>
                    <a:pt x="865" y="844"/>
                    <a:pt x="865" y="844"/>
                  </a:cubicBezTo>
                  <a:cubicBezTo>
                    <a:pt x="865" y="432"/>
                    <a:pt x="865" y="432"/>
                    <a:pt x="865" y="432"/>
                  </a:cubicBezTo>
                  <a:cubicBezTo>
                    <a:pt x="865" y="283"/>
                    <a:pt x="789" y="151"/>
                    <a:pt x="675" y="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9204126" y="4693270"/>
              <a:ext cx="520700" cy="522288"/>
            </a:xfrm>
            <a:custGeom>
              <a:avLst/>
              <a:gdLst>
                <a:gd name="T0" fmla="*/ 850 w 865"/>
                <a:gd name="T1" fmla="*/ 549 h 866"/>
                <a:gd name="T2" fmla="*/ 865 w 865"/>
                <a:gd name="T3" fmla="*/ 433 h 866"/>
                <a:gd name="T4" fmla="*/ 859 w 865"/>
                <a:gd name="T5" fmla="*/ 363 h 866"/>
                <a:gd name="T6" fmla="*/ 432 w 865"/>
                <a:gd name="T7" fmla="*/ 1 h 866"/>
                <a:gd name="T8" fmla="*/ 6 w 865"/>
                <a:gd name="T9" fmla="*/ 363 h 866"/>
                <a:gd name="T10" fmla="*/ 0 w 865"/>
                <a:gd name="T11" fmla="*/ 434 h 866"/>
                <a:gd name="T12" fmla="*/ 16 w 865"/>
                <a:gd name="T13" fmla="*/ 549 h 866"/>
                <a:gd name="T14" fmla="*/ 74 w 865"/>
                <a:gd name="T15" fmla="*/ 675 h 866"/>
                <a:gd name="T16" fmla="*/ 434 w 865"/>
                <a:gd name="T17" fmla="*/ 866 h 866"/>
                <a:gd name="T18" fmla="*/ 792 w 865"/>
                <a:gd name="T19" fmla="*/ 675 h 866"/>
                <a:gd name="T20" fmla="*/ 433 w 865"/>
                <a:gd name="T21" fmla="*/ 675 h 866"/>
                <a:gd name="T22" fmla="*/ 221 w 865"/>
                <a:gd name="T23" fmla="*/ 549 h 866"/>
                <a:gd name="T24" fmla="*/ 644 w 865"/>
                <a:gd name="T25" fmla="*/ 549 h 866"/>
                <a:gd name="T26" fmla="*/ 850 w 865"/>
                <a:gd name="T27" fmla="*/ 549 h 866"/>
                <a:gd name="T28" fmla="*/ 202 w 865"/>
                <a:gd name="T29" fmla="*/ 363 h 866"/>
                <a:gd name="T30" fmla="*/ 432 w 865"/>
                <a:gd name="T31" fmla="*/ 192 h 866"/>
                <a:gd name="T32" fmla="*/ 663 w 865"/>
                <a:gd name="T33" fmla="*/ 363 h 866"/>
                <a:gd name="T34" fmla="*/ 202 w 865"/>
                <a:gd name="T35" fmla="*/ 36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5" h="866">
                  <a:moveTo>
                    <a:pt x="850" y="549"/>
                  </a:moveTo>
                  <a:cubicBezTo>
                    <a:pt x="860" y="512"/>
                    <a:pt x="865" y="473"/>
                    <a:pt x="865" y="433"/>
                  </a:cubicBezTo>
                  <a:cubicBezTo>
                    <a:pt x="865" y="409"/>
                    <a:pt x="863" y="386"/>
                    <a:pt x="859" y="363"/>
                  </a:cubicBezTo>
                  <a:cubicBezTo>
                    <a:pt x="826" y="157"/>
                    <a:pt x="647" y="0"/>
                    <a:pt x="432" y="1"/>
                  </a:cubicBezTo>
                  <a:cubicBezTo>
                    <a:pt x="217" y="1"/>
                    <a:pt x="39" y="158"/>
                    <a:pt x="6" y="363"/>
                  </a:cubicBezTo>
                  <a:cubicBezTo>
                    <a:pt x="2" y="386"/>
                    <a:pt x="0" y="410"/>
                    <a:pt x="0" y="434"/>
                  </a:cubicBezTo>
                  <a:cubicBezTo>
                    <a:pt x="0" y="474"/>
                    <a:pt x="6" y="512"/>
                    <a:pt x="16" y="549"/>
                  </a:cubicBezTo>
                  <a:cubicBezTo>
                    <a:pt x="28" y="594"/>
                    <a:pt x="48" y="636"/>
                    <a:pt x="74" y="675"/>
                  </a:cubicBezTo>
                  <a:cubicBezTo>
                    <a:pt x="151" y="790"/>
                    <a:pt x="284" y="866"/>
                    <a:pt x="434" y="866"/>
                  </a:cubicBezTo>
                  <a:cubicBezTo>
                    <a:pt x="583" y="866"/>
                    <a:pt x="714" y="790"/>
                    <a:pt x="792" y="675"/>
                  </a:cubicBezTo>
                  <a:cubicBezTo>
                    <a:pt x="433" y="675"/>
                    <a:pt x="433" y="675"/>
                    <a:pt x="433" y="675"/>
                  </a:cubicBezTo>
                  <a:cubicBezTo>
                    <a:pt x="342" y="675"/>
                    <a:pt x="262" y="624"/>
                    <a:pt x="221" y="549"/>
                  </a:cubicBezTo>
                  <a:cubicBezTo>
                    <a:pt x="644" y="549"/>
                    <a:pt x="644" y="549"/>
                    <a:pt x="644" y="549"/>
                  </a:cubicBezTo>
                  <a:lnTo>
                    <a:pt x="850" y="549"/>
                  </a:lnTo>
                  <a:close/>
                  <a:moveTo>
                    <a:pt x="202" y="363"/>
                  </a:moveTo>
                  <a:cubicBezTo>
                    <a:pt x="232" y="264"/>
                    <a:pt x="324" y="192"/>
                    <a:pt x="432" y="192"/>
                  </a:cubicBezTo>
                  <a:cubicBezTo>
                    <a:pt x="541" y="192"/>
                    <a:pt x="633" y="264"/>
                    <a:pt x="663" y="363"/>
                  </a:cubicBezTo>
                  <a:lnTo>
                    <a:pt x="202" y="363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8319888" y="5261595"/>
              <a:ext cx="61913" cy="131763"/>
            </a:xfrm>
            <a:custGeom>
              <a:avLst/>
              <a:gdLst>
                <a:gd name="T0" fmla="*/ 20 w 39"/>
                <a:gd name="T1" fmla="*/ 43 h 83"/>
                <a:gd name="T2" fmla="*/ 33 w 39"/>
                <a:gd name="T3" fmla="*/ 0 h 83"/>
                <a:gd name="T4" fmla="*/ 39 w 39"/>
                <a:gd name="T5" fmla="*/ 0 h 83"/>
                <a:gd name="T6" fmla="*/ 22 w 39"/>
                <a:gd name="T7" fmla="*/ 51 h 83"/>
                <a:gd name="T8" fmla="*/ 22 w 39"/>
                <a:gd name="T9" fmla="*/ 83 h 83"/>
                <a:gd name="T10" fmla="*/ 17 w 39"/>
                <a:gd name="T11" fmla="*/ 83 h 83"/>
                <a:gd name="T12" fmla="*/ 17 w 39"/>
                <a:gd name="T13" fmla="*/ 51 h 83"/>
                <a:gd name="T14" fmla="*/ 0 w 39"/>
                <a:gd name="T15" fmla="*/ 0 h 83"/>
                <a:gd name="T16" fmla="*/ 6 w 39"/>
                <a:gd name="T17" fmla="*/ 0 h 83"/>
                <a:gd name="T18" fmla="*/ 20 w 39"/>
                <a:gd name="T19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20" y="43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22" y="51"/>
                  </a:lnTo>
                  <a:lnTo>
                    <a:pt x="22" y="83"/>
                  </a:lnTo>
                  <a:lnTo>
                    <a:pt x="17" y="83"/>
                  </a:lnTo>
                  <a:lnTo>
                    <a:pt x="17" y="5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8391326" y="5260008"/>
              <a:ext cx="76200" cy="134938"/>
            </a:xfrm>
            <a:custGeom>
              <a:avLst/>
              <a:gdLst>
                <a:gd name="T0" fmla="*/ 126 w 126"/>
                <a:gd name="T1" fmla="*/ 113 h 226"/>
                <a:gd name="T2" fmla="*/ 110 w 126"/>
                <a:gd name="T3" fmla="*/ 197 h 226"/>
                <a:gd name="T4" fmla="*/ 63 w 126"/>
                <a:gd name="T5" fmla="*/ 226 h 226"/>
                <a:gd name="T6" fmla="*/ 16 w 126"/>
                <a:gd name="T7" fmla="*/ 196 h 226"/>
                <a:gd name="T8" fmla="*/ 0 w 126"/>
                <a:gd name="T9" fmla="*/ 112 h 226"/>
                <a:gd name="T10" fmla="*/ 16 w 126"/>
                <a:gd name="T11" fmla="*/ 28 h 226"/>
                <a:gd name="T12" fmla="*/ 63 w 126"/>
                <a:gd name="T13" fmla="*/ 0 h 226"/>
                <a:gd name="T14" fmla="*/ 110 w 126"/>
                <a:gd name="T15" fmla="*/ 29 h 226"/>
                <a:gd name="T16" fmla="*/ 126 w 126"/>
                <a:gd name="T17" fmla="*/ 113 h 226"/>
                <a:gd name="T18" fmla="*/ 15 w 126"/>
                <a:gd name="T19" fmla="*/ 113 h 226"/>
                <a:gd name="T20" fmla="*/ 27 w 126"/>
                <a:gd name="T21" fmla="*/ 187 h 226"/>
                <a:gd name="T22" fmla="*/ 63 w 126"/>
                <a:gd name="T23" fmla="*/ 212 h 226"/>
                <a:gd name="T24" fmla="*/ 99 w 126"/>
                <a:gd name="T25" fmla="*/ 187 h 226"/>
                <a:gd name="T26" fmla="*/ 111 w 126"/>
                <a:gd name="T27" fmla="*/ 113 h 226"/>
                <a:gd name="T28" fmla="*/ 99 w 126"/>
                <a:gd name="T29" fmla="*/ 39 h 226"/>
                <a:gd name="T30" fmla="*/ 63 w 126"/>
                <a:gd name="T31" fmla="*/ 14 h 226"/>
                <a:gd name="T32" fmla="*/ 27 w 126"/>
                <a:gd name="T33" fmla="*/ 39 h 226"/>
                <a:gd name="T34" fmla="*/ 15 w 126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226">
                  <a:moveTo>
                    <a:pt x="126" y="113"/>
                  </a:moveTo>
                  <a:cubicBezTo>
                    <a:pt x="126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3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6" y="76"/>
                    <a:pt x="126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5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3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8491338" y="5261595"/>
              <a:ext cx="65088" cy="133350"/>
            </a:xfrm>
            <a:custGeom>
              <a:avLst/>
              <a:gdLst>
                <a:gd name="T0" fmla="*/ 108 w 108"/>
                <a:gd name="T1" fmla="*/ 0 h 223"/>
                <a:gd name="T2" fmla="*/ 108 w 108"/>
                <a:gd name="T3" fmla="*/ 148 h 223"/>
                <a:gd name="T4" fmla="*/ 55 w 108"/>
                <a:gd name="T5" fmla="*/ 223 h 223"/>
                <a:gd name="T6" fmla="*/ 14 w 108"/>
                <a:gd name="T7" fmla="*/ 204 h 223"/>
                <a:gd name="T8" fmla="*/ 0 w 108"/>
                <a:gd name="T9" fmla="*/ 148 h 223"/>
                <a:gd name="T10" fmla="*/ 0 w 108"/>
                <a:gd name="T11" fmla="*/ 0 h 223"/>
                <a:gd name="T12" fmla="*/ 15 w 108"/>
                <a:gd name="T13" fmla="*/ 0 h 223"/>
                <a:gd name="T14" fmla="*/ 15 w 108"/>
                <a:gd name="T15" fmla="*/ 150 h 223"/>
                <a:gd name="T16" fmla="*/ 25 w 108"/>
                <a:gd name="T17" fmla="*/ 194 h 223"/>
                <a:gd name="T18" fmla="*/ 55 w 108"/>
                <a:gd name="T19" fmla="*/ 209 h 223"/>
                <a:gd name="T20" fmla="*/ 84 w 108"/>
                <a:gd name="T21" fmla="*/ 194 h 223"/>
                <a:gd name="T22" fmla="*/ 93 w 108"/>
                <a:gd name="T23" fmla="*/ 150 h 223"/>
                <a:gd name="T24" fmla="*/ 93 w 108"/>
                <a:gd name="T25" fmla="*/ 0 h 223"/>
                <a:gd name="T26" fmla="*/ 108 w 108"/>
                <a:gd name="T2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223">
                  <a:moveTo>
                    <a:pt x="108" y="0"/>
                  </a:moveTo>
                  <a:cubicBezTo>
                    <a:pt x="108" y="148"/>
                    <a:pt x="108" y="148"/>
                    <a:pt x="108" y="148"/>
                  </a:cubicBezTo>
                  <a:cubicBezTo>
                    <a:pt x="108" y="198"/>
                    <a:pt x="90" y="223"/>
                    <a:pt x="55" y="223"/>
                  </a:cubicBezTo>
                  <a:cubicBezTo>
                    <a:pt x="37" y="223"/>
                    <a:pt x="24" y="217"/>
                    <a:pt x="14" y="204"/>
                  </a:cubicBezTo>
                  <a:cubicBezTo>
                    <a:pt x="5" y="191"/>
                    <a:pt x="0" y="172"/>
                    <a:pt x="0" y="1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69"/>
                    <a:pt x="19" y="184"/>
                    <a:pt x="25" y="194"/>
                  </a:cubicBezTo>
                  <a:cubicBezTo>
                    <a:pt x="32" y="204"/>
                    <a:pt x="42" y="209"/>
                    <a:pt x="55" y="209"/>
                  </a:cubicBezTo>
                  <a:cubicBezTo>
                    <a:pt x="68" y="209"/>
                    <a:pt x="77" y="204"/>
                    <a:pt x="84" y="194"/>
                  </a:cubicBezTo>
                  <a:cubicBezTo>
                    <a:pt x="90" y="184"/>
                    <a:pt x="93" y="169"/>
                    <a:pt x="93" y="150"/>
                  </a:cubicBezTo>
                  <a:cubicBezTo>
                    <a:pt x="93" y="0"/>
                    <a:pt x="93" y="0"/>
                    <a:pt x="93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8583413" y="5261595"/>
              <a:ext cx="61913" cy="131763"/>
            </a:xfrm>
            <a:custGeom>
              <a:avLst/>
              <a:gdLst>
                <a:gd name="T0" fmla="*/ 15 w 101"/>
                <a:gd name="T1" fmla="*/ 124 h 220"/>
                <a:gd name="T2" fmla="*/ 15 w 101"/>
                <a:gd name="T3" fmla="*/ 220 h 220"/>
                <a:gd name="T4" fmla="*/ 0 w 101"/>
                <a:gd name="T5" fmla="*/ 220 h 220"/>
                <a:gd name="T6" fmla="*/ 0 w 101"/>
                <a:gd name="T7" fmla="*/ 0 h 220"/>
                <a:gd name="T8" fmla="*/ 31 w 101"/>
                <a:gd name="T9" fmla="*/ 0 h 220"/>
                <a:gd name="T10" fmla="*/ 78 w 101"/>
                <a:gd name="T11" fmla="*/ 15 h 220"/>
                <a:gd name="T12" fmla="*/ 92 w 101"/>
                <a:gd name="T13" fmla="*/ 61 h 220"/>
                <a:gd name="T14" fmla="*/ 84 w 101"/>
                <a:gd name="T15" fmla="*/ 98 h 220"/>
                <a:gd name="T16" fmla="*/ 57 w 101"/>
                <a:gd name="T17" fmla="*/ 120 h 220"/>
                <a:gd name="T18" fmla="*/ 101 w 101"/>
                <a:gd name="T19" fmla="*/ 220 h 220"/>
                <a:gd name="T20" fmla="*/ 84 w 101"/>
                <a:gd name="T21" fmla="*/ 220 h 220"/>
                <a:gd name="T22" fmla="*/ 43 w 101"/>
                <a:gd name="T23" fmla="*/ 124 h 220"/>
                <a:gd name="T24" fmla="*/ 15 w 101"/>
                <a:gd name="T25" fmla="*/ 124 h 220"/>
                <a:gd name="T26" fmla="*/ 15 w 101"/>
                <a:gd name="T27" fmla="*/ 110 h 220"/>
                <a:gd name="T28" fmla="*/ 36 w 101"/>
                <a:gd name="T29" fmla="*/ 110 h 220"/>
                <a:gd name="T30" fmla="*/ 67 w 101"/>
                <a:gd name="T31" fmla="*/ 98 h 220"/>
                <a:gd name="T32" fmla="*/ 77 w 101"/>
                <a:gd name="T33" fmla="*/ 61 h 220"/>
                <a:gd name="T34" fmla="*/ 66 w 101"/>
                <a:gd name="T35" fmla="*/ 25 h 220"/>
                <a:gd name="T36" fmla="*/ 32 w 101"/>
                <a:gd name="T37" fmla="*/ 14 h 220"/>
                <a:gd name="T38" fmla="*/ 15 w 101"/>
                <a:gd name="T39" fmla="*/ 14 h 220"/>
                <a:gd name="T40" fmla="*/ 15 w 101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0">
                  <a:moveTo>
                    <a:pt x="15" y="124"/>
                  </a:move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2" y="0"/>
                    <a:pt x="68" y="5"/>
                    <a:pt x="78" y="15"/>
                  </a:cubicBezTo>
                  <a:cubicBezTo>
                    <a:pt x="88" y="25"/>
                    <a:pt x="92" y="40"/>
                    <a:pt x="92" y="61"/>
                  </a:cubicBezTo>
                  <a:cubicBezTo>
                    <a:pt x="92" y="76"/>
                    <a:pt x="90" y="88"/>
                    <a:pt x="84" y="98"/>
                  </a:cubicBezTo>
                  <a:cubicBezTo>
                    <a:pt x="79" y="108"/>
                    <a:pt x="70" y="115"/>
                    <a:pt x="57" y="120"/>
                  </a:cubicBezTo>
                  <a:cubicBezTo>
                    <a:pt x="101" y="220"/>
                    <a:pt x="101" y="220"/>
                    <a:pt x="101" y="220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43" y="124"/>
                    <a:pt x="43" y="124"/>
                    <a:pt x="43" y="124"/>
                  </a:cubicBezTo>
                  <a:lnTo>
                    <a:pt x="15" y="124"/>
                  </a:lnTo>
                  <a:close/>
                  <a:moveTo>
                    <a:pt x="15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49" y="110"/>
                    <a:pt x="59" y="106"/>
                    <a:pt x="67" y="98"/>
                  </a:cubicBezTo>
                  <a:cubicBezTo>
                    <a:pt x="74" y="90"/>
                    <a:pt x="77" y="77"/>
                    <a:pt x="77" y="61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8"/>
                    <a:pt x="47" y="14"/>
                    <a:pt x="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8691363" y="5260008"/>
              <a:ext cx="57150" cy="134938"/>
            </a:xfrm>
            <a:custGeom>
              <a:avLst/>
              <a:gdLst>
                <a:gd name="T0" fmla="*/ 96 w 96"/>
                <a:gd name="T1" fmla="*/ 165 h 226"/>
                <a:gd name="T2" fmla="*/ 81 w 96"/>
                <a:gd name="T3" fmla="*/ 209 h 226"/>
                <a:gd name="T4" fmla="*/ 42 w 96"/>
                <a:gd name="T5" fmla="*/ 226 h 226"/>
                <a:gd name="T6" fmla="*/ 0 w 96"/>
                <a:gd name="T7" fmla="*/ 218 h 226"/>
                <a:gd name="T8" fmla="*/ 0 w 96"/>
                <a:gd name="T9" fmla="*/ 202 h 226"/>
                <a:gd name="T10" fmla="*/ 19 w 96"/>
                <a:gd name="T11" fmla="*/ 209 h 226"/>
                <a:gd name="T12" fmla="*/ 42 w 96"/>
                <a:gd name="T13" fmla="*/ 212 h 226"/>
                <a:gd name="T14" fmla="*/ 70 w 96"/>
                <a:gd name="T15" fmla="*/ 199 h 226"/>
                <a:gd name="T16" fmla="*/ 81 w 96"/>
                <a:gd name="T17" fmla="*/ 167 h 226"/>
                <a:gd name="T18" fmla="*/ 73 w 96"/>
                <a:gd name="T19" fmla="*/ 138 h 226"/>
                <a:gd name="T20" fmla="*/ 44 w 96"/>
                <a:gd name="T21" fmla="*/ 116 h 226"/>
                <a:gd name="T22" fmla="*/ 18 w 96"/>
                <a:gd name="T23" fmla="*/ 100 h 226"/>
                <a:gd name="T24" fmla="*/ 6 w 96"/>
                <a:gd name="T25" fmla="*/ 81 h 226"/>
                <a:gd name="T26" fmla="*/ 2 w 96"/>
                <a:gd name="T27" fmla="*/ 55 h 226"/>
                <a:gd name="T28" fmla="*/ 8 w 96"/>
                <a:gd name="T29" fmla="*/ 26 h 226"/>
                <a:gd name="T30" fmla="*/ 27 w 96"/>
                <a:gd name="T31" fmla="*/ 7 h 226"/>
                <a:gd name="T32" fmla="*/ 53 w 96"/>
                <a:gd name="T33" fmla="*/ 0 h 226"/>
                <a:gd name="T34" fmla="*/ 76 w 96"/>
                <a:gd name="T35" fmla="*/ 3 h 226"/>
                <a:gd name="T36" fmla="*/ 93 w 96"/>
                <a:gd name="T37" fmla="*/ 9 h 226"/>
                <a:gd name="T38" fmla="*/ 87 w 96"/>
                <a:gd name="T39" fmla="*/ 23 h 226"/>
                <a:gd name="T40" fmla="*/ 53 w 96"/>
                <a:gd name="T41" fmla="*/ 14 h 226"/>
                <a:gd name="T42" fmla="*/ 27 w 96"/>
                <a:gd name="T43" fmla="*/ 26 h 226"/>
                <a:gd name="T44" fmla="*/ 16 w 96"/>
                <a:gd name="T45" fmla="*/ 55 h 226"/>
                <a:gd name="T46" fmla="*/ 24 w 96"/>
                <a:gd name="T47" fmla="*/ 83 h 226"/>
                <a:gd name="T48" fmla="*/ 53 w 96"/>
                <a:gd name="T49" fmla="*/ 105 h 226"/>
                <a:gd name="T50" fmla="*/ 85 w 96"/>
                <a:gd name="T51" fmla="*/ 130 h 226"/>
                <a:gd name="T52" fmla="*/ 96 w 96"/>
                <a:gd name="T53" fmla="*/ 16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226">
                  <a:moveTo>
                    <a:pt x="96" y="165"/>
                  </a:moveTo>
                  <a:cubicBezTo>
                    <a:pt x="96" y="183"/>
                    <a:pt x="91" y="198"/>
                    <a:pt x="81" y="209"/>
                  </a:cubicBezTo>
                  <a:cubicBezTo>
                    <a:pt x="70" y="220"/>
                    <a:pt x="58" y="226"/>
                    <a:pt x="42" y="226"/>
                  </a:cubicBezTo>
                  <a:cubicBezTo>
                    <a:pt x="25" y="226"/>
                    <a:pt x="11" y="223"/>
                    <a:pt x="0" y="21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5" y="205"/>
                    <a:pt x="12" y="208"/>
                    <a:pt x="19" y="209"/>
                  </a:cubicBezTo>
                  <a:cubicBezTo>
                    <a:pt x="27" y="211"/>
                    <a:pt x="35" y="212"/>
                    <a:pt x="42" y="212"/>
                  </a:cubicBezTo>
                  <a:cubicBezTo>
                    <a:pt x="54" y="212"/>
                    <a:pt x="63" y="208"/>
                    <a:pt x="70" y="199"/>
                  </a:cubicBezTo>
                  <a:cubicBezTo>
                    <a:pt x="77" y="190"/>
                    <a:pt x="81" y="180"/>
                    <a:pt x="81" y="167"/>
                  </a:cubicBezTo>
                  <a:cubicBezTo>
                    <a:pt x="81" y="154"/>
                    <a:pt x="78" y="145"/>
                    <a:pt x="73" y="138"/>
                  </a:cubicBezTo>
                  <a:cubicBezTo>
                    <a:pt x="68" y="131"/>
                    <a:pt x="58" y="123"/>
                    <a:pt x="44" y="116"/>
                  </a:cubicBezTo>
                  <a:cubicBezTo>
                    <a:pt x="32" y="111"/>
                    <a:pt x="24" y="105"/>
                    <a:pt x="18" y="100"/>
                  </a:cubicBezTo>
                  <a:cubicBezTo>
                    <a:pt x="13" y="94"/>
                    <a:pt x="9" y="88"/>
                    <a:pt x="6" y="81"/>
                  </a:cubicBezTo>
                  <a:cubicBezTo>
                    <a:pt x="3" y="74"/>
                    <a:pt x="2" y="65"/>
                    <a:pt x="2" y="55"/>
                  </a:cubicBezTo>
                  <a:cubicBezTo>
                    <a:pt x="2" y="45"/>
                    <a:pt x="4" y="35"/>
                    <a:pt x="8" y="26"/>
                  </a:cubicBezTo>
                  <a:cubicBezTo>
                    <a:pt x="13" y="18"/>
                    <a:pt x="19" y="12"/>
                    <a:pt x="27" y="7"/>
                  </a:cubicBezTo>
                  <a:cubicBezTo>
                    <a:pt x="35" y="2"/>
                    <a:pt x="44" y="0"/>
                    <a:pt x="53" y="0"/>
                  </a:cubicBezTo>
                  <a:cubicBezTo>
                    <a:pt x="62" y="0"/>
                    <a:pt x="69" y="1"/>
                    <a:pt x="76" y="3"/>
                  </a:cubicBezTo>
                  <a:cubicBezTo>
                    <a:pt x="83" y="5"/>
                    <a:pt x="89" y="7"/>
                    <a:pt x="93" y="9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76" y="17"/>
                    <a:pt x="65" y="14"/>
                    <a:pt x="53" y="14"/>
                  </a:cubicBezTo>
                  <a:cubicBezTo>
                    <a:pt x="42" y="14"/>
                    <a:pt x="33" y="18"/>
                    <a:pt x="27" y="26"/>
                  </a:cubicBezTo>
                  <a:cubicBezTo>
                    <a:pt x="20" y="33"/>
                    <a:pt x="16" y="43"/>
                    <a:pt x="16" y="55"/>
                  </a:cubicBezTo>
                  <a:cubicBezTo>
                    <a:pt x="16" y="67"/>
                    <a:pt x="19" y="77"/>
                    <a:pt x="24" y="83"/>
                  </a:cubicBezTo>
                  <a:cubicBezTo>
                    <a:pt x="29" y="90"/>
                    <a:pt x="38" y="97"/>
                    <a:pt x="53" y="105"/>
                  </a:cubicBezTo>
                  <a:cubicBezTo>
                    <a:pt x="68" y="112"/>
                    <a:pt x="78" y="120"/>
                    <a:pt x="85" y="130"/>
                  </a:cubicBezTo>
                  <a:cubicBezTo>
                    <a:pt x="92" y="140"/>
                    <a:pt x="96" y="151"/>
                    <a:pt x="96" y="165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8770738" y="5261595"/>
              <a:ext cx="63500" cy="131763"/>
            </a:xfrm>
            <a:custGeom>
              <a:avLst/>
              <a:gdLst>
                <a:gd name="T0" fmla="*/ 40 w 40"/>
                <a:gd name="T1" fmla="*/ 83 h 83"/>
                <a:gd name="T2" fmla="*/ 35 w 40"/>
                <a:gd name="T3" fmla="*/ 83 h 83"/>
                <a:gd name="T4" fmla="*/ 35 w 40"/>
                <a:gd name="T5" fmla="*/ 42 h 83"/>
                <a:gd name="T6" fmla="*/ 6 w 40"/>
                <a:gd name="T7" fmla="*/ 42 h 83"/>
                <a:gd name="T8" fmla="*/ 6 w 40"/>
                <a:gd name="T9" fmla="*/ 83 h 83"/>
                <a:gd name="T10" fmla="*/ 0 w 40"/>
                <a:gd name="T11" fmla="*/ 83 h 83"/>
                <a:gd name="T12" fmla="*/ 0 w 40"/>
                <a:gd name="T13" fmla="*/ 0 h 83"/>
                <a:gd name="T14" fmla="*/ 6 w 40"/>
                <a:gd name="T15" fmla="*/ 0 h 83"/>
                <a:gd name="T16" fmla="*/ 6 w 40"/>
                <a:gd name="T17" fmla="*/ 37 h 83"/>
                <a:gd name="T18" fmla="*/ 35 w 40"/>
                <a:gd name="T19" fmla="*/ 37 h 83"/>
                <a:gd name="T20" fmla="*/ 35 w 40"/>
                <a:gd name="T21" fmla="*/ 0 h 83"/>
                <a:gd name="T22" fmla="*/ 40 w 40"/>
                <a:gd name="T23" fmla="*/ 0 h 83"/>
                <a:gd name="T24" fmla="*/ 40 w 4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3">
                  <a:moveTo>
                    <a:pt x="40" y="83"/>
                  </a:moveTo>
                  <a:lnTo>
                    <a:pt x="35" y="83"/>
                  </a:lnTo>
                  <a:lnTo>
                    <a:pt x="35" y="42"/>
                  </a:lnTo>
                  <a:lnTo>
                    <a:pt x="6" y="42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37"/>
                  </a:lnTo>
                  <a:lnTo>
                    <a:pt x="35" y="37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859638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0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0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7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1 w 127"/>
                <a:gd name="T27" fmla="*/ 113 h 226"/>
                <a:gd name="T28" fmla="*/ 99 w 127"/>
                <a:gd name="T29" fmla="*/ 39 h 226"/>
                <a:gd name="T30" fmla="*/ 64 w 127"/>
                <a:gd name="T31" fmla="*/ 14 h 226"/>
                <a:gd name="T32" fmla="*/ 27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4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6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4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89596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7 w 92"/>
                <a:gd name="T3" fmla="*/ 113 h 220"/>
                <a:gd name="T4" fmla="*/ 31 w 92"/>
                <a:gd name="T5" fmla="*/ 129 h 220"/>
                <a:gd name="T6" fmla="*/ 15 w 92"/>
                <a:gd name="T7" fmla="*/ 129 h 220"/>
                <a:gd name="T8" fmla="*/ 15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5 w 92"/>
                <a:gd name="T21" fmla="*/ 116 h 220"/>
                <a:gd name="T22" fmla="*/ 30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6 w 92"/>
                <a:gd name="T29" fmla="*/ 25 h 220"/>
                <a:gd name="T30" fmla="*/ 31 w 92"/>
                <a:gd name="T31" fmla="*/ 14 h 220"/>
                <a:gd name="T32" fmla="*/ 15 w 92"/>
                <a:gd name="T33" fmla="*/ 14 h 220"/>
                <a:gd name="T34" fmla="*/ 15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7" y="103"/>
                    <a:pt x="77" y="113"/>
                  </a:cubicBezTo>
                  <a:cubicBezTo>
                    <a:pt x="66" y="124"/>
                    <a:pt x="51" y="129"/>
                    <a:pt x="31" y="12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68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5" y="116"/>
                  </a:moveTo>
                  <a:cubicBezTo>
                    <a:pt x="30" y="116"/>
                    <a:pt x="30" y="116"/>
                    <a:pt x="30" y="116"/>
                  </a:cubicBezTo>
                  <a:cubicBezTo>
                    <a:pt x="47" y="116"/>
                    <a:pt x="59" y="111"/>
                    <a:pt x="66" y="103"/>
                  </a:cubicBezTo>
                  <a:cubicBezTo>
                    <a:pt x="74" y="95"/>
                    <a:pt x="77" y="82"/>
                    <a:pt x="77" y="63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7"/>
                    <a:pt x="47" y="14"/>
                    <a:pt x="31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90358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6 w 92"/>
                <a:gd name="T3" fmla="*/ 113 h 220"/>
                <a:gd name="T4" fmla="*/ 30 w 92"/>
                <a:gd name="T5" fmla="*/ 129 h 220"/>
                <a:gd name="T6" fmla="*/ 14 w 92"/>
                <a:gd name="T7" fmla="*/ 129 h 220"/>
                <a:gd name="T8" fmla="*/ 14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4 w 92"/>
                <a:gd name="T21" fmla="*/ 116 h 220"/>
                <a:gd name="T22" fmla="*/ 29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5 w 92"/>
                <a:gd name="T29" fmla="*/ 25 h 220"/>
                <a:gd name="T30" fmla="*/ 31 w 92"/>
                <a:gd name="T31" fmla="*/ 14 h 220"/>
                <a:gd name="T32" fmla="*/ 14 w 92"/>
                <a:gd name="T33" fmla="*/ 14 h 220"/>
                <a:gd name="T34" fmla="*/ 14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6" y="103"/>
                    <a:pt x="76" y="113"/>
                  </a:cubicBezTo>
                  <a:cubicBezTo>
                    <a:pt x="66" y="124"/>
                    <a:pt x="50" y="129"/>
                    <a:pt x="3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4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46" y="116"/>
                    <a:pt x="59" y="111"/>
                    <a:pt x="66" y="103"/>
                  </a:cubicBezTo>
                  <a:cubicBezTo>
                    <a:pt x="73" y="95"/>
                    <a:pt x="77" y="82"/>
                    <a:pt x="77" y="63"/>
                  </a:cubicBezTo>
                  <a:cubicBezTo>
                    <a:pt x="77" y="45"/>
                    <a:pt x="73" y="33"/>
                    <a:pt x="65" y="25"/>
                  </a:cubicBezTo>
                  <a:cubicBezTo>
                    <a:pt x="58" y="17"/>
                    <a:pt x="46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9112051" y="5261595"/>
              <a:ext cx="9525" cy="131763"/>
            </a:xfrm>
            <a:prstGeom prst="rect">
              <a:avLst/>
            </a:pr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150151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2 w 116"/>
                <a:gd name="T7" fmla="*/ 23 h 220"/>
                <a:gd name="T8" fmla="*/ 14 w 116"/>
                <a:gd name="T9" fmla="*/ 62 h 220"/>
                <a:gd name="T10" fmla="*/ 14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1 w 116"/>
                <a:gd name="T19" fmla="*/ 195 h 220"/>
                <a:gd name="T20" fmla="*/ 102 w 116"/>
                <a:gd name="T21" fmla="*/ 195 h 220"/>
                <a:gd name="T22" fmla="*/ 101 w 116"/>
                <a:gd name="T23" fmla="*/ 154 h 220"/>
                <a:gd name="T24" fmla="*/ 101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36"/>
                    <a:pt x="14" y="50"/>
                    <a:pt x="14" y="62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79"/>
                    <a:pt x="101" y="165"/>
                    <a:pt x="101" y="1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243813" y="5260008"/>
              <a:ext cx="77788" cy="134938"/>
            </a:xfrm>
            <a:custGeom>
              <a:avLst/>
              <a:gdLst>
                <a:gd name="T0" fmla="*/ 80 w 128"/>
                <a:gd name="T1" fmla="*/ 112 h 226"/>
                <a:gd name="T2" fmla="*/ 128 w 128"/>
                <a:gd name="T3" fmla="*/ 112 h 226"/>
                <a:gd name="T4" fmla="*/ 128 w 128"/>
                <a:gd name="T5" fmla="*/ 216 h 226"/>
                <a:gd name="T6" fmla="*/ 76 w 128"/>
                <a:gd name="T7" fmla="*/ 226 h 226"/>
                <a:gd name="T8" fmla="*/ 20 w 128"/>
                <a:gd name="T9" fmla="*/ 196 h 226"/>
                <a:gd name="T10" fmla="*/ 0 w 128"/>
                <a:gd name="T11" fmla="*/ 112 h 226"/>
                <a:gd name="T12" fmla="*/ 21 w 128"/>
                <a:gd name="T13" fmla="*/ 29 h 226"/>
                <a:gd name="T14" fmla="*/ 79 w 128"/>
                <a:gd name="T15" fmla="*/ 0 h 226"/>
                <a:gd name="T16" fmla="*/ 126 w 128"/>
                <a:gd name="T17" fmla="*/ 14 h 226"/>
                <a:gd name="T18" fmla="*/ 119 w 128"/>
                <a:gd name="T19" fmla="*/ 27 h 226"/>
                <a:gd name="T20" fmla="*/ 79 w 128"/>
                <a:gd name="T21" fmla="*/ 14 h 226"/>
                <a:gd name="T22" fmla="*/ 32 w 128"/>
                <a:gd name="T23" fmla="*/ 39 h 226"/>
                <a:gd name="T24" fmla="*/ 16 w 128"/>
                <a:gd name="T25" fmla="*/ 113 h 226"/>
                <a:gd name="T26" fmla="*/ 32 w 128"/>
                <a:gd name="T27" fmla="*/ 186 h 226"/>
                <a:gd name="T28" fmla="*/ 77 w 128"/>
                <a:gd name="T29" fmla="*/ 212 h 226"/>
                <a:gd name="T30" fmla="*/ 113 w 128"/>
                <a:gd name="T31" fmla="*/ 206 h 226"/>
                <a:gd name="T32" fmla="*/ 113 w 128"/>
                <a:gd name="T33" fmla="*/ 126 h 226"/>
                <a:gd name="T34" fmla="*/ 80 w 128"/>
                <a:gd name="T35" fmla="*/ 126 h 226"/>
                <a:gd name="T36" fmla="*/ 80 w 128"/>
                <a:gd name="T37" fmla="*/ 11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226">
                  <a:moveTo>
                    <a:pt x="80" y="112"/>
                  </a:moveTo>
                  <a:cubicBezTo>
                    <a:pt x="128" y="112"/>
                    <a:pt x="128" y="112"/>
                    <a:pt x="128" y="112"/>
                  </a:cubicBezTo>
                  <a:cubicBezTo>
                    <a:pt x="128" y="216"/>
                    <a:pt x="128" y="216"/>
                    <a:pt x="128" y="216"/>
                  </a:cubicBezTo>
                  <a:cubicBezTo>
                    <a:pt x="111" y="223"/>
                    <a:pt x="94" y="226"/>
                    <a:pt x="76" y="226"/>
                  </a:cubicBezTo>
                  <a:cubicBezTo>
                    <a:pt x="52" y="226"/>
                    <a:pt x="33" y="216"/>
                    <a:pt x="20" y="196"/>
                  </a:cubicBezTo>
                  <a:cubicBezTo>
                    <a:pt x="7" y="176"/>
                    <a:pt x="0" y="148"/>
                    <a:pt x="0" y="112"/>
                  </a:cubicBezTo>
                  <a:cubicBezTo>
                    <a:pt x="0" y="77"/>
                    <a:pt x="7" y="49"/>
                    <a:pt x="21" y="29"/>
                  </a:cubicBezTo>
                  <a:cubicBezTo>
                    <a:pt x="35" y="10"/>
                    <a:pt x="54" y="0"/>
                    <a:pt x="79" y="0"/>
                  </a:cubicBezTo>
                  <a:cubicBezTo>
                    <a:pt x="95" y="0"/>
                    <a:pt x="111" y="5"/>
                    <a:pt x="126" y="1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05" y="18"/>
                    <a:pt x="91" y="14"/>
                    <a:pt x="79" y="14"/>
                  </a:cubicBezTo>
                  <a:cubicBezTo>
                    <a:pt x="58" y="14"/>
                    <a:pt x="42" y="22"/>
                    <a:pt x="32" y="39"/>
                  </a:cubicBezTo>
                  <a:cubicBezTo>
                    <a:pt x="21" y="56"/>
                    <a:pt x="16" y="80"/>
                    <a:pt x="16" y="113"/>
                  </a:cubicBezTo>
                  <a:cubicBezTo>
                    <a:pt x="16" y="144"/>
                    <a:pt x="21" y="169"/>
                    <a:pt x="32" y="186"/>
                  </a:cubicBezTo>
                  <a:cubicBezTo>
                    <a:pt x="43" y="203"/>
                    <a:pt x="58" y="212"/>
                    <a:pt x="77" y="212"/>
                  </a:cubicBezTo>
                  <a:cubicBezTo>
                    <a:pt x="91" y="212"/>
                    <a:pt x="103" y="210"/>
                    <a:pt x="113" y="20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80" y="126"/>
                    <a:pt x="80" y="126"/>
                    <a:pt x="80" y="126"/>
                  </a:cubicBezTo>
                  <a:lnTo>
                    <a:pt x="80" y="112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9380338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3 w 116"/>
                <a:gd name="T7" fmla="*/ 23 h 220"/>
                <a:gd name="T8" fmla="*/ 15 w 116"/>
                <a:gd name="T9" fmla="*/ 62 h 220"/>
                <a:gd name="T10" fmla="*/ 15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2 w 116"/>
                <a:gd name="T19" fmla="*/ 195 h 220"/>
                <a:gd name="T20" fmla="*/ 103 w 116"/>
                <a:gd name="T21" fmla="*/ 195 h 220"/>
                <a:gd name="T22" fmla="*/ 102 w 116"/>
                <a:gd name="T23" fmla="*/ 154 h 220"/>
                <a:gd name="T24" fmla="*/ 102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36"/>
                    <a:pt x="15" y="50"/>
                    <a:pt x="15" y="62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3" y="195"/>
                    <a:pt x="103" y="195"/>
                    <a:pt x="103" y="195"/>
                  </a:cubicBezTo>
                  <a:cubicBezTo>
                    <a:pt x="102" y="179"/>
                    <a:pt x="102" y="165"/>
                    <a:pt x="102" y="15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9480351" y="5261595"/>
              <a:ext cx="47625" cy="131763"/>
            </a:xfrm>
            <a:custGeom>
              <a:avLst/>
              <a:gdLst>
                <a:gd name="T0" fmla="*/ 30 w 30"/>
                <a:gd name="T1" fmla="*/ 83 h 83"/>
                <a:gd name="T2" fmla="*/ 0 w 30"/>
                <a:gd name="T3" fmla="*/ 83 h 83"/>
                <a:gd name="T4" fmla="*/ 0 w 30"/>
                <a:gd name="T5" fmla="*/ 0 h 83"/>
                <a:gd name="T6" fmla="*/ 30 w 30"/>
                <a:gd name="T7" fmla="*/ 0 h 83"/>
                <a:gd name="T8" fmla="*/ 30 w 30"/>
                <a:gd name="T9" fmla="*/ 5 h 83"/>
                <a:gd name="T10" fmla="*/ 5 w 30"/>
                <a:gd name="T11" fmla="*/ 5 h 83"/>
                <a:gd name="T12" fmla="*/ 5 w 30"/>
                <a:gd name="T13" fmla="*/ 37 h 83"/>
                <a:gd name="T14" fmla="*/ 28 w 30"/>
                <a:gd name="T15" fmla="*/ 37 h 83"/>
                <a:gd name="T16" fmla="*/ 28 w 30"/>
                <a:gd name="T17" fmla="*/ 42 h 83"/>
                <a:gd name="T18" fmla="*/ 5 w 30"/>
                <a:gd name="T19" fmla="*/ 42 h 83"/>
                <a:gd name="T20" fmla="*/ 5 w 30"/>
                <a:gd name="T21" fmla="*/ 78 h 83"/>
                <a:gd name="T22" fmla="*/ 30 w 30"/>
                <a:gd name="T23" fmla="*/ 78 h 83"/>
                <a:gd name="T24" fmla="*/ 30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5" y="5"/>
                  </a:lnTo>
                  <a:lnTo>
                    <a:pt x="5" y="37"/>
                  </a:lnTo>
                  <a:lnTo>
                    <a:pt x="28" y="37"/>
                  </a:lnTo>
                  <a:lnTo>
                    <a:pt x="28" y="42"/>
                  </a:lnTo>
                  <a:lnTo>
                    <a:pt x="5" y="42"/>
                  </a:lnTo>
                  <a:lnTo>
                    <a:pt x="5" y="78"/>
                  </a:lnTo>
                  <a:lnTo>
                    <a:pt x="30" y="78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9537501" y="5261595"/>
              <a:ext cx="61913" cy="131763"/>
            </a:xfrm>
            <a:custGeom>
              <a:avLst/>
              <a:gdLst>
                <a:gd name="T0" fmla="*/ 22 w 39"/>
                <a:gd name="T1" fmla="*/ 83 h 83"/>
                <a:gd name="T2" fmla="*/ 17 w 39"/>
                <a:gd name="T3" fmla="*/ 83 h 83"/>
                <a:gd name="T4" fmla="*/ 17 w 39"/>
                <a:gd name="T5" fmla="*/ 5 h 83"/>
                <a:gd name="T6" fmla="*/ 0 w 39"/>
                <a:gd name="T7" fmla="*/ 5 h 83"/>
                <a:gd name="T8" fmla="*/ 0 w 39"/>
                <a:gd name="T9" fmla="*/ 0 h 83"/>
                <a:gd name="T10" fmla="*/ 39 w 39"/>
                <a:gd name="T11" fmla="*/ 0 h 83"/>
                <a:gd name="T12" fmla="*/ 39 w 39"/>
                <a:gd name="T13" fmla="*/ 5 h 83"/>
                <a:gd name="T14" fmla="*/ 22 w 39"/>
                <a:gd name="T15" fmla="*/ 5 h 83"/>
                <a:gd name="T16" fmla="*/ 22 w 39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83">
                  <a:moveTo>
                    <a:pt x="22" y="83"/>
                  </a:moveTo>
                  <a:lnTo>
                    <a:pt x="17" y="83"/>
                  </a:lnTo>
                  <a:lnTo>
                    <a:pt x="1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22" y="5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9602588" y="5261595"/>
              <a:ext cx="123825" cy="131763"/>
            </a:xfrm>
            <a:custGeom>
              <a:avLst/>
              <a:gdLst>
                <a:gd name="T0" fmla="*/ 192 w 207"/>
                <a:gd name="T1" fmla="*/ 0 h 220"/>
                <a:gd name="T2" fmla="*/ 207 w 207"/>
                <a:gd name="T3" fmla="*/ 0 h 220"/>
                <a:gd name="T4" fmla="*/ 160 w 207"/>
                <a:gd name="T5" fmla="*/ 220 h 220"/>
                <a:gd name="T6" fmla="*/ 142 w 207"/>
                <a:gd name="T7" fmla="*/ 220 h 220"/>
                <a:gd name="T8" fmla="*/ 109 w 207"/>
                <a:gd name="T9" fmla="*/ 55 h 220"/>
                <a:gd name="T10" fmla="*/ 103 w 207"/>
                <a:gd name="T11" fmla="*/ 19 h 220"/>
                <a:gd name="T12" fmla="*/ 101 w 207"/>
                <a:gd name="T13" fmla="*/ 34 h 220"/>
                <a:gd name="T14" fmla="*/ 98 w 207"/>
                <a:gd name="T15" fmla="*/ 55 h 220"/>
                <a:gd name="T16" fmla="*/ 65 w 207"/>
                <a:gd name="T17" fmla="*/ 220 h 220"/>
                <a:gd name="T18" fmla="*/ 47 w 207"/>
                <a:gd name="T19" fmla="*/ 220 h 220"/>
                <a:gd name="T20" fmla="*/ 0 w 207"/>
                <a:gd name="T21" fmla="*/ 0 h 220"/>
                <a:gd name="T22" fmla="*/ 16 w 207"/>
                <a:gd name="T23" fmla="*/ 0 h 220"/>
                <a:gd name="T24" fmla="*/ 47 w 207"/>
                <a:gd name="T25" fmla="*/ 151 h 220"/>
                <a:gd name="T26" fmla="*/ 56 w 207"/>
                <a:gd name="T27" fmla="*/ 203 h 220"/>
                <a:gd name="T28" fmla="*/ 64 w 207"/>
                <a:gd name="T29" fmla="*/ 152 h 220"/>
                <a:gd name="T30" fmla="*/ 95 w 207"/>
                <a:gd name="T31" fmla="*/ 0 h 220"/>
                <a:gd name="T32" fmla="*/ 112 w 207"/>
                <a:gd name="T33" fmla="*/ 0 h 220"/>
                <a:gd name="T34" fmla="*/ 143 w 207"/>
                <a:gd name="T35" fmla="*/ 151 h 220"/>
                <a:gd name="T36" fmla="*/ 150 w 207"/>
                <a:gd name="T37" fmla="*/ 192 h 220"/>
                <a:gd name="T38" fmla="*/ 151 w 207"/>
                <a:gd name="T39" fmla="*/ 203 h 220"/>
                <a:gd name="T40" fmla="*/ 160 w 207"/>
                <a:gd name="T41" fmla="*/ 151 h 220"/>
                <a:gd name="T42" fmla="*/ 192 w 207"/>
                <a:gd name="T4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0">
                  <a:moveTo>
                    <a:pt x="192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3"/>
                    <a:pt x="106" y="41"/>
                    <a:pt x="103" y="19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1" y="176"/>
                    <a:pt x="55" y="193"/>
                    <a:pt x="56" y="203"/>
                  </a:cubicBezTo>
                  <a:cubicBezTo>
                    <a:pt x="58" y="187"/>
                    <a:pt x="61" y="170"/>
                    <a:pt x="64" y="15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6" y="168"/>
                    <a:pt x="148" y="181"/>
                    <a:pt x="150" y="192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4" y="182"/>
                    <a:pt x="157" y="165"/>
                    <a:pt x="160" y="15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9737526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1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1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8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2 w 127"/>
                <a:gd name="T27" fmla="*/ 113 h 226"/>
                <a:gd name="T28" fmla="*/ 100 w 127"/>
                <a:gd name="T29" fmla="*/ 39 h 226"/>
                <a:gd name="T30" fmla="*/ 64 w 127"/>
                <a:gd name="T31" fmla="*/ 14 h 226"/>
                <a:gd name="T32" fmla="*/ 28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1" y="197"/>
                  </a:cubicBezTo>
                  <a:cubicBezTo>
                    <a:pt x="100" y="216"/>
                    <a:pt x="84" y="226"/>
                    <a:pt x="63" y="226"/>
                  </a:cubicBezTo>
                  <a:cubicBezTo>
                    <a:pt x="43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7" y="9"/>
                    <a:pt x="43" y="0"/>
                    <a:pt x="64" y="0"/>
                  </a:cubicBezTo>
                  <a:cubicBezTo>
                    <a:pt x="84" y="0"/>
                    <a:pt x="100" y="10"/>
                    <a:pt x="111" y="29"/>
                  </a:cubicBezTo>
                  <a:cubicBezTo>
                    <a:pt x="122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20" y="170"/>
                    <a:pt x="28" y="187"/>
                  </a:cubicBezTo>
                  <a:cubicBezTo>
                    <a:pt x="36" y="203"/>
                    <a:pt x="48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2" y="146"/>
                    <a:pt x="112" y="113"/>
                  </a:cubicBezTo>
                  <a:cubicBezTo>
                    <a:pt x="112" y="80"/>
                    <a:pt x="108" y="55"/>
                    <a:pt x="100" y="39"/>
                  </a:cubicBezTo>
                  <a:cubicBezTo>
                    <a:pt x="91" y="22"/>
                    <a:pt x="80" y="14"/>
                    <a:pt x="64" y="14"/>
                  </a:cubicBezTo>
                  <a:cubicBezTo>
                    <a:pt x="48" y="14"/>
                    <a:pt x="36" y="22"/>
                    <a:pt x="28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9839126" y="5261595"/>
              <a:ext cx="58738" cy="131763"/>
            </a:xfrm>
            <a:custGeom>
              <a:avLst/>
              <a:gdLst>
                <a:gd name="T0" fmla="*/ 14 w 100"/>
                <a:gd name="T1" fmla="*/ 124 h 220"/>
                <a:gd name="T2" fmla="*/ 14 w 100"/>
                <a:gd name="T3" fmla="*/ 220 h 220"/>
                <a:gd name="T4" fmla="*/ 0 w 100"/>
                <a:gd name="T5" fmla="*/ 220 h 220"/>
                <a:gd name="T6" fmla="*/ 0 w 100"/>
                <a:gd name="T7" fmla="*/ 0 h 220"/>
                <a:gd name="T8" fmla="*/ 30 w 100"/>
                <a:gd name="T9" fmla="*/ 0 h 220"/>
                <a:gd name="T10" fmla="*/ 77 w 100"/>
                <a:gd name="T11" fmla="*/ 15 h 220"/>
                <a:gd name="T12" fmla="*/ 92 w 100"/>
                <a:gd name="T13" fmla="*/ 61 h 220"/>
                <a:gd name="T14" fmla="*/ 84 w 100"/>
                <a:gd name="T15" fmla="*/ 98 h 220"/>
                <a:gd name="T16" fmla="*/ 56 w 100"/>
                <a:gd name="T17" fmla="*/ 120 h 220"/>
                <a:gd name="T18" fmla="*/ 100 w 100"/>
                <a:gd name="T19" fmla="*/ 220 h 220"/>
                <a:gd name="T20" fmla="*/ 83 w 100"/>
                <a:gd name="T21" fmla="*/ 220 h 220"/>
                <a:gd name="T22" fmla="*/ 42 w 100"/>
                <a:gd name="T23" fmla="*/ 124 h 220"/>
                <a:gd name="T24" fmla="*/ 14 w 100"/>
                <a:gd name="T25" fmla="*/ 124 h 220"/>
                <a:gd name="T26" fmla="*/ 14 w 100"/>
                <a:gd name="T27" fmla="*/ 110 h 220"/>
                <a:gd name="T28" fmla="*/ 35 w 100"/>
                <a:gd name="T29" fmla="*/ 110 h 220"/>
                <a:gd name="T30" fmla="*/ 66 w 100"/>
                <a:gd name="T31" fmla="*/ 98 h 220"/>
                <a:gd name="T32" fmla="*/ 77 w 100"/>
                <a:gd name="T33" fmla="*/ 61 h 220"/>
                <a:gd name="T34" fmla="*/ 66 w 100"/>
                <a:gd name="T35" fmla="*/ 25 h 220"/>
                <a:gd name="T36" fmla="*/ 31 w 100"/>
                <a:gd name="T37" fmla="*/ 14 h 220"/>
                <a:gd name="T38" fmla="*/ 14 w 100"/>
                <a:gd name="T39" fmla="*/ 14 h 220"/>
                <a:gd name="T40" fmla="*/ 14 w 100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220">
                  <a:moveTo>
                    <a:pt x="14" y="1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0"/>
                    <a:pt x="92" y="61"/>
                  </a:cubicBezTo>
                  <a:cubicBezTo>
                    <a:pt x="92" y="76"/>
                    <a:pt x="89" y="88"/>
                    <a:pt x="84" y="98"/>
                  </a:cubicBezTo>
                  <a:cubicBezTo>
                    <a:pt x="78" y="108"/>
                    <a:pt x="69" y="115"/>
                    <a:pt x="56" y="120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3" y="220"/>
                    <a:pt x="83" y="220"/>
                    <a:pt x="83" y="220"/>
                  </a:cubicBezTo>
                  <a:cubicBezTo>
                    <a:pt x="42" y="124"/>
                    <a:pt x="42" y="124"/>
                    <a:pt x="42" y="124"/>
                  </a:cubicBezTo>
                  <a:lnTo>
                    <a:pt x="14" y="124"/>
                  </a:lnTo>
                  <a:close/>
                  <a:moveTo>
                    <a:pt x="14" y="110"/>
                  </a:moveTo>
                  <a:cubicBezTo>
                    <a:pt x="35" y="110"/>
                    <a:pt x="35" y="110"/>
                    <a:pt x="35" y="110"/>
                  </a:cubicBezTo>
                  <a:cubicBezTo>
                    <a:pt x="48" y="110"/>
                    <a:pt x="59" y="106"/>
                    <a:pt x="66" y="98"/>
                  </a:cubicBezTo>
                  <a:cubicBezTo>
                    <a:pt x="73" y="90"/>
                    <a:pt x="77" y="77"/>
                    <a:pt x="77" y="61"/>
                  </a:cubicBezTo>
                  <a:cubicBezTo>
                    <a:pt x="77" y="45"/>
                    <a:pt x="73" y="33"/>
                    <a:pt x="66" y="25"/>
                  </a:cubicBezTo>
                  <a:cubicBezTo>
                    <a:pt x="58" y="18"/>
                    <a:pt x="47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9916913" y="5261595"/>
              <a:ext cx="60325" cy="131763"/>
            </a:xfrm>
            <a:custGeom>
              <a:avLst/>
              <a:gdLst>
                <a:gd name="T0" fmla="*/ 100 w 100"/>
                <a:gd name="T1" fmla="*/ 220 h 220"/>
                <a:gd name="T2" fmla="*/ 84 w 100"/>
                <a:gd name="T3" fmla="*/ 220 h 220"/>
                <a:gd name="T4" fmla="*/ 32 w 100"/>
                <a:gd name="T5" fmla="*/ 110 h 220"/>
                <a:gd name="T6" fmla="*/ 15 w 100"/>
                <a:gd name="T7" fmla="*/ 133 h 220"/>
                <a:gd name="T8" fmla="*/ 15 w 100"/>
                <a:gd name="T9" fmla="*/ 220 h 220"/>
                <a:gd name="T10" fmla="*/ 0 w 100"/>
                <a:gd name="T11" fmla="*/ 220 h 220"/>
                <a:gd name="T12" fmla="*/ 0 w 100"/>
                <a:gd name="T13" fmla="*/ 0 h 220"/>
                <a:gd name="T14" fmla="*/ 15 w 100"/>
                <a:gd name="T15" fmla="*/ 0 h 220"/>
                <a:gd name="T16" fmla="*/ 15 w 100"/>
                <a:gd name="T17" fmla="*/ 116 h 220"/>
                <a:gd name="T18" fmla="*/ 80 w 100"/>
                <a:gd name="T19" fmla="*/ 0 h 220"/>
                <a:gd name="T20" fmla="*/ 96 w 100"/>
                <a:gd name="T21" fmla="*/ 0 h 220"/>
                <a:gd name="T22" fmla="*/ 41 w 100"/>
                <a:gd name="T23" fmla="*/ 97 h 220"/>
                <a:gd name="T24" fmla="*/ 100 w 100"/>
                <a:gd name="T2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20">
                  <a:moveTo>
                    <a:pt x="100" y="220"/>
                  </a:moveTo>
                  <a:cubicBezTo>
                    <a:pt x="84" y="220"/>
                    <a:pt x="84" y="220"/>
                    <a:pt x="84" y="22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20" y="107"/>
                    <a:pt x="42" y="68"/>
                    <a:pt x="8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1" y="97"/>
                    <a:pt x="41" y="97"/>
                    <a:pt x="41" y="97"/>
                  </a:cubicBezTo>
                  <a:lnTo>
                    <a:pt x="100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70" fontAlgn="base">
                <a:spcBef>
                  <a:spcPct val="0"/>
                </a:spcBef>
                <a:spcAft>
                  <a:spcPct val="0"/>
                </a:spcAft>
              </a:pPr>
              <a:endParaRPr lang="de-AT" sz="1425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6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 hidden="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10581"/>
          <a:stretch/>
        </p:blipFill>
        <p:spPr>
          <a:xfrm flipH="1">
            <a:off x="-23906" y="3789091"/>
            <a:ext cx="9179859" cy="1616531"/>
          </a:xfrm>
          <a:prstGeom prst="rect">
            <a:avLst/>
          </a:prstGeom>
        </p:spPr>
      </p:pic>
      <p:grpSp>
        <p:nvGrpSpPr>
          <p:cNvPr id="35" name="Gruppierung 4"/>
          <p:cNvGrpSpPr/>
          <p:nvPr userDrawn="1"/>
        </p:nvGrpSpPr>
        <p:grpSpPr>
          <a:xfrm>
            <a:off x="7810013" y="4824484"/>
            <a:ext cx="1165561" cy="204716"/>
            <a:chOff x="4957563" y="4509120"/>
            <a:chExt cx="5043488" cy="885826"/>
          </a:xfrm>
        </p:grpSpPr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4957563" y="4512295"/>
              <a:ext cx="1128713" cy="881063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126" y="480598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5711626" y="4512295"/>
              <a:ext cx="790575" cy="881063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solidFill>
              <a:srgbClr val="AE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9756576" y="4509120"/>
              <a:ext cx="244475" cy="688975"/>
            </a:xfrm>
            <a:custGeom>
              <a:avLst/>
              <a:gdLst>
                <a:gd name="T0" fmla="*/ 393 w 406"/>
                <a:gd name="T1" fmla="*/ 961 h 1146"/>
                <a:gd name="T2" fmla="*/ 298 w 406"/>
                <a:gd name="T3" fmla="*/ 866 h 1146"/>
                <a:gd name="T4" fmla="*/ 298 w 406"/>
                <a:gd name="T5" fmla="*/ 766 h 1146"/>
                <a:gd name="T6" fmla="*/ 298 w 406"/>
                <a:gd name="T7" fmla="*/ 493 h 1146"/>
                <a:gd name="T8" fmla="*/ 406 w 406"/>
                <a:gd name="T9" fmla="*/ 493 h 1146"/>
                <a:gd name="T10" fmla="*/ 406 w 406"/>
                <a:gd name="T11" fmla="*/ 308 h 1146"/>
                <a:gd name="T12" fmla="*/ 298 w 406"/>
                <a:gd name="T13" fmla="*/ 308 h 1146"/>
                <a:gd name="T14" fmla="*/ 298 w 406"/>
                <a:gd name="T15" fmla="*/ 196 h 1146"/>
                <a:gd name="T16" fmla="*/ 298 w 406"/>
                <a:gd name="T17" fmla="*/ 191 h 1146"/>
                <a:gd name="T18" fmla="*/ 298 w 406"/>
                <a:gd name="T19" fmla="*/ 185 h 1146"/>
                <a:gd name="T20" fmla="*/ 107 w 406"/>
                <a:gd name="T21" fmla="*/ 0 h 1146"/>
                <a:gd name="T22" fmla="*/ 107 w 406"/>
                <a:gd name="T23" fmla="*/ 308 h 1146"/>
                <a:gd name="T24" fmla="*/ 0 w 406"/>
                <a:gd name="T25" fmla="*/ 308 h 1146"/>
                <a:gd name="T26" fmla="*/ 0 w 406"/>
                <a:gd name="T27" fmla="*/ 349 h 1146"/>
                <a:gd name="T28" fmla="*/ 0 w 406"/>
                <a:gd name="T29" fmla="*/ 493 h 1146"/>
                <a:gd name="T30" fmla="*/ 107 w 406"/>
                <a:gd name="T31" fmla="*/ 493 h 1146"/>
                <a:gd name="T32" fmla="*/ 107 w 406"/>
                <a:gd name="T33" fmla="*/ 959 h 1146"/>
                <a:gd name="T34" fmla="*/ 108 w 406"/>
                <a:gd name="T35" fmla="*/ 959 h 1146"/>
                <a:gd name="T36" fmla="*/ 298 w 406"/>
                <a:gd name="T37" fmla="*/ 1146 h 1146"/>
                <a:gd name="T38" fmla="*/ 298 w 406"/>
                <a:gd name="T39" fmla="*/ 1146 h 1146"/>
                <a:gd name="T40" fmla="*/ 298 w 406"/>
                <a:gd name="T41" fmla="*/ 1146 h 1146"/>
                <a:gd name="T42" fmla="*/ 406 w 406"/>
                <a:gd name="T43" fmla="*/ 960 h 1146"/>
                <a:gd name="T44" fmla="*/ 393 w 406"/>
                <a:gd name="T45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6" h="1146">
                  <a:moveTo>
                    <a:pt x="393" y="961"/>
                  </a:moveTo>
                  <a:cubicBezTo>
                    <a:pt x="341" y="961"/>
                    <a:pt x="298" y="918"/>
                    <a:pt x="298" y="866"/>
                  </a:cubicBezTo>
                  <a:cubicBezTo>
                    <a:pt x="298" y="766"/>
                    <a:pt x="298" y="766"/>
                    <a:pt x="298" y="766"/>
                  </a:cubicBezTo>
                  <a:cubicBezTo>
                    <a:pt x="298" y="493"/>
                    <a:pt x="298" y="493"/>
                    <a:pt x="298" y="493"/>
                  </a:cubicBezTo>
                  <a:cubicBezTo>
                    <a:pt x="406" y="493"/>
                    <a:pt x="406" y="493"/>
                    <a:pt x="406" y="49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298" y="196"/>
                    <a:pt x="298" y="196"/>
                    <a:pt x="298" y="196"/>
                  </a:cubicBezTo>
                  <a:cubicBezTo>
                    <a:pt x="298" y="194"/>
                    <a:pt x="298" y="192"/>
                    <a:pt x="298" y="191"/>
                  </a:cubicBezTo>
                  <a:cubicBezTo>
                    <a:pt x="298" y="189"/>
                    <a:pt x="298" y="187"/>
                    <a:pt x="298" y="185"/>
                  </a:cubicBezTo>
                  <a:cubicBezTo>
                    <a:pt x="295" y="82"/>
                    <a:pt x="211" y="0"/>
                    <a:pt x="107" y="0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07" y="493"/>
                    <a:pt x="107" y="493"/>
                    <a:pt x="107" y="493"/>
                  </a:cubicBezTo>
                  <a:cubicBezTo>
                    <a:pt x="107" y="959"/>
                    <a:pt x="107" y="959"/>
                    <a:pt x="107" y="959"/>
                  </a:cubicBezTo>
                  <a:cubicBezTo>
                    <a:pt x="108" y="959"/>
                    <a:pt x="108" y="959"/>
                    <a:pt x="108" y="959"/>
                  </a:cubicBezTo>
                  <a:cubicBezTo>
                    <a:pt x="109" y="1063"/>
                    <a:pt x="194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406" y="960"/>
                    <a:pt x="406" y="960"/>
                    <a:pt x="406" y="960"/>
                  </a:cubicBezTo>
                  <a:cubicBezTo>
                    <a:pt x="402" y="961"/>
                    <a:pt x="398" y="961"/>
                    <a:pt x="393" y="961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6730801" y="4509120"/>
              <a:ext cx="458788" cy="688975"/>
            </a:xfrm>
            <a:custGeom>
              <a:avLst/>
              <a:gdLst>
                <a:gd name="T0" fmla="*/ 286 w 764"/>
                <a:gd name="T1" fmla="*/ 961 h 1146"/>
                <a:gd name="T2" fmla="*/ 191 w 764"/>
                <a:gd name="T3" fmla="*/ 866 h 1146"/>
                <a:gd name="T4" fmla="*/ 191 w 764"/>
                <a:gd name="T5" fmla="*/ 183 h 1146"/>
                <a:gd name="T6" fmla="*/ 4 w 764"/>
                <a:gd name="T7" fmla="*/ 0 h 1146"/>
                <a:gd name="T8" fmla="*/ 4 w 764"/>
                <a:gd name="T9" fmla="*/ 0 h 1146"/>
                <a:gd name="T10" fmla="*/ 0 w 764"/>
                <a:gd name="T11" fmla="*/ 0 h 1146"/>
                <a:gd name="T12" fmla="*/ 0 w 764"/>
                <a:gd name="T13" fmla="*/ 958 h 1146"/>
                <a:gd name="T14" fmla="*/ 1 w 764"/>
                <a:gd name="T15" fmla="*/ 961 h 1146"/>
                <a:gd name="T16" fmla="*/ 165 w 764"/>
                <a:gd name="T17" fmla="*/ 1146 h 1146"/>
                <a:gd name="T18" fmla="*/ 764 w 764"/>
                <a:gd name="T19" fmla="*/ 1146 h 1146"/>
                <a:gd name="T20" fmla="*/ 764 w 764"/>
                <a:gd name="T21" fmla="*/ 961 h 1146"/>
                <a:gd name="T22" fmla="*/ 286 w 764"/>
                <a:gd name="T23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" h="1146">
                  <a:moveTo>
                    <a:pt x="286" y="961"/>
                  </a:moveTo>
                  <a:cubicBezTo>
                    <a:pt x="234" y="961"/>
                    <a:pt x="191" y="918"/>
                    <a:pt x="191" y="866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81"/>
                    <a:pt x="10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959"/>
                    <a:pt x="1" y="960"/>
                    <a:pt x="1" y="961"/>
                  </a:cubicBezTo>
                  <a:cubicBezTo>
                    <a:pt x="2" y="1056"/>
                    <a:pt x="73" y="1134"/>
                    <a:pt x="165" y="1146"/>
                  </a:cubicBezTo>
                  <a:cubicBezTo>
                    <a:pt x="764" y="1146"/>
                    <a:pt x="764" y="1146"/>
                    <a:pt x="764" y="1146"/>
                  </a:cubicBezTo>
                  <a:cubicBezTo>
                    <a:pt x="764" y="961"/>
                    <a:pt x="764" y="961"/>
                    <a:pt x="764" y="961"/>
                  </a:cubicBezTo>
                  <a:lnTo>
                    <a:pt x="286" y="961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7141963" y="4709145"/>
              <a:ext cx="576263" cy="684213"/>
            </a:xfrm>
            <a:custGeom>
              <a:avLst/>
              <a:gdLst>
                <a:gd name="T0" fmla="*/ 751 w 958"/>
                <a:gd name="T1" fmla="*/ 0 h 1138"/>
                <a:gd name="T2" fmla="*/ 479 w 958"/>
                <a:gd name="T3" fmla="*/ 471 h 1138"/>
                <a:gd name="T4" fmla="*/ 207 w 958"/>
                <a:gd name="T5" fmla="*/ 0 h 1138"/>
                <a:gd name="T6" fmla="*/ 0 w 958"/>
                <a:gd name="T7" fmla="*/ 0 h 1138"/>
                <a:gd name="T8" fmla="*/ 163 w 958"/>
                <a:gd name="T9" fmla="*/ 283 h 1138"/>
                <a:gd name="T10" fmla="*/ 375 w 958"/>
                <a:gd name="T11" fmla="*/ 650 h 1138"/>
                <a:gd name="T12" fmla="*/ 288 w 958"/>
                <a:gd name="T13" fmla="*/ 801 h 1138"/>
                <a:gd name="T14" fmla="*/ 256 w 958"/>
                <a:gd name="T15" fmla="*/ 856 h 1138"/>
                <a:gd name="T16" fmla="*/ 53 w 958"/>
                <a:gd name="T17" fmla="*/ 958 h 1138"/>
                <a:gd name="T18" fmla="*/ 53 w 958"/>
                <a:gd name="T19" fmla="*/ 1138 h 1138"/>
                <a:gd name="T20" fmla="*/ 95 w 958"/>
                <a:gd name="T21" fmla="*/ 1135 h 1138"/>
                <a:gd name="T22" fmla="*/ 411 w 958"/>
                <a:gd name="T23" fmla="*/ 947 h 1138"/>
                <a:gd name="T24" fmla="*/ 443 w 958"/>
                <a:gd name="T25" fmla="*/ 891 h 1138"/>
                <a:gd name="T26" fmla="*/ 479 w 958"/>
                <a:gd name="T27" fmla="*/ 829 h 1138"/>
                <a:gd name="T28" fmla="*/ 582 w 958"/>
                <a:gd name="T29" fmla="*/ 650 h 1138"/>
                <a:gd name="T30" fmla="*/ 958 w 958"/>
                <a:gd name="T31" fmla="*/ 0 h 1138"/>
                <a:gd name="T32" fmla="*/ 751 w 958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8" h="1138">
                  <a:moveTo>
                    <a:pt x="751" y="0"/>
                  </a:moveTo>
                  <a:cubicBezTo>
                    <a:pt x="479" y="471"/>
                    <a:pt x="479" y="471"/>
                    <a:pt x="479" y="471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375" y="650"/>
                    <a:pt x="375" y="650"/>
                    <a:pt x="375" y="650"/>
                  </a:cubicBezTo>
                  <a:cubicBezTo>
                    <a:pt x="288" y="801"/>
                    <a:pt x="288" y="801"/>
                    <a:pt x="288" y="801"/>
                  </a:cubicBezTo>
                  <a:cubicBezTo>
                    <a:pt x="256" y="856"/>
                    <a:pt x="256" y="856"/>
                    <a:pt x="256" y="856"/>
                  </a:cubicBezTo>
                  <a:cubicBezTo>
                    <a:pt x="210" y="918"/>
                    <a:pt x="136" y="958"/>
                    <a:pt x="53" y="958"/>
                  </a:cubicBezTo>
                  <a:cubicBezTo>
                    <a:pt x="53" y="1138"/>
                    <a:pt x="53" y="1138"/>
                    <a:pt x="53" y="1138"/>
                  </a:cubicBezTo>
                  <a:cubicBezTo>
                    <a:pt x="67" y="1138"/>
                    <a:pt x="81" y="1137"/>
                    <a:pt x="95" y="1135"/>
                  </a:cubicBezTo>
                  <a:cubicBezTo>
                    <a:pt x="226" y="1122"/>
                    <a:pt x="340" y="1051"/>
                    <a:pt x="411" y="947"/>
                  </a:cubicBezTo>
                  <a:cubicBezTo>
                    <a:pt x="423" y="930"/>
                    <a:pt x="434" y="911"/>
                    <a:pt x="443" y="891"/>
                  </a:cubicBezTo>
                  <a:cubicBezTo>
                    <a:pt x="479" y="829"/>
                    <a:pt x="479" y="829"/>
                    <a:pt x="479" y="829"/>
                  </a:cubicBezTo>
                  <a:cubicBezTo>
                    <a:pt x="582" y="650"/>
                    <a:pt x="582" y="650"/>
                    <a:pt x="582" y="650"/>
                  </a:cubicBezTo>
                  <a:cubicBezTo>
                    <a:pt x="958" y="0"/>
                    <a:pt x="958" y="0"/>
                    <a:pt x="958" y="0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8081763" y="4694858"/>
              <a:ext cx="522288" cy="520700"/>
            </a:xfrm>
            <a:custGeom>
              <a:avLst/>
              <a:gdLst>
                <a:gd name="T0" fmla="*/ 432 w 866"/>
                <a:gd name="T1" fmla="*/ 1 h 866"/>
                <a:gd name="T2" fmla="*/ 0 w 866"/>
                <a:gd name="T3" fmla="*/ 434 h 866"/>
                <a:gd name="T4" fmla="*/ 434 w 866"/>
                <a:gd name="T5" fmla="*/ 866 h 866"/>
                <a:gd name="T6" fmla="*/ 865 w 866"/>
                <a:gd name="T7" fmla="*/ 432 h 866"/>
                <a:gd name="T8" fmla="*/ 432 w 866"/>
                <a:gd name="T9" fmla="*/ 1 h 866"/>
                <a:gd name="T10" fmla="*/ 433 w 866"/>
                <a:gd name="T11" fmla="*/ 674 h 866"/>
                <a:gd name="T12" fmla="*/ 192 w 866"/>
                <a:gd name="T13" fmla="*/ 434 h 866"/>
                <a:gd name="T14" fmla="*/ 432 w 866"/>
                <a:gd name="T15" fmla="*/ 192 h 866"/>
                <a:gd name="T16" fmla="*/ 674 w 866"/>
                <a:gd name="T17" fmla="*/ 433 h 866"/>
                <a:gd name="T18" fmla="*/ 433 w 866"/>
                <a:gd name="T19" fmla="*/ 67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6" h="866">
                  <a:moveTo>
                    <a:pt x="432" y="1"/>
                  </a:moveTo>
                  <a:cubicBezTo>
                    <a:pt x="193" y="1"/>
                    <a:pt x="0" y="195"/>
                    <a:pt x="0" y="434"/>
                  </a:cubicBezTo>
                  <a:cubicBezTo>
                    <a:pt x="1" y="673"/>
                    <a:pt x="195" y="866"/>
                    <a:pt x="434" y="866"/>
                  </a:cubicBezTo>
                  <a:cubicBezTo>
                    <a:pt x="673" y="865"/>
                    <a:pt x="866" y="671"/>
                    <a:pt x="865" y="432"/>
                  </a:cubicBezTo>
                  <a:cubicBezTo>
                    <a:pt x="865" y="193"/>
                    <a:pt x="671" y="0"/>
                    <a:pt x="432" y="1"/>
                  </a:cubicBezTo>
                  <a:close/>
                  <a:moveTo>
                    <a:pt x="433" y="674"/>
                  </a:moveTo>
                  <a:cubicBezTo>
                    <a:pt x="300" y="675"/>
                    <a:pt x="192" y="567"/>
                    <a:pt x="192" y="434"/>
                  </a:cubicBezTo>
                  <a:cubicBezTo>
                    <a:pt x="192" y="300"/>
                    <a:pt x="299" y="192"/>
                    <a:pt x="432" y="192"/>
                  </a:cubicBezTo>
                  <a:cubicBezTo>
                    <a:pt x="566" y="192"/>
                    <a:pt x="674" y="299"/>
                    <a:pt x="674" y="433"/>
                  </a:cubicBezTo>
                  <a:cubicBezTo>
                    <a:pt x="674" y="566"/>
                    <a:pt x="567" y="674"/>
                    <a:pt x="433" y="6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7676951" y="4696445"/>
              <a:ext cx="390525" cy="519113"/>
            </a:xfrm>
            <a:custGeom>
              <a:avLst/>
              <a:gdLst>
                <a:gd name="T0" fmla="*/ 433 w 649"/>
                <a:gd name="T1" fmla="*/ 673 h 865"/>
                <a:gd name="T2" fmla="*/ 192 w 649"/>
                <a:gd name="T3" fmla="*/ 432 h 865"/>
                <a:gd name="T4" fmla="*/ 433 w 649"/>
                <a:gd name="T5" fmla="*/ 191 h 865"/>
                <a:gd name="T6" fmla="*/ 547 w 649"/>
                <a:gd name="T7" fmla="*/ 220 h 865"/>
                <a:gd name="T8" fmla="*/ 643 w 649"/>
                <a:gd name="T9" fmla="*/ 54 h 865"/>
                <a:gd name="T10" fmla="*/ 433 w 649"/>
                <a:gd name="T11" fmla="*/ 0 h 865"/>
                <a:gd name="T12" fmla="*/ 0 w 649"/>
                <a:gd name="T13" fmla="*/ 432 h 865"/>
                <a:gd name="T14" fmla="*/ 433 w 649"/>
                <a:gd name="T15" fmla="*/ 865 h 865"/>
                <a:gd name="T16" fmla="*/ 649 w 649"/>
                <a:gd name="T17" fmla="*/ 807 h 865"/>
                <a:gd name="T18" fmla="*/ 553 w 649"/>
                <a:gd name="T19" fmla="*/ 641 h 865"/>
                <a:gd name="T20" fmla="*/ 433 w 649"/>
                <a:gd name="T21" fmla="*/ 673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9" h="865">
                  <a:moveTo>
                    <a:pt x="433" y="673"/>
                  </a:moveTo>
                  <a:cubicBezTo>
                    <a:pt x="300" y="673"/>
                    <a:pt x="192" y="565"/>
                    <a:pt x="192" y="432"/>
                  </a:cubicBezTo>
                  <a:cubicBezTo>
                    <a:pt x="192" y="299"/>
                    <a:pt x="300" y="191"/>
                    <a:pt x="433" y="191"/>
                  </a:cubicBezTo>
                  <a:cubicBezTo>
                    <a:pt x="474" y="191"/>
                    <a:pt x="513" y="201"/>
                    <a:pt x="547" y="220"/>
                  </a:cubicBezTo>
                  <a:cubicBezTo>
                    <a:pt x="643" y="54"/>
                    <a:pt x="643" y="54"/>
                    <a:pt x="643" y="54"/>
                  </a:cubicBezTo>
                  <a:cubicBezTo>
                    <a:pt x="580" y="19"/>
                    <a:pt x="509" y="0"/>
                    <a:pt x="433" y="0"/>
                  </a:cubicBezTo>
                  <a:cubicBezTo>
                    <a:pt x="194" y="0"/>
                    <a:pt x="0" y="193"/>
                    <a:pt x="0" y="432"/>
                  </a:cubicBezTo>
                  <a:cubicBezTo>
                    <a:pt x="0" y="671"/>
                    <a:pt x="194" y="865"/>
                    <a:pt x="433" y="865"/>
                  </a:cubicBezTo>
                  <a:cubicBezTo>
                    <a:pt x="512" y="865"/>
                    <a:pt x="585" y="843"/>
                    <a:pt x="649" y="807"/>
                  </a:cubicBezTo>
                  <a:cubicBezTo>
                    <a:pt x="553" y="641"/>
                    <a:pt x="553" y="641"/>
                    <a:pt x="553" y="641"/>
                  </a:cubicBezTo>
                  <a:cubicBezTo>
                    <a:pt x="518" y="661"/>
                    <a:pt x="477" y="673"/>
                    <a:pt x="433" y="673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8645326" y="4694858"/>
              <a:ext cx="520700" cy="508000"/>
            </a:xfrm>
            <a:custGeom>
              <a:avLst/>
              <a:gdLst>
                <a:gd name="T0" fmla="*/ 675 w 865"/>
                <a:gd name="T1" fmla="*/ 74 h 844"/>
                <a:gd name="T2" fmla="*/ 432 w 865"/>
                <a:gd name="T3" fmla="*/ 0 h 844"/>
                <a:gd name="T4" fmla="*/ 191 w 865"/>
                <a:gd name="T5" fmla="*/ 74 h 844"/>
                <a:gd name="T6" fmla="*/ 156 w 865"/>
                <a:gd name="T7" fmla="*/ 100 h 844"/>
                <a:gd name="T8" fmla="*/ 8 w 865"/>
                <a:gd name="T9" fmla="*/ 24 h 844"/>
                <a:gd name="T10" fmla="*/ 0 w 865"/>
                <a:gd name="T11" fmla="*/ 24 h 844"/>
                <a:gd name="T12" fmla="*/ 0 w 865"/>
                <a:gd name="T13" fmla="*/ 389 h 844"/>
                <a:gd name="T14" fmla="*/ 0 w 865"/>
                <a:gd name="T15" fmla="*/ 844 h 844"/>
                <a:gd name="T16" fmla="*/ 191 w 865"/>
                <a:gd name="T17" fmla="*/ 844 h 844"/>
                <a:gd name="T18" fmla="*/ 191 w 865"/>
                <a:gd name="T19" fmla="*/ 791 h 844"/>
                <a:gd name="T20" fmla="*/ 191 w 865"/>
                <a:gd name="T21" fmla="*/ 432 h 844"/>
                <a:gd name="T22" fmla="*/ 192 w 865"/>
                <a:gd name="T23" fmla="*/ 432 h 844"/>
                <a:gd name="T24" fmla="*/ 432 w 865"/>
                <a:gd name="T25" fmla="*/ 191 h 844"/>
                <a:gd name="T26" fmla="*/ 674 w 865"/>
                <a:gd name="T27" fmla="*/ 432 h 844"/>
                <a:gd name="T28" fmla="*/ 674 w 865"/>
                <a:gd name="T29" fmla="*/ 432 h 844"/>
                <a:gd name="T30" fmla="*/ 675 w 865"/>
                <a:gd name="T31" fmla="*/ 432 h 844"/>
                <a:gd name="T32" fmla="*/ 675 w 865"/>
                <a:gd name="T33" fmla="*/ 791 h 844"/>
                <a:gd name="T34" fmla="*/ 675 w 865"/>
                <a:gd name="T35" fmla="*/ 844 h 844"/>
                <a:gd name="T36" fmla="*/ 865 w 865"/>
                <a:gd name="T37" fmla="*/ 844 h 844"/>
                <a:gd name="T38" fmla="*/ 865 w 865"/>
                <a:gd name="T39" fmla="*/ 432 h 844"/>
                <a:gd name="T40" fmla="*/ 675 w 865"/>
                <a:gd name="T41" fmla="*/ 7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5" h="844">
                  <a:moveTo>
                    <a:pt x="675" y="74"/>
                  </a:moveTo>
                  <a:cubicBezTo>
                    <a:pt x="605" y="27"/>
                    <a:pt x="522" y="0"/>
                    <a:pt x="432" y="0"/>
                  </a:cubicBezTo>
                  <a:cubicBezTo>
                    <a:pt x="343" y="0"/>
                    <a:pt x="260" y="27"/>
                    <a:pt x="191" y="74"/>
                  </a:cubicBezTo>
                  <a:cubicBezTo>
                    <a:pt x="179" y="82"/>
                    <a:pt x="167" y="91"/>
                    <a:pt x="156" y="100"/>
                  </a:cubicBezTo>
                  <a:cubicBezTo>
                    <a:pt x="123" y="54"/>
                    <a:pt x="69" y="24"/>
                    <a:pt x="8" y="24"/>
                  </a:cubicBezTo>
                  <a:cubicBezTo>
                    <a:pt x="5" y="24"/>
                    <a:pt x="3" y="24"/>
                    <a:pt x="0" y="2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191" y="844"/>
                    <a:pt x="191" y="844"/>
                    <a:pt x="191" y="844"/>
                  </a:cubicBezTo>
                  <a:cubicBezTo>
                    <a:pt x="191" y="791"/>
                    <a:pt x="191" y="791"/>
                    <a:pt x="191" y="791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92" y="432"/>
                    <a:pt x="192" y="432"/>
                    <a:pt x="192" y="432"/>
                  </a:cubicBezTo>
                  <a:cubicBezTo>
                    <a:pt x="192" y="299"/>
                    <a:pt x="299" y="192"/>
                    <a:pt x="432" y="191"/>
                  </a:cubicBezTo>
                  <a:cubicBezTo>
                    <a:pt x="565" y="191"/>
                    <a:pt x="674" y="299"/>
                    <a:pt x="674" y="432"/>
                  </a:cubicBezTo>
                  <a:cubicBezTo>
                    <a:pt x="674" y="432"/>
                    <a:pt x="674" y="432"/>
                    <a:pt x="674" y="432"/>
                  </a:cubicBezTo>
                  <a:cubicBezTo>
                    <a:pt x="675" y="432"/>
                    <a:pt x="675" y="432"/>
                    <a:pt x="675" y="432"/>
                  </a:cubicBezTo>
                  <a:cubicBezTo>
                    <a:pt x="675" y="791"/>
                    <a:pt x="675" y="791"/>
                    <a:pt x="675" y="791"/>
                  </a:cubicBezTo>
                  <a:cubicBezTo>
                    <a:pt x="675" y="844"/>
                    <a:pt x="675" y="844"/>
                    <a:pt x="675" y="844"/>
                  </a:cubicBezTo>
                  <a:cubicBezTo>
                    <a:pt x="865" y="844"/>
                    <a:pt x="865" y="844"/>
                    <a:pt x="865" y="844"/>
                  </a:cubicBezTo>
                  <a:cubicBezTo>
                    <a:pt x="865" y="432"/>
                    <a:pt x="865" y="432"/>
                    <a:pt x="865" y="432"/>
                  </a:cubicBezTo>
                  <a:cubicBezTo>
                    <a:pt x="865" y="283"/>
                    <a:pt x="789" y="151"/>
                    <a:pt x="675" y="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Freeform 14"/>
            <p:cNvSpPr>
              <a:spLocks noEditPoints="1"/>
            </p:cNvSpPr>
            <p:nvPr/>
          </p:nvSpPr>
          <p:spPr bwMode="auto">
            <a:xfrm>
              <a:off x="9204126" y="4693270"/>
              <a:ext cx="520700" cy="522288"/>
            </a:xfrm>
            <a:custGeom>
              <a:avLst/>
              <a:gdLst>
                <a:gd name="T0" fmla="*/ 850 w 865"/>
                <a:gd name="T1" fmla="*/ 549 h 866"/>
                <a:gd name="T2" fmla="*/ 865 w 865"/>
                <a:gd name="T3" fmla="*/ 433 h 866"/>
                <a:gd name="T4" fmla="*/ 859 w 865"/>
                <a:gd name="T5" fmla="*/ 363 h 866"/>
                <a:gd name="T6" fmla="*/ 432 w 865"/>
                <a:gd name="T7" fmla="*/ 1 h 866"/>
                <a:gd name="T8" fmla="*/ 6 w 865"/>
                <a:gd name="T9" fmla="*/ 363 h 866"/>
                <a:gd name="T10" fmla="*/ 0 w 865"/>
                <a:gd name="T11" fmla="*/ 434 h 866"/>
                <a:gd name="T12" fmla="*/ 16 w 865"/>
                <a:gd name="T13" fmla="*/ 549 h 866"/>
                <a:gd name="T14" fmla="*/ 74 w 865"/>
                <a:gd name="T15" fmla="*/ 675 h 866"/>
                <a:gd name="T16" fmla="*/ 434 w 865"/>
                <a:gd name="T17" fmla="*/ 866 h 866"/>
                <a:gd name="T18" fmla="*/ 792 w 865"/>
                <a:gd name="T19" fmla="*/ 675 h 866"/>
                <a:gd name="T20" fmla="*/ 433 w 865"/>
                <a:gd name="T21" fmla="*/ 675 h 866"/>
                <a:gd name="T22" fmla="*/ 221 w 865"/>
                <a:gd name="T23" fmla="*/ 549 h 866"/>
                <a:gd name="T24" fmla="*/ 644 w 865"/>
                <a:gd name="T25" fmla="*/ 549 h 866"/>
                <a:gd name="T26" fmla="*/ 850 w 865"/>
                <a:gd name="T27" fmla="*/ 549 h 866"/>
                <a:gd name="T28" fmla="*/ 202 w 865"/>
                <a:gd name="T29" fmla="*/ 363 h 866"/>
                <a:gd name="T30" fmla="*/ 432 w 865"/>
                <a:gd name="T31" fmla="*/ 192 h 866"/>
                <a:gd name="T32" fmla="*/ 663 w 865"/>
                <a:gd name="T33" fmla="*/ 363 h 866"/>
                <a:gd name="T34" fmla="*/ 202 w 865"/>
                <a:gd name="T35" fmla="*/ 36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5" h="866">
                  <a:moveTo>
                    <a:pt x="850" y="549"/>
                  </a:moveTo>
                  <a:cubicBezTo>
                    <a:pt x="860" y="512"/>
                    <a:pt x="865" y="473"/>
                    <a:pt x="865" y="433"/>
                  </a:cubicBezTo>
                  <a:cubicBezTo>
                    <a:pt x="865" y="409"/>
                    <a:pt x="863" y="386"/>
                    <a:pt x="859" y="363"/>
                  </a:cubicBezTo>
                  <a:cubicBezTo>
                    <a:pt x="826" y="157"/>
                    <a:pt x="647" y="0"/>
                    <a:pt x="432" y="1"/>
                  </a:cubicBezTo>
                  <a:cubicBezTo>
                    <a:pt x="217" y="1"/>
                    <a:pt x="39" y="158"/>
                    <a:pt x="6" y="363"/>
                  </a:cubicBezTo>
                  <a:cubicBezTo>
                    <a:pt x="2" y="386"/>
                    <a:pt x="0" y="410"/>
                    <a:pt x="0" y="434"/>
                  </a:cubicBezTo>
                  <a:cubicBezTo>
                    <a:pt x="0" y="474"/>
                    <a:pt x="6" y="512"/>
                    <a:pt x="16" y="549"/>
                  </a:cubicBezTo>
                  <a:cubicBezTo>
                    <a:pt x="28" y="594"/>
                    <a:pt x="48" y="636"/>
                    <a:pt x="74" y="675"/>
                  </a:cubicBezTo>
                  <a:cubicBezTo>
                    <a:pt x="151" y="790"/>
                    <a:pt x="284" y="866"/>
                    <a:pt x="434" y="866"/>
                  </a:cubicBezTo>
                  <a:cubicBezTo>
                    <a:pt x="583" y="866"/>
                    <a:pt x="714" y="790"/>
                    <a:pt x="792" y="675"/>
                  </a:cubicBezTo>
                  <a:cubicBezTo>
                    <a:pt x="433" y="675"/>
                    <a:pt x="433" y="675"/>
                    <a:pt x="433" y="675"/>
                  </a:cubicBezTo>
                  <a:cubicBezTo>
                    <a:pt x="342" y="675"/>
                    <a:pt x="262" y="624"/>
                    <a:pt x="221" y="549"/>
                  </a:cubicBezTo>
                  <a:cubicBezTo>
                    <a:pt x="644" y="549"/>
                    <a:pt x="644" y="549"/>
                    <a:pt x="644" y="549"/>
                  </a:cubicBezTo>
                  <a:lnTo>
                    <a:pt x="850" y="549"/>
                  </a:lnTo>
                  <a:close/>
                  <a:moveTo>
                    <a:pt x="202" y="363"/>
                  </a:moveTo>
                  <a:cubicBezTo>
                    <a:pt x="232" y="264"/>
                    <a:pt x="324" y="192"/>
                    <a:pt x="432" y="192"/>
                  </a:cubicBezTo>
                  <a:cubicBezTo>
                    <a:pt x="541" y="192"/>
                    <a:pt x="633" y="264"/>
                    <a:pt x="663" y="363"/>
                  </a:cubicBezTo>
                  <a:lnTo>
                    <a:pt x="202" y="363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8319888" y="5261595"/>
              <a:ext cx="61913" cy="131763"/>
            </a:xfrm>
            <a:custGeom>
              <a:avLst/>
              <a:gdLst>
                <a:gd name="T0" fmla="*/ 20 w 39"/>
                <a:gd name="T1" fmla="*/ 43 h 83"/>
                <a:gd name="T2" fmla="*/ 33 w 39"/>
                <a:gd name="T3" fmla="*/ 0 h 83"/>
                <a:gd name="T4" fmla="*/ 39 w 39"/>
                <a:gd name="T5" fmla="*/ 0 h 83"/>
                <a:gd name="T6" fmla="*/ 22 w 39"/>
                <a:gd name="T7" fmla="*/ 51 h 83"/>
                <a:gd name="T8" fmla="*/ 22 w 39"/>
                <a:gd name="T9" fmla="*/ 83 h 83"/>
                <a:gd name="T10" fmla="*/ 17 w 39"/>
                <a:gd name="T11" fmla="*/ 83 h 83"/>
                <a:gd name="T12" fmla="*/ 17 w 39"/>
                <a:gd name="T13" fmla="*/ 51 h 83"/>
                <a:gd name="T14" fmla="*/ 0 w 39"/>
                <a:gd name="T15" fmla="*/ 0 h 83"/>
                <a:gd name="T16" fmla="*/ 6 w 39"/>
                <a:gd name="T17" fmla="*/ 0 h 83"/>
                <a:gd name="T18" fmla="*/ 20 w 39"/>
                <a:gd name="T19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20" y="43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22" y="51"/>
                  </a:lnTo>
                  <a:lnTo>
                    <a:pt x="22" y="83"/>
                  </a:lnTo>
                  <a:lnTo>
                    <a:pt x="17" y="83"/>
                  </a:lnTo>
                  <a:lnTo>
                    <a:pt x="17" y="5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7" name="Freeform 16"/>
            <p:cNvSpPr>
              <a:spLocks noEditPoints="1"/>
            </p:cNvSpPr>
            <p:nvPr/>
          </p:nvSpPr>
          <p:spPr bwMode="auto">
            <a:xfrm>
              <a:off x="8391326" y="5260008"/>
              <a:ext cx="76200" cy="134938"/>
            </a:xfrm>
            <a:custGeom>
              <a:avLst/>
              <a:gdLst>
                <a:gd name="T0" fmla="*/ 126 w 126"/>
                <a:gd name="T1" fmla="*/ 113 h 226"/>
                <a:gd name="T2" fmla="*/ 110 w 126"/>
                <a:gd name="T3" fmla="*/ 197 h 226"/>
                <a:gd name="T4" fmla="*/ 63 w 126"/>
                <a:gd name="T5" fmla="*/ 226 h 226"/>
                <a:gd name="T6" fmla="*/ 16 w 126"/>
                <a:gd name="T7" fmla="*/ 196 h 226"/>
                <a:gd name="T8" fmla="*/ 0 w 126"/>
                <a:gd name="T9" fmla="*/ 112 h 226"/>
                <a:gd name="T10" fmla="*/ 16 w 126"/>
                <a:gd name="T11" fmla="*/ 28 h 226"/>
                <a:gd name="T12" fmla="*/ 63 w 126"/>
                <a:gd name="T13" fmla="*/ 0 h 226"/>
                <a:gd name="T14" fmla="*/ 110 w 126"/>
                <a:gd name="T15" fmla="*/ 29 h 226"/>
                <a:gd name="T16" fmla="*/ 126 w 126"/>
                <a:gd name="T17" fmla="*/ 113 h 226"/>
                <a:gd name="T18" fmla="*/ 15 w 126"/>
                <a:gd name="T19" fmla="*/ 113 h 226"/>
                <a:gd name="T20" fmla="*/ 27 w 126"/>
                <a:gd name="T21" fmla="*/ 187 h 226"/>
                <a:gd name="T22" fmla="*/ 63 w 126"/>
                <a:gd name="T23" fmla="*/ 212 h 226"/>
                <a:gd name="T24" fmla="*/ 99 w 126"/>
                <a:gd name="T25" fmla="*/ 187 h 226"/>
                <a:gd name="T26" fmla="*/ 111 w 126"/>
                <a:gd name="T27" fmla="*/ 113 h 226"/>
                <a:gd name="T28" fmla="*/ 99 w 126"/>
                <a:gd name="T29" fmla="*/ 39 h 226"/>
                <a:gd name="T30" fmla="*/ 63 w 126"/>
                <a:gd name="T31" fmla="*/ 14 h 226"/>
                <a:gd name="T32" fmla="*/ 27 w 126"/>
                <a:gd name="T33" fmla="*/ 39 h 226"/>
                <a:gd name="T34" fmla="*/ 15 w 126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226">
                  <a:moveTo>
                    <a:pt x="126" y="113"/>
                  </a:moveTo>
                  <a:cubicBezTo>
                    <a:pt x="126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3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6" y="76"/>
                    <a:pt x="126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5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3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8491338" y="5261595"/>
              <a:ext cx="65088" cy="133350"/>
            </a:xfrm>
            <a:custGeom>
              <a:avLst/>
              <a:gdLst>
                <a:gd name="T0" fmla="*/ 108 w 108"/>
                <a:gd name="T1" fmla="*/ 0 h 223"/>
                <a:gd name="T2" fmla="*/ 108 w 108"/>
                <a:gd name="T3" fmla="*/ 148 h 223"/>
                <a:gd name="T4" fmla="*/ 55 w 108"/>
                <a:gd name="T5" fmla="*/ 223 h 223"/>
                <a:gd name="T6" fmla="*/ 14 w 108"/>
                <a:gd name="T7" fmla="*/ 204 h 223"/>
                <a:gd name="T8" fmla="*/ 0 w 108"/>
                <a:gd name="T9" fmla="*/ 148 h 223"/>
                <a:gd name="T10" fmla="*/ 0 w 108"/>
                <a:gd name="T11" fmla="*/ 0 h 223"/>
                <a:gd name="T12" fmla="*/ 15 w 108"/>
                <a:gd name="T13" fmla="*/ 0 h 223"/>
                <a:gd name="T14" fmla="*/ 15 w 108"/>
                <a:gd name="T15" fmla="*/ 150 h 223"/>
                <a:gd name="T16" fmla="*/ 25 w 108"/>
                <a:gd name="T17" fmla="*/ 194 h 223"/>
                <a:gd name="T18" fmla="*/ 55 w 108"/>
                <a:gd name="T19" fmla="*/ 209 h 223"/>
                <a:gd name="T20" fmla="*/ 84 w 108"/>
                <a:gd name="T21" fmla="*/ 194 h 223"/>
                <a:gd name="T22" fmla="*/ 93 w 108"/>
                <a:gd name="T23" fmla="*/ 150 h 223"/>
                <a:gd name="T24" fmla="*/ 93 w 108"/>
                <a:gd name="T25" fmla="*/ 0 h 223"/>
                <a:gd name="T26" fmla="*/ 108 w 108"/>
                <a:gd name="T2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223">
                  <a:moveTo>
                    <a:pt x="108" y="0"/>
                  </a:moveTo>
                  <a:cubicBezTo>
                    <a:pt x="108" y="148"/>
                    <a:pt x="108" y="148"/>
                    <a:pt x="108" y="148"/>
                  </a:cubicBezTo>
                  <a:cubicBezTo>
                    <a:pt x="108" y="198"/>
                    <a:pt x="90" y="223"/>
                    <a:pt x="55" y="223"/>
                  </a:cubicBezTo>
                  <a:cubicBezTo>
                    <a:pt x="37" y="223"/>
                    <a:pt x="24" y="217"/>
                    <a:pt x="14" y="204"/>
                  </a:cubicBezTo>
                  <a:cubicBezTo>
                    <a:pt x="5" y="191"/>
                    <a:pt x="0" y="172"/>
                    <a:pt x="0" y="1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69"/>
                    <a:pt x="19" y="184"/>
                    <a:pt x="25" y="194"/>
                  </a:cubicBezTo>
                  <a:cubicBezTo>
                    <a:pt x="32" y="204"/>
                    <a:pt x="42" y="209"/>
                    <a:pt x="55" y="209"/>
                  </a:cubicBezTo>
                  <a:cubicBezTo>
                    <a:pt x="68" y="209"/>
                    <a:pt x="77" y="204"/>
                    <a:pt x="84" y="194"/>
                  </a:cubicBezTo>
                  <a:cubicBezTo>
                    <a:pt x="90" y="184"/>
                    <a:pt x="93" y="169"/>
                    <a:pt x="93" y="150"/>
                  </a:cubicBezTo>
                  <a:cubicBezTo>
                    <a:pt x="93" y="0"/>
                    <a:pt x="93" y="0"/>
                    <a:pt x="93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Freeform 18"/>
            <p:cNvSpPr>
              <a:spLocks noEditPoints="1"/>
            </p:cNvSpPr>
            <p:nvPr/>
          </p:nvSpPr>
          <p:spPr bwMode="auto">
            <a:xfrm>
              <a:off x="8583413" y="5261595"/>
              <a:ext cx="61913" cy="131763"/>
            </a:xfrm>
            <a:custGeom>
              <a:avLst/>
              <a:gdLst>
                <a:gd name="T0" fmla="*/ 15 w 101"/>
                <a:gd name="T1" fmla="*/ 124 h 220"/>
                <a:gd name="T2" fmla="*/ 15 w 101"/>
                <a:gd name="T3" fmla="*/ 220 h 220"/>
                <a:gd name="T4" fmla="*/ 0 w 101"/>
                <a:gd name="T5" fmla="*/ 220 h 220"/>
                <a:gd name="T6" fmla="*/ 0 w 101"/>
                <a:gd name="T7" fmla="*/ 0 h 220"/>
                <a:gd name="T8" fmla="*/ 31 w 101"/>
                <a:gd name="T9" fmla="*/ 0 h 220"/>
                <a:gd name="T10" fmla="*/ 78 w 101"/>
                <a:gd name="T11" fmla="*/ 15 h 220"/>
                <a:gd name="T12" fmla="*/ 92 w 101"/>
                <a:gd name="T13" fmla="*/ 61 h 220"/>
                <a:gd name="T14" fmla="*/ 84 w 101"/>
                <a:gd name="T15" fmla="*/ 98 h 220"/>
                <a:gd name="T16" fmla="*/ 57 w 101"/>
                <a:gd name="T17" fmla="*/ 120 h 220"/>
                <a:gd name="T18" fmla="*/ 101 w 101"/>
                <a:gd name="T19" fmla="*/ 220 h 220"/>
                <a:gd name="T20" fmla="*/ 84 w 101"/>
                <a:gd name="T21" fmla="*/ 220 h 220"/>
                <a:gd name="T22" fmla="*/ 43 w 101"/>
                <a:gd name="T23" fmla="*/ 124 h 220"/>
                <a:gd name="T24" fmla="*/ 15 w 101"/>
                <a:gd name="T25" fmla="*/ 124 h 220"/>
                <a:gd name="T26" fmla="*/ 15 w 101"/>
                <a:gd name="T27" fmla="*/ 110 h 220"/>
                <a:gd name="T28" fmla="*/ 36 w 101"/>
                <a:gd name="T29" fmla="*/ 110 h 220"/>
                <a:gd name="T30" fmla="*/ 67 w 101"/>
                <a:gd name="T31" fmla="*/ 98 h 220"/>
                <a:gd name="T32" fmla="*/ 77 w 101"/>
                <a:gd name="T33" fmla="*/ 61 h 220"/>
                <a:gd name="T34" fmla="*/ 66 w 101"/>
                <a:gd name="T35" fmla="*/ 25 h 220"/>
                <a:gd name="T36" fmla="*/ 32 w 101"/>
                <a:gd name="T37" fmla="*/ 14 h 220"/>
                <a:gd name="T38" fmla="*/ 15 w 101"/>
                <a:gd name="T39" fmla="*/ 14 h 220"/>
                <a:gd name="T40" fmla="*/ 15 w 101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0">
                  <a:moveTo>
                    <a:pt x="15" y="124"/>
                  </a:move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2" y="0"/>
                    <a:pt x="68" y="5"/>
                    <a:pt x="78" y="15"/>
                  </a:cubicBezTo>
                  <a:cubicBezTo>
                    <a:pt x="88" y="25"/>
                    <a:pt x="92" y="40"/>
                    <a:pt x="92" y="61"/>
                  </a:cubicBezTo>
                  <a:cubicBezTo>
                    <a:pt x="92" y="76"/>
                    <a:pt x="90" y="88"/>
                    <a:pt x="84" y="98"/>
                  </a:cubicBezTo>
                  <a:cubicBezTo>
                    <a:pt x="79" y="108"/>
                    <a:pt x="70" y="115"/>
                    <a:pt x="57" y="120"/>
                  </a:cubicBezTo>
                  <a:cubicBezTo>
                    <a:pt x="101" y="220"/>
                    <a:pt x="101" y="220"/>
                    <a:pt x="101" y="220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43" y="124"/>
                    <a:pt x="43" y="124"/>
                    <a:pt x="43" y="124"/>
                  </a:cubicBezTo>
                  <a:lnTo>
                    <a:pt x="15" y="124"/>
                  </a:lnTo>
                  <a:close/>
                  <a:moveTo>
                    <a:pt x="15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49" y="110"/>
                    <a:pt x="59" y="106"/>
                    <a:pt x="67" y="98"/>
                  </a:cubicBezTo>
                  <a:cubicBezTo>
                    <a:pt x="74" y="90"/>
                    <a:pt x="77" y="77"/>
                    <a:pt x="77" y="61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8"/>
                    <a:pt x="47" y="14"/>
                    <a:pt x="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8691363" y="5260008"/>
              <a:ext cx="57150" cy="134938"/>
            </a:xfrm>
            <a:custGeom>
              <a:avLst/>
              <a:gdLst>
                <a:gd name="T0" fmla="*/ 96 w 96"/>
                <a:gd name="T1" fmla="*/ 165 h 226"/>
                <a:gd name="T2" fmla="*/ 81 w 96"/>
                <a:gd name="T3" fmla="*/ 209 h 226"/>
                <a:gd name="T4" fmla="*/ 42 w 96"/>
                <a:gd name="T5" fmla="*/ 226 h 226"/>
                <a:gd name="T6" fmla="*/ 0 w 96"/>
                <a:gd name="T7" fmla="*/ 218 h 226"/>
                <a:gd name="T8" fmla="*/ 0 w 96"/>
                <a:gd name="T9" fmla="*/ 202 h 226"/>
                <a:gd name="T10" fmla="*/ 19 w 96"/>
                <a:gd name="T11" fmla="*/ 209 h 226"/>
                <a:gd name="T12" fmla="*/ 42 w 96"/>
                <a:gd name="T13" fmla="*/ 212 h 226"/>
                <a:gd name="T14" fmla="*/ 70 w 96"/>
                <a:gd name="T15" fmla="*/ 199 h 226"/>
                <a:gd name="T16" fmla="*/ 81 w 96"/>
                <a:gd name="T17" fmla="*/ 167 h 226"/>
                <a:gd name="T18" fmla="*/ 73 w 96"/>
                <a:gd name="T19" fmla="*/ 138 h 226"/>
                <a:gd name="T20" fmla="*/ 44 w 96"/>
                <a:gd name="T21" fmla="*/ 116 h 226"/>
                <a:gd name="T22" fmla="*/ 18 w 96"/>
                <a:gd name="T23" fmla="*/ 100 h 226"/>
                <a:gd name="T24" fmla="*/ 6 w 96"/>
                <a:gd name="T25" fmla="*/ 81 h 226"/>
                <a:gd name="T26" fmla="*/ 2 w 96"/>
                <a:gd name="T27" fmla="*/ 55 h 226"/>
                <a:gd name="T28" fmla="*/ 8 w 96"/>
                <a:gd name="T29" fmla="*/ 26 h 226"/>
                <a:gd name="T30" fmla="*/ 27 w 96"/>
                <a:gd name="T31" fmla="*/ 7 h 226"/>
                <a:gd name="T32" fmla="*/ 53 w 96"/>
                <a:gd name="T33" fmla="*/ 0 h 226"/>
                <a:gd name="T34" fmla="*/ 76 w 96"/>
                <a:gd name="T35" fmla="*/ 3 h 226"/>
                <a:gd name="T36" fmla="*/ 93 w 96"/>
                <a:gd name="T37" fmla="*/ 9 h 226"/>
                <a:gd name="T38" fmla="*/ 87 w 96"/>
                <a:gd name="T39" fmla="*/ 23 h 226"/>
                <a:gd name="T40" fmla="*/ 53 w 96"/>
                <a:gd name="T41" fmla="*/ 14 h 226"/>
                <a:gd name="T42" fmla="*/ 27 w 96"/>
                <a:gd name="T43" fmla="*/ 26 h 226"/>
                <a:gd name="T44" fmla="*/ 16 w 96"/>
                <a:gd name="T45" fmla="*/ 55 h 226"/>
                <a:gd name="T46" fmla="*/ 24 w 96"/>
                <a:gd name="T47" fmla="*/ 83 h 226"/>
                <a:gd name="T48" fmla="*/ 53 w 96"/>
                <a:gd name="T49" fmla="*/ 105 h 226"/>
                <a:gd name="T50" fmla="*/ 85 w 96"/>
                <a:gd name="T51" fmla="*/ 130 h 226"/>
                <a:gd name="T52" fmla="*/ 96 w 96"/>
                <a:gd name="T53" fmla="*/ 16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226">
                  <a:moveTo>
                    <a:pt x="96" y="165"/>
                  </a:moveTo>
                  <a:cubicBezTo>
                    <a:pt x="96" y="183"/>
                    <a:pt x="91" y="198"/>
                    <a:pt x="81" y="209"/>
                  </a:cubicBezTo>
                  <a:cubicBezTo>
                    <a:pt x="70" y="220"/>
                    <a:pt x="58" y="226"/>
                    <a:pt x="42" y="226"/>
                  </a:cubicBezTo>
                  <a:cubicBezTo>
                    <a:pt x="25" y="226"/>
                    <a:pt x="11" y="223"/>
                    <a:pt x="0" y="21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5" y="205"/>
                    <a:pt x="12" y="208"/>
                    <a:pt x="19" y="209"/>
                  </a:cubicBezTo>
                  <a:cubicBezTo>
                    <a:pt x="27" y="211"/>
                    <a:pt x="35" y="212"/>
                    <a:pt x="42" y="212"/>
                  </a:cubicBezTo>
                  <a:cubicBezTo>
                    <a:pt x="54" y="212"/>
                    <a:pt x="63" y="208"/>
                    <a:pt x="70" y="199"/>
                  </a:cubicBezTo>
                  <a:cubicBezTo>
                    <a:pt x="77" y="190"/>
                    <a:pt x="81" y="180"/>
                    <a:pt x="81" y="167"/>
                  </a:cubicBezTo>
                  <a:cubicBezTo>
                    <a:pt x="81" y="154"/>
                    <a:pt x="78" y="145"/>
                    <a:pt x="73" y="138"/>
                  </a:cubicBezTo>
                  <a:cubicBezTo>
                    <a:pt x="68" y="131"/>
                    <a:pt x="58" y="123"/>
                    <a:pt x="44" y="116"/>
                  </a:cubicBezTo>
                  <a:cubicBezTo>
                    <a:pt x="32" y="111"/>
                    <a:pt x="24" y="105"/>
                    <a:pt x="18" y="100"/>
                  </a:cubicBezTo>
                  <a:cubicBezTo>
                    <a:pt x="13" y="94"/>
                    <a:pt x="9" y="88"/>
                    <a:pt x="6" y="81"/>
                  </a:cubicBezTo>
                  <a:cubicBezTo>
                    <a:pt x="3" y="74"/>
                    <a:pt x="2" y="65"/>
                    <a:pt x="2" y="55"/>
                  </a:cubicBezTo>
                  <a:cubicBezTo>
                    <a:pt x="2" y="45"/>
                    <a:pt x="4" y="35"/>
                    <a:pt x="8" y="26"/>
                  </a:cubicBezTo>
                  <a:cubicBezTo>
                    <a:pt x="13" y="18"/>
                    <a:pt x="19" y="12"/>
                    <a:pt x="27" y="7"/>
                  </a:cubicBezTo>
                  <a:cubicBezTo>
                    <a:pt x="35" y="2"/>
                    <a:pt x="44" y="0"/>
                    <a:pt x="53" y="0"/>
                  </a:cubicBezTo>
                  <a:cubicBezTo>
                    <a:pt x="62" y="0"/>
                    <a:pt x="69" y="1"/>
                    <a:pt x="76" y="3"/>
                  </a:cubicBezTo>
                  <a:cubicBezTo>
                    <a:pt x="83" y="5"/>
                    <a:pt x="89" y="7"/>
                    <a:pt x="93" y="9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76" y="17"/>
                    <a:pt x="65" y="14"/>
                    <a:pt x="53" y="14"/>
                  </a:cubicBezTo>
                  <a:cubicBezTo>
                    <a:pt x="42" y="14"/>
                    <a:pt x="33" y="18"/>
                    <a:pt x="27" y="26"/>
                  </a:cubicBezTo>
                  <a:cubicBezTo>
                    <a:pt x="20" y="33"/>
                    <a:pt x="16" y="43"/>
                    <a:pt x="16" y="55"/>
                  </a:cubicBezTo>
                  <a:cubicBezTo>
                    <a:pt x="16" y="67"/>
                    <a:pt x="19" y="77"/>
                    <a:pt x="24" y="83"/>
                  </a:cubicBezTo>
                  <a:cubicBezTo>
                    <a:pt x="29" y="90"/>
                    <a:pt x="38" y="97"/>
                    <a:pt x="53" y="105"/>
                  </a:cubicBezTo>
                  <a:cubicBezTo>
                    <a:pt x="68" y="112"/>
                    <a:pt x="78" y="120"/>
                    <a:pt x="85" y="130"/>
                  </a:cubicBezTo>
                  <a:cubicBezTo>
                    <a:pt x="92" y="140"/>
                    <a:pt x="96" y="151"/>
                    <a:pt x="96" y="165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auto">
            <a:xfrm>
              <a:off x="8770738" y="5261595"/>
              <a:ext cx="63500" cy="131763"/>
            </a:xfrm>
            <a:custGeom>
              <a:avLst/>
              <a:gdLst>
                <a:gd name="T0" fmla="*/ 40 w 40"/>
                <a:gd name="T1" fmla="*/ 83 h 83"/>
                <a:gd name="T2" fmla="*/ 35 w 40"/>
                <a:gd name="T3" fmla="*/ 83 h 83"/>
                <a:gd name="T4" fmla="*/ 35 w 40"/>
                <a:gd name="T5" fmla="*/ 42 h 83"/>
                <a:gd name="T6" fmla="*/ 6 w 40"/>
                <a:gd name="T7" fmla="*/ 42 h 83"/>
                <a:gd name="T8" fmla="*/ 6 w 40"/>
                <a:gd name="T9" fmla="*/ 83 h 83"/>
                <a:gd name="T10" fmla="*/ 0 w 40"/>
                <a:gd name="T11" fmla="*/ 83 h 83"/>
                <a:gd name="T12" fmla="*/ 0 w 40"/>
                <a:gd name="T13" fmla="*/ 0 h 83"/>
                <a:gd name="T14" fmla="*/ 6 w 40"/>
                <a:gd name="T15" fmla="*/ 0 h 83"/>
                <a:gd name="T16" fmla="*/ 6 w 40"/>
                <a:gd name="T17" fmla="*/ 37 h 83"/>
                <a:gd name="T18" fmla="*/ 35 w 40"/>
                <a:gd name="T19" fmla="*/ 37 h 83"/>
                <a:gd name="T20" fmla="*/ 35 w 40"/>
                <a:gd name="T21" fmla="*/ 0 h 83"/>
                <a:gd name="T22" fmla="*/ 40 w 40"/>
                <a:gd name="T23" fmla="*/ 0 h 83"/>
                <a:gd name="T24" fmla="*/ 40 w 4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3">
                  <a:moveTo>
                    <a:pt x="40" y="83"/>
                  </a:moveTo>
                  <a:lnTo>
                    <a:pt x="35" y="83"/>
                  </a:lnTo>
                  <a:lnTo>
                    <a:pt x="35" y="42"/>
                  </a:lnTo>
                  <a:lnTo>
                    <a:pt x="6" y="42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37"/>
                  </a:lnTo>
                  <a:lnTo>
                    <a:pt x="35" y="37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Freeform 21"/>
            <p:cNvSpPr>
              <a:spLocks noEditPoints="1"/>
            </p:cNvSpPr>
            <p:nvPr/>
          </p:nvSpPr>
          <p:spPr bwMode="auto">
            <a:xfrm>
              <a:off x="8859638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0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0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7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1 w 127"/>
                <a:gd name="T27" fmla="*/ 113 h 226"/>
                <a:gd name="T28" fmla="*/ 99 w 127"/>
                <a:gd name="T29" fmla="*/ 39 h 226"/>
                <a:gd name="T30" fmla="*/ 64 w 127"/>
                <a:gd name="T31" fmla="*/ 14 h 226"/>
                <a:gd name="T32" fmla="*/ 27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4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6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4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Freeform 22"/>
            <p:cNvSpPr>
              <a:spLocks noEditPoints="1"/>
            </p:cNvSpPr>
            <p:nvPr/>
          </p:nvSpPr>
          <p:spPr bwMode="auto">
            <a:xfrm>
              <a:off x="89596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7 w 92"/>
                <a:gd name="T3" fmla="*/ 113 h 220"/>
                <a:gd name="T4" fmla="*/ 31 w 92"/>
                <a:gd name="T5" fmla="*/ 129 h 220"/>
                <a:gd name="T6" fmla="*/ 15 w 92"/>
                <a:gd name="T7" fmla="*/ 129 h 220"/>
                <a:gd name="T8" fmla="*/ 15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5 w 92"/>
                <a:gd name="T21" fmla="*/ 116 h 220"/>
                <a:gd name="T22" fmla="*/ 30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6 w 92"/>
                <a:gd name="T29" fmla="*/ 25 h 220"/>
                <a:gd name="T30" fmla="*/ 31 w 92"/>
                <a:gd name="T31" fmla="*/ 14 h 220"/>
                <a:gd name="T32" fmla="*/ 15 w 92"/>
                <a:gd name="T33" fmla="*/ 14 h 220"/>
                <a:gd name="T34" fmla="*/ 15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7" y="103"/>
                    <a:pt x="77" y="113"/>
                  </a:cubicBezTo>
                  <a:cubicBezTo>
                    <a:pt x="66" y="124"/>
                    <a:pt x="51" y="129"/>
                    <a:pt x="31" y="12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68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5" y="116"/>
                  </a:moveTo>
                  <a:cubicBezTo>
                    <a:pt x="30" y="116"/>
                    <a:pt x="30" y="116"/>
                    <a:pt x="30" y="116"/>
                  </a:cubicBezTo>
                  <a:cubicBezTo>
                    <a:pt x="47" y="116"/>
                    <a:pt x="59" y="111"/>
                    <a:pt x="66" y="103"/>
                  </a:cubicBezTo>
                  <a:cubicBezTo>
                    <a:pt x="74" y="95"/>
                    <a:pt x="77" y="82"/>
                    <a:pt x="77" y="63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7"/>
                    <a:pt x="47" y="14"/>
                    <a:pt x="31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4" name="Freeform 23"/>
            <p:cNvSpPr>
              <a:spLocks noEditPoints="1"/>
            </p:cNvSpPr>
            <p:nvPr/>
          </p:nvSpPr>
          <p:spPr bwMode="auto">
            <a:xfrm>
              <a:off x="90358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6 w 92"/>
                <a:gd name="T3" fmla="*/ 113 h 220"/>
                <a:gd name="T4" fmla="*/ 30 w 92"/>
                <a:gd name="T5" fmla="*/ 129 h 220"/>
                <a:gd name="T6" fmla="*/ 14 w 92"/>
                <a:gd name="T7" fmla="*/ 129 h 220"/>
                <a:gd name="T8" fmla="*/ 14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4 w 92"/>
                <a:gd name="T21" fmla="*/ 116 h 220"/>
                <a:gd name="T22" fmla="*/ 29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5 w 92"/>
                <a:gd name="T29" fmla="*/ 25 h 220"/>
                <a:gd name="T30" fmla="*/ 31 w 92"/>
                <a:gd name="T31" fmla="*/ 14 h 220"/>
                <a:gd name="T32" fmla="*/ 14 w 92"/>
                <a:gd name="T33" fmla="*/ 14 h 220"/>
                <a:gd name="T34" fmla="*/ 14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6" y="103"/>
                    <a:pt x="76" y="113"/>
                  </a:cubicBezTo>
                  <a:cubicBezTo>
                    <a:pt x="66" y="124"/>
                    <a:pt x="50" y="129"/>
                    <a:pt x="3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4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46" y="116"/>
                    <a:pt x="59" y="111"/>
                    <a:pt x="66" y="103"/>
                  </a:cubicBezTo>
                  <a:cubicBezTo>
                    <a:pt x="73" y="95"/>
                    <a:pt x="77" y="82"/>
                    <a:pt x="77" y="63"/>
                  </a:cubicBezTo>
                  <a:cubicBezTo>
                    <a:pt x="77" y="45"/>
                    <a:pt x="73" y="33"/>
                    <a:pt x="65" y="25"/>
                  </a:cubicBezTo>
                  <a:cubicBezTo>
                    <a:pt x="58" y="17"/>
                    <a:pt x="46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5" name="Rectangle 24"/>
            <p:cNvSpPr>
              <a:spLocks noChangeArrowheads="1"/>
            </p:cNvSpPr>
            <p:nvPr/>
          </p:nvSpPr>
          <p:spPr bwMode="auto">
            <a:xfrm>
              <a:off x="9112051" y="5261595"/>
              <a:ext cx="9525" cy="131763"/>
            </a:xfrm>
            <a:prstGeom prst="rect">
              <a:avLst/>
            </a:pr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auto">
            <a:xfrm>
              <a:off x="9150151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2 w 116"/>
                <a:gd name="T7" fmla="*/ 23 h 220"/>
                <a:gd name="T8" fmla="*/ 14 w 116"/>
                <a:gd name="T9" fmla="*/ 62 h 220"/>
                <a:gd name="T10" fmla="*/ 14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1 w 116"/>
                <a:gd name="T19" fmla="*/ 195 h 220"/>
                <a:gd name="T20" fmla="*/ 102 w 116"/>
                <a:gd name="T21" fmla="*/ 195 h 220"/>
                <a:gd name="T22" fmla="*/ 101 w 116"/>
                <a:gd name="T23" fmla="*/ 154 h 220"/>
                <a:gd name="T24" fmla="*/ 101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36"/>
                    <a:pt x="14" y="50"/>
                    <a:pt x="14" y="62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79"/>
                    <a:pt x="101" y="165"/>
                    <a:pt x="101" y="1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Freeform 26"/>
            <p:cNvSpPr>
              <a:spLocks/>
            </p:cNvSpPr>
            <p:nvPr/>
          </p:nvSpPr>
          <p:spPr bwMode="auto">
            <a:xfrm>
              <a:off x="9243813" y="5260008"/>
              <a:ext cx="77788" cy="134938"/>
            </a:xfrm>
            <a:custGeom>
              <a:avLst/>
              <a:gdLst>
                <a:gd name="T0" fmla="*/ 80 w 128"/>
                <a:gd name="T1" fmla="*/ 112 h 226"/>
                <a:gd name="T2" fmla="*/ 128 w 128"/>
                <a:gd name="T3" fmla="*/ 112 h 226"/>
                <a:gd name="T4" fmla="*/ 128 w 128"/>
                <a:gd name="T5" fmla="*/ 216 h 226"/>
                <a:gd name="T6" fmla="*/ 76 w 128"/>
                <a:gd name="T7" fmla="*/ 226 h 226"/>
                <a:gd name="T8" fmla="*/ 20 w 128"/>
                <a:gd name="T9" fmla="*/ 196 h 226"/>
                <a:gd name="T10" fmla="*/ 0 w 128"/>
                <a:gd name="T11" fmla="*/ 112 h 226"/>
                <a:gd name="T12" fmla="*/ 21 w 128"/>
                <a:gd name="T13" fmla="*/ 29 h 226"/>
                <a:gd name="T14" fmla="*/ 79 w 128"/>
                <a:gd name="T15" fmla="*/ 0 h 226"/>
                <a:gd name="T16" fmla="*/ 126 w 128"/>
                <a:gd name="T17" fmla="*/ 14 h 226"/>
                <a:gd name="T18" fmla="*/ 119 w 128"/>
                <a:gd name="T19" fmla="*/ 27 h 226"/>
                <a:gd name="T20" fmla="*/ 79 w 128"/>
                <a:gd name="T21" fmla="*/ 14 h 226"/>
                <a:gd name="T22" fmla="*/ 32 w 128"/>
                <a:gd name="T23" fmla="*/ 39 h 226"/>
                <a:gd name="T24" fmla="*/ 16 w 128"/>
                <a:gd name="T25" fmla="*/ 113 h 226"/>
                <a:gd name="T26" fmla="*/ 32 w 128"/>
                <a:gd name="T27" fmla="*/ 186 h 226"/>
                <a:gd name="T28" fmla="*/ 77 w 128"/>
                <a:gd name="T29" fmla="*/ 212 h 226"/>
                <a:gd name="T30" fmla="*/ 113 w 128"/>
                <a:gd name="T31" fmla="*/ 206 h 226"/>
                <a:gd name="T32" fmla="*/ 113 w 128"/>
                <a:gd name="T33" fmla="*/ 126 h 226"/>
                <a:gd name="T34" fmla="*/ 80 w 128"/>
                <a:gd name="T35" fmla="*/ 126 h 226"/>
                <a:gd name="T36" fmla="*/ 80 w 128"/>
                <a:gd name="T37" fmla="*/ 11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226">
                  <a:moveTo>
                    <a:pt x="80" y="112"/>
                  </a:moveTo>
                  <a:cubicBezTo>
                    <a:pt x="128" y="112"/>
                    <a:pt x="128" y="112"/>
                    <a:pt x="128" y="112"/>
                  </a:cubicBezTo>
                  <a:cubicBezTo>
                    <a:pt x="128" y="216"/>
                    <a:pt x="128" y="216"/>
                    <a:pt x="128" y="216"/>
                  </a:cubicBezTo>
                  <a:cubicBezTo>
                    <a:pt x="111" y="223"/>
                    <a:pt x="94" y="226"/>
                    <a:pt x="76" y="226"/>
                  </a:cubicBezTo>
                  <a:cubicBezTo>
                    <a:pt x="52" y="226"/>
                    <a:pt x="33" y="216"/>
                    <a:pt x="20" y="196"/>
                  </a:cubicBezTo>
                  <a:cubicBezTo>
                    <a:pt x="7" y="176"/>
                    <a:pt x="0" y="148"/>
                    <a:pt x="0" y="112"/>
                  </a:cubicBezTo>
                  <a:cubicBezTo>
                    <a:pt x="0" y="77"/>
                    <a:pt x="7" y="49"/>
                    <a:pt x="21" y="29"/>
                  </a:cubicBezTo>
                  <a:cubicBezTo>
                    <a:pt x="35" y="10"/>
                    <a:pt x="54" y="0"/>
                    <a:pt x="79" y="0"/>
                  </a:cubicBezTo>
                  <a:cubicBezTo>
                    <a:pt x="95" y="0"/>
                    <a:pt x="111" y="5"/>
                    <a:pt x="126" y="1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05" y="18"/>
                    <a:pt x="91" y="14"/>
                    <a:pt x="79" y="14"/>
                  </a:cubicBezTo>
                  <a:cubicBezTo>
                    <a:pt x="58" y="14"/>
                    <a:pt x="42" y="22"/>
                    <a:pt x="32" y="39"/>
                  </a:cubicBezTo>
                  <a:cubicBezTo>
                    <a:pt x="21" y="56"/>
                    <a:pt x="16" y="80"/>
                    <a:pt x="16" y="113"/>
                  </a:cubicBezTo>
                  <a:cubicBezTo>
                    <a:pt x="16" y="144"/>
                    <a:pt x="21" y="169"/>
                    <a:pt x="32" y="186"/>
                  </a:cubicBezTo>
                  <a:cubicBezTo>
                    <a:pt x="43" y="203"/>
                    <a:pt x="58" y="212"/>
                    <a:pt x="77" y="212"/>
                  </a:cubicBezTo>
                  <a:cubicBezTo>
                    <a:pt x="91" y="212"/>
                    <a:pt x="103" y="210"/>
                    <a:pt x="113" y="20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80" y="126"/>
                    <a:pt x="80" y="126"/>
                    <a:pt x="80" y="126"/>
                  </a:cubicBezTo>
                  <a:lnTo>
                    <a:pt x="80" y="112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8" name="Freeform 27"/>
            <p:cNvSpPr>
              <a:spLocks/>
            </p:cNvSpPr>
            <p:nvPr/>
          </p:nvSpPr>
          <p:spPr bwMode="auto">
            <a:xfrm>
              <a:off x="9380338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3 w 116"/>
                <a:gd name="T7" fmla="*/ 23 h 220"/>
                <a:gd name="T8" fmla="*/ 15 w 116"/>
                <a:gd name="T9" fmla="*/ 62 h 220"/>
                <a:gd name="T10" fmla="*/ 15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2 w 116"/>
                <a:gd name="T19" fmla="*/ 195 h 220"/>
                <a:gd name="T20" fmla="*/ 103 w 116"/>
                <a:gd name="T21" fmla="*/ 195 h 220"/>
                <a:gd name="T22" fmla="*/ 102 w 116"/>
                <a:gd name="T23" fmla="*/ 154 h 220"/>
                <a:gd name="T24" fmla="*/ 102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36"/>
                    <a:pt x="15" y="50"/>
                    <a:pt x="15" y="62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3" y="195"/>
                    <a:pt x="103" y="195"/>
                    <a:pt x="103" y="195"/>
                  </a:cubicBezTo>
                  <a:cubicBezTo>
                    <a:pt x="102" y="179"/>
                    <a:pt x="102" y="165"/>
                    <a:pt x="102" y="15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9" name="Freeform 28"/>
            <p:cNvSpPr>
              <a:spLocks/>
            </p:cNvSpPr>
            <p:nvPr/>
          </p:nvSpPr>
          <p:spPr bwMode="auto">
            <a:xfrm>
              <a:off x="9480351" y="5261595"/>
              <a:ext cx="47625" cy="131763"/>
            </a:xfrm>
            <a:custGeom>
              <a:avLst/>
              <a:gdLst>
                <a:gd name="T0" fmla="*/ 30 w 30"/>
                <a:gd name="T1" fmla="*/ 83 h 83"/>
                <a:gd name="T2" fmla="*/ 0 w 30"/>
                <a:gd name="T3" fmla="*/ 83 h 83"/>
                <a:gd name="T4" fmla="*/ 0 w 30"/>
                <a:gd name="T5" fmla="*/ 0 h 83"/>
                <a:gd name="T6" fmla="*/ 30 w 30"/>
                <a:gd name="T7" fmla="*/ 0 h 83"/>
                <a:gd name="T8" fmla="*/ 30 w 30"/>
                <a:gd name="T9" fmla="*/ 5 h 83"/>
                <a:gd name="T10" fmla="*/ 5 w 30"/>
                <a:gd name="T11" fmla="*/ 5 h 83"/>
                <a:gd name="T12" fmla="*/ 5 w 30"/>
                <a:gd name="T13" fmla="*/ 37 h 83"/>
                <a:gd name="T14" fmla="*/ 28 w 30"/>
                <a:gd name="T15" fmla="*/ 37 h 83"/>
                <a:gd name="T16" fmla="*/ 28 w 30"/>
                <a:gd name="T17" fmla="*/ 42 h 83"/>
                <a:gd name="T18" fmla="*/ 5 w 30"/>
                <a:gd name="T19" fmla="*/ 42 h 83"/>
                <a:gd name="T20" fmla="*/ 5 w 30"/>
                <a:gd name="T21" fmla="*/ 78 h 83"/>
                <a:gd name="T22" fmla="*/ 30 w 30"/>
                <a:gd name="T23" fmla="*/ 78 h 83"/>
                <a:gd name="T24" fmla="*/ 30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5" y="5"/>
                  </a:lnTo>
                  <a:lnTo>
                    <a:pt x="5" y="37"/>
                  </a:lnTo>
                  <a:lnTo>
                    <a:pt x="28" y="37"/>
                  </a:lnTo>
                  <a:lnTo>
                    <a:pt x="28" y="42"/>
                  </a:lnTo>
                  <a:lnTo>
                    <a:pt x="5" y="42"/>
                  </a:lnTo>
                  <a:lnTo>
                    <a:pt x="5" y="78"/>
                  </a:lnTo>
                  <a:lnTo>
                    <a:pt x="30" y="78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0" name="Freeform 29"/>
            <p:cNvSpPr>
              <a:spLocks/>
            </p:cNvSpPr>
            <p:nvPr/>
          </p:nvSpPr>
          <p:spPr bwMode="auto">
            <a:xfrm>
              <a:off x="9537501" y="5261595"/>
              <a:ext cx="61913" cy="131763"/>
            </a:xfrm>
            <a:custGeom>
              <a:avLst/>
              <a:gdLst>
                <a:gd name="T0" fmla="*/ 22 w 39"/>
                <a:gd name="T1" fmla="*/ 83 h 83"/>
                <a:gd name="T2" fmla="*/ 17 w 39"/>
                <a:gd name="T3" fmla="*/ 83 h 83"/>
                <a:gd name="T4" fmla="*/ 17 w 39"/>
                <a:gd name="T5" fmla="*/ 5 h 83"/>
                <a:gd name="T6" fmla="*/ 0 w 39"/>
                <a:gd name="T7" fmla="*/ 5 h 83"/>
                <a:gd name="T8" fmla="*/ 0 w 39"/>
                <a:gd name="T9" fmla="*/ 0 h 83"/>
                <a:gd name="T10" fmla="*/ 39 w 39"/>
                <a:gd name="T11" fmla="*/ 0 h 83"/>
                <a:gd name="T12" fmla="*/ 39 w 39"/>
                <a:gd name="T13" fmla="*/ 5 h 83"/>
                <a:gd name="T14" fmla="*/ 22 w 39"/>
                <a:gd name="T15" fmla="*/ 5 h 83"/>
                <a:gd name="T16" fmla="*/ 22 w 39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83">
                  <a:moveTo>
                    <a:pt x="22" y="83"/>
                  </a:moveTo>
                  <a:lnTo>
                    <a:pt x="17" y="83"/>
                  </a:lnTo>
                  <a:lnTo>
                    <a:pt x="1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22" y="5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1" name="Freeform 30"/>
            <p:cNvSpPr>
              <a:spLocks/>
            </p:cNvSpPr>
            <p:nvPr/>
          </p:nvSpPr>
          <p:spPr bwMode="auto">
            <a:xfrm>
              <a:off x="9602588" y="5261595"/>
              <a:ext cx="123825" cy="131763"/>
            </a:xfrm>
            <a:custGeom>
              <a:avLst/>
              <a:gdLst>
                <a:gd name="T0" fmla="*/ 192 w 207"/>
                <a:gd name="T1" fmla="*/ 0 h 220"/>
                <a:gd name="T2" fmla="*/ 207 w 207"/>
                <a:gd name="T3" fmla="*/ 0 h 220"/>
                <a:gd name="T4" fmla="*/ 160 w 207"/>
                <a:gd name="T5" fmla="*/ 220 h 220"/>
                <a:gd name="T6" fmla="*/ 142 w 207"/>
                <a:gd name="T7" fmla="*/ 220 h 220"/>
                <a:gd name="T8" fmla="*/ 109 w 207"/>
                <a:gd name="T9" fmla="*/ 55 h 220"/>
                <a:gd name="T10" fmla="*/ 103 w 207"/>
                <a:gd name="T11" fmla="*/ 19 h 220"/>
                <a:gd name="T12" fmla="*/ 101 w 207"/>
                <a:gd name="T13" fmla="*/ 34 h 220"/>
                <a:gd name="T14" fmla="*/ 98 w 207"/>
                <a:gd name="T15" fmla="*/ 55 h 220"/>
                <a:gd name="T16" fmla="*/ 65 w 207"/>
                <a:gd name="T17" fmla="*/ 220 h 220"/>
                <a:gd name="T18" fmla="*/ 47 w 207"/>
                <a:gd name="T19" fmla="*/ 220 h 220"/>
                <a:gd name="T20" fmla="*/ 0 w 207"/>
                <a:gd name="T21" fmla="*/ 0 h 220"/>
                <a:gd name="T22" fmla="*/ 16 w 207"/>
                <a:gd name="T23" fmla="*/ 0 h 220"/>
                <a:gd name="T24" fmla="*/ 47 w 207"/>
                <a:gd name="T25" fmla="*/ 151 h 220"/>
                <a:gd name="T26" fmla="*/ 56 w 207"/>
                <a:gd name="T27" fmla="*/ 203 h 220"/>
                <a:gd name="T28" fmla="*/ 64 w 207"/>
                <a:gd name="T29" fmla="*/ 152 h 220"/>
                <a:gd name="T30" fmla="*/ 95 w 207"/>
                <a:gd name="T31" fmla="*/ 0 h 220"/>
                <a:gd name="T32" fmla="*/ 112 w 207"/>
                <a:gd name="T33" fmla="*/ 0 h 220"/>
                <a:gd name="T34" fmla="*/ 143 w 207"/>
                <a:gd name="T35" fmla="*/ 151 h 220"/>
                <a:gd name="T36" fmla="*/ 150 w 207"/>
                <a:gd name="T37" fmla="*/ 192 h 220"/>
                <a:gd name="T38" fmla="*/ 151 w 207"/>
                <a:gd name="T39" fmla="*/ 203 h 220"/>
                <a:gd name="T40" fmla="*/ 160 w 207"/>
                <a:gd name="T41" fmla="*/ 151 h 220"/>
                <a:gd name="T42" fmla="*/ 192 w 207"/>
                <a:gd name="T4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0">
                  <a:moveTo>
                    <a:pt x="192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3"/>
                    <a:pt x="106" y="41"/>
                    <a:pt x="103" y="19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1" y="176"/>
                    <a:pt x="55" y="193"/>
                    <a:pt x="56" y="203"/>
                  </a:cubicBezTo>
                  <a:cubicBezTo>
                    <a:pt x="58" y="187"/>
                    <a:pt x="61" y="170"/>
                    <a:pt x="64" y="15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6" y="168"/>
                    <a:pt x="148" y="181"/>
                    <a:pt x="150" y="192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4" y="182"/>
                    <a:pt x="157" y="165"/>
                    <a:pt x="160" y="15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2" name="Freeform 31"/>
            <p:cNvSpPr>
              <a:spLocks noEditPoints="1"/>
            </p:cNvSpPr>
            <p:nvPr/>
          </p:nvSpPr>
          <p:spPr bwMode="auto">
            <a:xfrm>
              <a:off x="9737526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1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1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8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2 w 127"/>
                <a:gd name="T27" fmla="*/ 113 h 226"/>
                <a:gd name="T28" fmla="*/ 100 w 127"/>
                <a:gd name="T29" fmla="*/ 39 h 226"/>
                <a:gd name="T30" fmla="*/ 64 w 127"/>
                <a:gd name="T31" fmla="*/ 14 h 226"/>
                <a:gd name="T32" fmla="*/ 28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1" y="197"/>
                  </a:cubicBezTo>
                  <a:cubicBezTo>
                    <a:pt x="100" y="216"/>
                    <a:pt x="84" y="226"/>
                    <a:pt x="63" y="226"/>
                  </a:cubicBezTo>
                  <a:cubicBezTo>
                    <a:pt x="43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7" y="9"/>
                    <a:pt x="43" y="0"/>
                    <a:pt x="64" y="0"/>
                  </a:cubicBezTo>
                  <a:cubicBezTo>
                    <a:pt x="84" y="0"/>
                    <a:pt x="100" y="10"/>
                    <a:pt x="111" y="29"/>
                  </a:cubicBezTo>
                  <a:cubicBezTo>
                    <a:pt x="122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20" y="170"/>
                    <a:pt x="28" y="187"/>
                  </a:cubicBezTo>
                  <a:cubicBezTo>
                    <a:pt x="36" y="203"/>
                    <a:pt x="48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2" y="146"/>
                    <a:pt x="112" y="113"/>
                  </a:cubicBezTo>
                  <a:cubicBezTo>
                    <a:pt x="112" y="80"/>
                    <a:pt x="108" y="55"/>
                    <a:pt x="100" y="39"/>
                  </a:cubicBezTo>
                  <a:cubicBezTo>
                    <a:pt x="91" y="22"/>
                    <a:pt x="80" y="14"/>
                    <a:pt x="64" y="14"/>
                  </a:cubicBezTo>
                  <a:cubicBezTo>
                    <a:pt x="48" y="14"/>
                    <a:pt x="36" y="22"/>
                    <a:pt x="28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3" name="Freeform 32"/>
            <p:cNvSpPr>
              <a:spLocks noEditPoints="1"/>
            </p:cNvSpPr>
            <p:nvPr/>
          </p:nvSpPr>
          <p:spPr bwMode="auto">
            <a:xfrm>
              <a:off x="9839126" y="5261595"/>
              <a:ext cx="58738" cy="131763"/>
            </a:xfrm>
            <a:custGeom>
              <a:avLst/>
              <a:gdLst>
                <a:gd name="T0" fmla="*/ 14 w 100"/>
                <a:gd name="T1" fmla="*/ 124 h 220"/>
                <a:gd name="T2" fmla="*/ 14 w 100"/>
                <a:gd name="T3" fmla="*/ 220 h 220"/>
                <a:gd name="T4" fmla="*/ 0 w 100"/>
                <a:gd name="T5" fmla="*/ 220 h 220"/>
                <a:gd name="T6" fmla="*/ 0 w 100"/>
                <a:gd name="T7" fmla="*/ 0 h 220"/>
                <a:gd name="T8" fmla="*/ 30 w 100"/>
                <a:gd name="T9" fmla="*/ 0 h 220"/>
                <a:gd name="T10" fmla="*/ 77 w 100"/>
                <a:gd name="T11" fmla="*/ 15 h 220"/>
                <a:gd name="T12" fmla="*/ 92 w 100"/>
                <a:gd name="T13" fmla="*/ 61 h 220"/>
                <a:gd name="T14" fmla="*/ 84 w 100"/>
                <a:gd name="T15" fmla="*/ 98 h 220"/>
                <a:gd name="T16" fmla="*/ 56 w 100"/>
                <a:gd name="T17" fmla="*/ 120 h 220"/>
                <a:gd name="T18" fmla="*/ 100 w 100"/>
                <a:gd name="T19" fmla="*/ 220 h 220"/>
                <a:gd name="T20" fmla="*/ 83 w 100"/>
                <a:gd name="T21" fmla="*/ 220 h 220"/>
                <a:gd name="T22" fmla="*/ 42 w 100"/>
                <a:gd name="T23" fmla="*/ 124 h 220"/>
                <a:gd name="T24" fmla="*/ 14 w 100"/>
                <a:gd name="T25" fmla="*/ 124 h 220"/>
                <a:gd name="T26" fmla="*/ 14 w 100"/>
                <a:gd name="T27" fmla="*/ 110 h 220"/>
                <a:gd name="T28" fmla="*/ 35 w 100"/>
                <a:gd name="T29" fmla="*/ 110 h 220"/>
                <a:gd name="T30" fmla="*/ 66 w 100"/>
                <a:gd name="T31" fmla="*/ 98 h 220"/>
                <a:gd name="T32" fmla="*/ 77 w 100"/>
                <a:gd name="T33" fmla="*/ 61 h 220"/>
                <a:gd name="T34" fmla="*/ 66 w 100"/>
                <a:gd name="T35" fmla="*/ 25 h 220"/>
                <a:gd name="T36" fmla="*/ 31 w 100"/>
                <a:gd name="T37" fmla="*/ 14 h 220"/>
                <a:gd name="T38" fmla="*/ 14 w 100"/>
                <a:gd name="T39" fmla="*/ 14 h 220"/>
                <a:gd name="T40" fmla="*/ 14 w 100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220">
                  <a:moveTo>
                    <a:pt x="14" y="1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0"/>
                    <a:pt x="92" y="61"/>
                  </a:cubicBezTo>
                  <a:cubicBezTo>
                    <a:pt x="92" y="76"/>
                    <a:pt x="89" y="88"/>
                    <a:pt x="84" y="98"/>
                  </a:cubicBezTo>
                  <a:cubicBezTo>
                    <a:pt x="78" y="108"/>
                    <a:pt x="69" y="115"/>
                    <a:pt x="56" y="120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3" y="220"/>
                    <a:pt x="83" y="220"/>
                    <a:pt x="83" y="220"/>
                  </a:cubicBezTo>
                  <a:cubicBezTo>
                    <a:pt x="42" y="124"/>
                    <a:pt x="42" y="124"/>
                    <a:pt x="42" y="124"/>
                  </a:cubicBezTo>
                  <a:lnTo>
                    <a:pt x="14" y="124"/>
                  </a:lnTo>
                  <a:close/>
                  <a:moveTo>
                    <a:pt x="14" y="110"/>
                  </a:moveTo>
                  <a:cubicBezTo>
                    <a:pt x="35" y="110"/>
                    <a:pt x="35" y="110"/>
                    <a:pt x="35" y="110"/>
                  </a:cubicBezTo>
                  <a:cubicBezTo>
                    <a:pt x="48" y="110"/>
                    <a:pt x="59" y="106"/>
                    <a:pt x="66" y="98"/>
                  </a:cubicBezTo>
                  <a:cubicBezTo>
                    <a:pt x="73" y="90"/>
                    <a:pt x="77" y="77"/>
                    <a:pt x="77" y="61"/>
                  </a:cubicBezTo>
                  <a:cubicBezTo>
                    <a:pt x="77" y="45"/>
                    <a:pt x="73" y="33"/>
                    <a:pt x="66" y="25"/>
                  </a:cubicBezTo>
                  <a:cubicBezTo>
                    <a:pt x="58" y="18"/>
                    <a:pt x="47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64" name="Freeform 33"/>
            <p:cNvSpPr>
              <a:spLocks/>
            </p:cNvSpPr>
            <p:nvPr/>
          </p:nvSpPr>
          <p:spPr bwMode="auto">
            <a:xfrm>
              <a:off x="9916913" y="5261595"/>
              <a:ext cx="60325" cy="131763"/>
            </a:xfrm>
            <a:custGeom>
              <a:avLst/>
              <a:gdLst>
                <a:gd name="T0" fmla="*/ 100 w 100"/>
                <a:gd name="T1" fmla="*/ 220 h 220"/>
                <a:gd name="T2" fmla="*/ 84 w 100"/>
                <a:gd name="T3" fmla="*/ 220 h 220"/>
                <a:gd name="T4" fmla="*/ 32 w 100"/>
                <a:gd name="T5" fmla="*/ 110 h 220"/>
                <a:gd name="T6" fmla="*/ 15 w 100"/>
                <a:gd name="T7" fmla="*/ 133 h 220"/>
                <a:gd name="T8" fmla="*/ 15 w 100"/>
                <a:gd name="T9" fmla="*/ 220 h 220"/>
                <a:gd name="T10" fmla="*/ 0 w 100"/>
                <a:gd name="T11" fmla="*/ 220 h 220"/>
                <a:gd name="T12" fmla="*/ 0 w 100"/>
                <a:gd name="T13" fmla="*/ 0 h 220"/>
                <a:gd name="T14" fmla="*/ 15 w 100"/>
                <a:gd name="T15" fmla="*/ 0 h 220"/>
                <a:gd name="T16" fmla="*/ 15 w 100"/>
                <a:gd name="T17" fmla="*/ 116 h 220"/>
                <a:gd name="T18" fmla="*/ 80 w 100"/>
                <a:gd name="T19" fmla="*/ 0 h 220"/>
                <a:gd name="T20" fmla="*/ 96 w 100"/>
                <a:gd name="T21" fmla="*/ 0 h 220"/>
                <a:gd name="T22" fmla="*/ 41 w 100"/>
                <a:gd name="T23" fmla="*/ 97 h 220"/>
                <a:gd name="T24" fmla="*/ 100 w 100"/>
                <a:gd name="T2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20">
                  <a:moveTo>
                    <a:pt x="100" y="220"/>
                  </a:moveTo>
                  <a:cubicBezTo>
                    <a:pt x="84" y="220"/>
                    <a:pt x="84" y="220"/>
                    <a:pt x="84" y="22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20" y="107"/>
                    <a:pt x="42" y="68"/>
                    <a:pt x="8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1" y="97"/>
                    <a:pt x="41" y="97"/>
                    <a:pt x="41" y="97"/>
                  </a:cubicBezTo>
                  <a:lnTo>
                    <a:pt x="100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09555" fontAlgn="base">
                <a:spcBef>
                  <a:spcPct val="0"/>
                </a:spcBef>
                <a:spcAft>
                  <a:spcPct val="0"/>
                </a:spcAft>
              </a:pPr>
              <a:endParaRPr lang="de-AT" sz="180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8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73" y="1532194"/>
            <a:ext cx="4129160" cy="29426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69875" indent="-171450" defTabSz="179388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9275" indent="-171450" defTabSz="542925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2325" indent="-171450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74738" indent="-228600">
              <a:defRPr/>
            </a:lvl5pPr>
          </a:lstStyle>
          <a:p>
            <a:pPr lvl="0"/>
            <a:r>
              <a:rPr lang="de-AT" dirty="0" err="1" smtClean="0"/>
              <a:t>Your</a:t>
            </a:r>
            <a:r>
              <a:rPr lang="de-AT" dirty="0" smtClean="0"/>
              <a:t> </a:t>
            </a:r>
            <a:r>
              <a:rPr lang="de-AT" dirty="0" err="1" smtClean="0"/>
              <a:t>text</a:t>
            </a:r>
            <a:endParaRPr lang="de-AT" dirty="0" smtClean="0"/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15114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24070" y="1219589"/>
            <a:ext cx="3828857" cy="43088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buNone/>
              <a:defRPr sz="2200" b="1" i="0">
                <a:solidFill>
                  <a:srgbClr val="2E3834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defRPr>
            </a:lvl1pPr>
          </a:lstStyle>
          <a:p>
            <a:pPr lvl="0"/>
            <a:r>
              <a:rPr lang="de-AT" dirty="0" smtClean="0"/>
              <a:t>Agenda</a:t>
            </a:r>
            <a:endParaRPr lang="de-DE" dirty="0"/>
          </a:p>
        </p:txBody>
      </p:sp>
      <p:cxnSp>
        <p:nvCxnSpPr>
          <p:cNvPr id="36" name="Gerade Verbindung 8"/>
          <p:cNvCxnSpPr/>
          <p:nvPr userDrawn="1"/>
        </p:nvCxnSpPr>
        <p:spPr>
          <a:xfrm>
            <a:off x="4455929" y="1278074"/>
            <a:ext cx="0" cy="386542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322242" y="2011792"/>
            <a:ext cx="4277881" cy="236475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82563" indent="-182563">
              <a:lnSpc>
                <a:spcPct val="130000"/>
              </a:lnSpc>
              <a:spcBef>
                <a:spcPts val="200"/>
              </a:spcBef>
              <a:buClr>
                <a:srgbClr val="E99722"/>
              </a:buClr>
              <a:buSzPct val="120000"/>
              <a:buFont typeface="Arial"/>
              <a:buChar char="•"/>
              <a:defRPr sz="1800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2563" indent="176213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de-DE" dirty="0" smtClean="0"/>
              <a:t>Part 1</a:t>
            </a:r>
          </a:p>
          <a:p>
            <a:pPr lvl="1"/>
            <a:r>
              <a:rPr lang="de-DE" dirty="0" smtClean="0"/>
              <a:t>Part 1.1</a:t>
            </a:r>
          </a:p>
          <a:p>
            <a:pPr lvl="0"/>
            <a:r>
              <a:rPr lang="de-DE" dirty="0" smtClean="0"/>
              <a:t>Part 2</a:t>
            </a:r>
          </a:p>
          <a:p>
            <a:pPr lvl="0"/>
            <a:r>
              <a:rPr lang="de-DE" dirty="0" smtClean="0"/>
              <a:t>Part 3</a:t>
            </a:r>
          </a:p>
          <a:p>
            <a:pPr lvl="0"/>
            <a:r>
              <a:rPr lang="de-DE" dirty="0" smtClean="0"/>
              <a:t>Part 4</a:t>
            </a:r>
          </a:p>
          <a:p>
            <a:pPr lvl="0"/>
            <a:r>
              <a:rPr lang="de-DE" dirty="0" smtClean="0"/>
              <a:t>Part 5</a:t>
            </a:r>
          </a:p>
        </p:txBody>
      </p:sp>
    </p:spTree>
    <p:extLst>
      <p:ext uri="{BB962C8B-B14F-4D97-AF65-F5344CB8AC3E}">
        <p14:creationId xmlns:p14="http://schemas.microsoft.com/office/powerpoint/2010/main" val="19244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73" y="1532194"/>
            <a:ext cx="4129160" cy="29426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 baseline="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69875" indent="-171450" defTabSz="179388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9275" indent="-171450" defTabSz="542925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22325" indent="-171450">
              <a:spcBef>
                <a:spcPts val="0"/>
              </a:spcBef>
              <a:buClr>
                <a:srgbClr val="E99722"/>
              </a:buClr>
              <a:buFont typeface="Arial" panose="020B0604020202020204" pitchFamily="34" charset="0"/>
              <a:buChar char="•"/>
              <a:defRPr sz="1800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74738" indent="-228600">
              <a:defRPr/>
            </a:lvl5pPr>
          </a:lstStyle>
          <a:p>
            <a:pPr lvl="0"/>
            <a:r>
              <a:rPr lang="de-AT" dirty="0" err="1" smtClean="0"/>
              <a:t>Your</a:t>
            </a:r>
            <a:r>
              <a:rPr lang="de-AT" dirty="0" smtClean="0"/>
              <a:t> </a:t>
            </a:r>
            <a:r>
              <a:rPr lang="de-AT" dirty="0" err="1" smtClean="0"/>
              <a:t>text</a:t>
            </a:r>
            <a:endParaRPr lang="de-AT" dirty="0" smtClean="0"/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5298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37"/>
          <p:cNvSpPr/>
          <p:nvPr userDrawn="1"/>
        </p:nvSpPr>
        <p:spPr>
          <a:xfrm>
            <a:off x="-113843" y="-67235"/>
            <a:ext cx="9371686" cy="3548623"/>
          </a:xfrm>
          <a:prstGeom prst="rect">
            <a:avLst/>
          </a:prstGeom>
          <a:solidFill>
            <a:srgbClr val="E99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prstClr val="white"/>
              </a:solidFill>
            </a:endParaRPr>
          </a:p>
        </p:txBody>
      </p:sp>
      <p:pic>
        <p:nvPicPr>
          <p:cNvPr id="69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9" y="1044738"/>
            <a:ext cx="6216955" cy="337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platzhalt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475307" y="1357313"/>
            <a:ext cx="38481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85738" indent="-171450"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AT" dirty="0" err="1" smtClean="0"/>
              <a:t>Your</a:t>
            </a:r>
            <a:r>
              <a:rPr lang="de-AT" dirty="0" smtClean="0"/>
              <a:t> Text</a:t>
            </a:r>
          </a:p>
          <a:p>
            <a:pPr lvl="1"/>
            <a:r>
              <a:rPr lang="de-AT" dirty="0" smtClean="0"/>
              <a:t>Zweite Ebene</a:t>
            </a:r>
          </a:p>
        </p:txBody>
      </p:sp>
      <p:sp>
        <p:nvSpPr>
          <p:cNvPr id="37" name="Bildplatzhalter 18"/>
          <p:cNvSpPr>
            <a:spLocks noGrp="1"/>
          </p:cNvSpPr>
          <p:nvPr>
            <p:ph type="pic" sz="quarter" idx="10" hasCustomPrompt="1"/>
          </p:nvPr>
        </p:nvSpPr>
        <p:spPr>
          <a:xfrm>
            <a:off x="4607719" y="1364456"/>
            <a:ext cx="3931444" cy="247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lang="de-DE" sz="2000" b="1" kern="1200" dirty="0">
                <a:solidFill>
                  <a:srgbClr val="1D1F1F"/>
                </a:solidFill>
                <a:latin typeface="Open Sans"/>
                <a:ea typeface="+mn-ea"/>
                <a:cs typeface="Open Sans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94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Desk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55" y="1635426"/>
            <a:ext cx="5568443" cy="302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Bildplatzhalt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69144" y="1920716"/>
            <a:ext cx="3521869" cy="2212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lang="de-DE" sz="2000" b="1" kern="1200" dirty="0">
                <a:solidFill>
                  <a:srgbClr val="1D1F1F"/>
                </a:solidFill>
                <a:latin typeface="Open Sans"/>
                <a:ea typeface="+mn-ea"/>
                <a:cs typeface="Open Sans"/>
              </a:defRPr>
            </a:lvl1pPr>
          </a:lstStyle>
          <a:p>
            <a:r>
              <a:rPr lang="de-DE" dirty="0" smtClean="0"/>
              <a:t>Insert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  <p:sp>
        <p:nvSpPr>
          <p:cNvPr id="106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480845" y="1275368"/>
            <a:ext cx="4013200" cy="369332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07" name="Textplatzhalter 37"/>
          <p:cNvSpPr>
            <a:spLocks noGrp="1"/>
          </p:cNvSpPr>
          <p:nvPr>
            <p:ph type="body" sz="quarter" idx="16" hasCustomPrompt="1"/>
          </p:nvPr>
        </p:nvSpPr>
        <p:spPr>
          <a:xfrm>
            <a:off x="4607278" y="1769256"/>
            <a:ext cx="4013200" cy="1034129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177800" indent="-177800">
              <a:buFont typeface="Arial" panose="020B0604020202020204" pitchFamily="34" charset="0"/>
              <a:buChar char="•"/>
              <a:defRPr sz="1800" baseline="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1</a:t>
            </a:r>
          </a:p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2</a:t>
            </a:r>
          </a:p>
          <a:p>
            <a:pPr lvl="0"/>
            <a:r>
              <a:rPr lang="de-DE" dirty="0" err="1" smtClean="0"/>
              <a:t>Bulletpoint</a:t>
            </a:r>
            <a:r>
              <a:rPr lang="de-DE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9235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hteck 81"/>
          <p:cNvSpPr/>
          <p:nvPr userDrawn="1"/>
        </p:nvSpPr>
        <p:spPr>
          <a:xfrm>
            <a:off x="-54919" y="0"/>
            <a:ext cx="9246973" cy="2141838"/>
          </a:xfrm>
          <a:prstGeom prst="rect">
            <a:avLst/>
          </a:prstGeom>
          <a:solidFill>
            <a:srgbClr val="1D1F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sz="1800">
              <a:solidFill>
                <a:srgbClr val="002038"/>
              </a:solidFill>
            </a:endParaRPr>
          </a:p>
        </p:txBody>
      </p:sp>
      <p:sp>
        <p:nvSpPr>
          <p:cNvPr id="113" name="Bildplatzhalter 34"/>
          <p:cNvSpPr>
            <a:spLocks noGrp="1"/>
          </p:cNvSpPr>
          <p:nvPr>
            <p:ph type="pic" sz="quarter" idx="18" hasCustomPrompt="1"/>
          </p:nvPr>
        </p:nvSpPr>
        <p:spPr>
          <a:xfrm>
            <a:off x="1057275" y="752475"/>
            <a:ext cx="638175" cy="178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000" b="1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</a:t>
            </a:r>
            <a:r>
              <a:rPr lang="de-AT" dirty="0" err="1" smtClean="0"/>
              <a:t>here</a:t>
            </a:r>
            <a:endParaRPr lang="de-AT" dirty="0"/>
          </a:p>
        </p:txBody>
      </p:sp>
      <p:sp>
        <p:nvSpPr>
          <p:cNvPr id="114" name="Bildplatzhalter 41"/>
          <p:cNvSpPr>
            <a:spLocks noGrp="1"/>
          </p:cNvSpPr>
          <p:nvPr>
            <p:ph type="pic" sz="quarter" idx="19" hasCustomPrompt="1"/>
          </p:nvPr>
        </p:nvSpPr>
        <p:spPr>
          <a:xfrm>
            <a:off x="1778794" y="588169"/>
            <a:ext cx="1081087" cy="1933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 b="1">
                <a:solidFill>
                  <a:srgbClr val="2E38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AT" dirty="0" smtClean="0"/>
              <a:t>Insert </a:t>
            </a:r>
            <a:r>
              <a:rPr lang="de-AT" dirty="0" err="1" smtClean="0"/>
              <a:t>picture</a:t>
            </a:r>
            <a:r>
              <a:rPr lang="de-AT" dirty="0" smtClean="0"/>
              <a:t> </a:t>
            </a:r>
            <a:r>
              <a:rPr lang="de-AT" dirty="0" err="1" smtClean="0"/>
              <a:t>here</a:t>
            </a:r>
            <a:endParaRPr lang="de-AT" dirty="0"/>
          </a:p>
        </p:txBody>
      </p:sp>
      <p:sp>
        <p:nvSpPr>
          <p:cNvPr id="115" name="Textplatzhalter 37"/>
          <p:cNvSpPr>
            <a:spLocks noGrp="1"/>
          </p:cNvSpPr>
          <p:nvPr>
            <p:ph type="body" sz="quarter" idx="20" hasCustomPrompt="1"/>
          </p:nvPr>
        </p:nvSpPr>
        <p:spPr>
          <a:xfrm>
            <a:off x="1412842" y="3056093"/>
            <a:ext cx="1827373" cy="55399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000" cap="all" baseline="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SHORT</a:t>
            </a:r>
            <a:br>
              <a:rPr lang="de-DE" dirty="0" smtClean="0"/>
            </a:br>
            <a:r>
              <a:rPr lang="de-DE" dirty="0" smtClean="0"/>
              <a:t>TEXT</a:t>
            </a:r>
          </a:p>
        </p:txBody>
      </p:sp>
      <p:sp>
        <p:nvSpPr>
          <p:cNvPr id="116" name="Textplatzhalter 37"/>
          <p:cNvSpPr>
            <a:spLocks noGrp="1"/>
          </p:cNvSpPr>
          <p:nvPr>
            <p:ph type="body" sz="quarter" idx="21" hasCustomPrompt="1"/>
          </p:nvPr>
        </p:nvSpPr>
        <p:spPr>
          <a:xfrm>
            <a:off x="3777794" y="3056586"/>
            <a:ext cx="1827373" cy="55399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000" cap="all" baseline="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SHORT</a:t>
            </a:r>
            <a:br>
              <a:rPr lang="de-DE" dirty="0" smtClean="0"/>
            </a:br>
            <a:r>
              <a:rPr lang="de-DE" dirty="0" smtClean="0"/>
              <a:t>TEXT</a:t>
            </a:r>
          </a:p>
        </p:txBody>
      </p:sp>
      <p:sp>
        <p:nvSpPr>
          <p:cNvPr id="117" name="Textplatzhalter 37"/>
          <p:cNvSpPr>
            <a:spLocks noGrp="1"/>
          </p:cNvSpPr>
          <p:nvPr>
            <p:ph type="body" sz="quarter" idx="22" hasCustomPrompt="1"/>
          </p:nvPr>
        </p:nvSpPr>
        <p:spPr>
          <a:xfrm>
            <a:off x="6145481" y="3058294"/>
            <a:ext cx="1827373" cy="55399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000" cap="all" baseline="0">
                <a:solidFill>
                  <a:srgbClr val="5959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SHORT</a:t>
            </a:r>
            <a:br>
              <a:rPr lang="de-DE" dirty="0" smtClean="0"/>
            </a:br>
            <a:r>
              <a:rPr lang="de-DE" dirty="0" smtClean="0"/>
              <a:t>TEXT</a:t>
            </a:r>
          </a:p>
        </p:txBody>
      </p:sp>
      <p:sp>
        <p:nvSpPr>
          <p:cNvPr id="118" name="Textplatzhalter 37"/>
          <p:cNvSpPr>
            <a:spLocks noGrp="1"/>
          </p:cNvSpPr>
          <p:nvPr>
            <p:ph type="body" sz="quarter" idx="14" hasCustomPrompt="1"/>
          </p:nvPr>
        </p:nvSpPr>
        <p:spPr>
          <a:xfrm>
            <a:off x="1412842" y="3626528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19" name="Textplatzhalter 37"/>
          <p:cNvSpPr>
            <a:spLocks noGrp="1"/>
          </p:cNvSpPr>
          <p:nvPr>
            <p:ph type="body" sz="quarter" idx="23" hasCustomPrompt="1"/>
          </p:nvPr>
        </p:nvSpPr>
        <p:spPr>
          <a:xfrm>
            <a:off x="3777249" y="3626528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20" name="Textplatzhalter 37"/>
          <p:cNvSpPr>
            <a:spLocks noGrp="1"/>
          </p:cNvSpPr>
          <p:nvPr>
            <p:ph type="body" sz="quarter" idx="24" hasCustomPrompt="1"/>
          </p:nvPr>
        </p:nvSpPr>
        <p:spPr>
          <a:xfrm>
            <a:off x="6141655" y="3626528"/>
            <a:ext cx="1824638" cy="555921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You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</a:t>
            </a:r>
          </a:p>
        </p:txBody>
      </p:sp>
      <p:sp>
        <p:nvSpPr>
          <p:cNvPr id="121" name="Textplatzhalter 37"/>
          <p:cNvSpPr>
            <a:spLocks noGrp="1"/>
          </p:cNvSpPr>
          <p:nvPr>
            <p:ph type="body" sz="quarter" idx="25" hasCustomPrompt="1"/>
          </p:nvPr>
        </p:nvSpPr>
        <p:spPr>
          <a:xfrm>
            <a:off x="1057918" y="3071221"/>
            <a:ext cx="497080" cy="2308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E99722"/>
                </a:solidFill>
                <a:latin typeface="FontAwesome" pitchFamily="2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</a:t>
            </a:r>
          </a:p>
        </p:txBody>
      </p:sp>
      <p:sp>
        <p:nvSpPr>
          <p:cNvPr id="122" name="Textplatzhalter 37"/>
          <p:cNvSpPr>
            <a:spLocks noGrp="1"/>
          </p:cNvSpPr>
          <p:nvPr>
            <p:ph type="body" sz="quarter" idx="26" hasCustomPrompt="1"/>
          </p:nvPr>
        </p:nvSpPr>
        <p:spPr>
          <a:xfrm>
            <a:off x="3406200" y="3069297"/>
            <a:ext cx="497080" cy="23468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E99722"/>
                </a:solidFill>
                <a:latin typeface="FontAwesome" pitchFamily="2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</a:t>
            </a:r>
          </a:p>
        </p:txBody>
      </p:sp>
      <p:sp>
        <p:nvSpPr>
          <p:cNvPr id="123" name="Textplatzhalter 37"/>
          <p:cNvSpPr>
            <a:spLocks noGrp="1"/>
          </p:cNvSpPr>
          <p:nvPr>
            <p:ph type="body" sz="quarter" idx="27" hasCustomPrompt="1"/>
          </p:nvPr>
        </p:nvSpPr>
        <p:spPr>
          <a:xfrm>
            <a:off x="5786650" y="3067628"/>
            <a:ext cx="497080" cy="23468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1800"/>
              </a:lnSpc>
              <a:buNone/>
              <a:defRPr sz="2800">
                <a:solidFill>
                  <a:srgbClr val="E99722"/>
                </a:solidFill>
                <a:latin typeface="FontAwesome" pitchFamily="2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</a:t>
            </a:r>
          </a:p>
        </p:txBody>
      </p:sp>
      <p:sp>
        <p:nvSpPr>
          <p:cNvPr id="124" name="Textplatzhalter 37"/>
          <p:cNvSpPr>
            <a:spLocks noGrp="1"/>
          </p:cNvSpPr>
          <p:nvPr>
            <p:ph type="body" sz="quarter" idx="28" hasCustomPrompt="1"/>
          </p:nvPr>
        </p:nvSpPr>
        <p:spPr>
          <a:xfrm>
            <a:off x="3237480" y="2193243"/>
            <a:ext cx="4735374" cy="325089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 i="1">
                <a:solidFill>
                  <a:srgbClr val="5959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smtClean="0"/>
              <a:t>“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quote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!”</a:t>
            </a:r>
          </a:p>
        </p:txBody>
      </p:sp>
      <p:sp>
        <p:nvSpPr>
          <p:cNvPr id="125" name="Textplatzhalter 37"/>
          <p:cNvSpPr>
            <a:spLocks noGrp="1"/>
          </p:cNvSpPr>
          <p:nvPr>
            <p:ph type="body" sz="quarter" idx="29" hasCustomPrompt="1"/>
          </p:nvPr>
        </p:nvSpPr>
        <p:spPr>
          <a:xfrm>
            <a:off x="3240215" y="1194211"/>
            <a:ext cx="3502058" cy="325089"/>
          </a:xfrm>
          <a:prstGeom prst="rect">
            <a:avLst/>
          </a:prstGeom>
        </p:spPr>
        <p:txBody>
          <a:bodyPr wrap="square" rIns="0" anchor="t" anchorCtr="0">
            <a:spAutoFit/>
          </a:bodyPr>
          <a:lstStyle>
            <a:lvl1pPr marL="0" indent="0">
              <a:lnSpc>
                <a:spcPts val="1800"/>
              </a:lnSpc>
              <a:buNone/>
              <a:defRPr sz="1800" i="0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126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uppierung 32"/>
          <p:cNvGrpSpPr/>
          <p:nvPr userDrawn="1"/>
        </p:nvGrpSpPr>
        <p:grpSpPr>
          <a:xfrm>
            <a:off x="7478418" y="4680208"/>
            <a:ext cx="1341267" cy="235576"/>
            <a:chOff x="4957563" y="4509120"/>
            <a:chExt cx="5043488" cy="885826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957563" y="4512295"/>
              <a:ext cx="1128713" cy="881063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126" y="480598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5711626" y="4512295"/>
              <a:ext cx="790575" cy="881063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solidFill>
              <a:srgbClr val="AE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9756576" y="4509120"/>
              <a:ext cx="244475" cy="688975"/>
            </a:xfrm>
            <a:custGeom>
              <a:avLst/>
              <a:gdLst>
                <a:gd name="T0" fmla="*/ 393 w 406"/>
                <a:gd name="T1" fmla="*/ 961 h 1146"/>
                <a:gd name="T2" fmla="*/ 298 w 406"/>
                <a:gd name="T3" fmla="*/ 866 h 1146"/>
                <a:gd name="T4" fmla="*/ 298 w 406"/>
                <a:gd name="T5" fmla="*/ 766 h 1146"/>
                <a:gd name="T6" fmla="*/ 298 w 406"/>
                <a:gd name="T7" fmla="*/ 493 h 1146"/>
                <a:gd name="T8" fmla="*/ 406 w 406"/>
                <a:gd name="T9" fmla="*/ 493 h 1146"/>
                <a:gd name="T10" fmla="*/ 406 w 406"/>
                <a:gd name="T11" fmla="*/ 308 h 1146"/>
                <a:gd name="T12" fmla="*/ 298 w 406"/>
                <a:gd name="T13" fmla="*/ 308 h 1146"/>
                <a:gd name="T14" fmla="*/ 298 w 406"/>
                <a:gd name="T15" fmla="*/ 196 h 1146"/>
                <a:gd name="T16" fmla="*/ 298 w 406"/>
                <a:gd name="T17" fmla="*/ 191 h 1146"/>
                <a:gd name="T18" fmla="*/ 298 w 406"/>
                <a:gd name="T19" fmla="*/ 185 h 1146"/>
                <a:gd name="T20" fmla="*/ 107 w 406"/>
                <a:gd name="T21" fmla="*/ 0 h 1146"/>
                <a:gd name="T22" fmla="*/ 107 w 406"/>
                <a:gd name="T23" fmla="*/ 308 h 1146"/>
                <a:gd name="T24" fmla="*/ 0 w 406"/>
                <a:gd name="T25" fmla="*/ 308 h 1146"/>
                <a:gd name="T26" fmla="*/ 0 w 406"/>
                <a:gd name="T27" fmla="*/ 349 h 1146"/>
                <a:gd name="T28" fmla="*/ 0 w 406"/>
                <a:gd name="T29" fmla="*/ 493 h 1146"/>
                <a:gd name="T30" fmla="*/ 107 w 406"/>
                <a:gd name="T31" fmla="*/ 493 h 1146"/>
                <a:gd name="T32" fmla="*/ 107 w 406"/>
                <a:gd name="T33" fmla="*/ 959 h 1146"/>
                <a:gd name="T34" fmla="*/ 108 w 406"/>
                <a:gd name="T35" fmla="*/ 959 h 1146"/>
                <a:gd name="T36" fmla="*/ 298 w 406"/>
                <a:gd name="T37" fmla="*/ 1146 h 1146"/>
                <a:gd name="T38" fmla="*/ 298 w 406"/>
                <a:gd name="T39" fmla="*/ 1146 h 1146"/>
                <a:gd name="T40" fmla="*/ 298 w 406"/>
                <a:gd name="T41" fmla="*/ 1146 h 1146"/>
                <a:gd name="T42" fmla="*/ 406 w 406"/>
                <a:gd name="T43" fmla="*/ 960 h 1146"/>
                <a:gd name="T44" fmla="*/ 393 w 406"/>
                <a:gd name="T45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6" h="1146">
                  <a:moveTo>
                    <a:pt x="393" y="961"/>
                  </a:moveTo>
                  <a:cubicBezTo>
                    <a:pt x="341" y="961"/>
                    <a:pt x="298" y="918"/>
                    <a:pt x="298" y="866"/>
                  </a:cubicBezTo>
                  <a:cubicBezTo>
                    <a:pt x="298" y="766"/>
                    <a:pt x="298" y="766"/>
                    <a:pt x="298" y="766"/>
                  </a:cubicBezTo>
                  <a:cubicBezTo>
                    <a:pt x="298" y="493"/>
                    <a:pt x="298" y="493"/>
                    <a:pt x="298" y="493"/>
                  </a:cubicBezTo>
                  <a:cubicBezTo>
                    <a:pt x="406" y="493"/>
                    <a:pt x="406" y="493"/>
                    <a:pt x="406" y="49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298" y="196"/>
                    <a:pt x="298" y="196"/>
                    <a:pt x="298" y="196"/>
                  </a:cubicBezTo>
                  <a:cubicBezTo>
                    <a:pt x="298" y="194"/>
                    <a:pt x="298" y="192"/>
                    <a:pt x="298" y="191"/>
                  </a:cubicBezTo>
                  <a:cubicBezTo>
                    <a:pt x="298" y="189"/>
                    <a:pt x="298" y="187"/>
                    <a:pt x="298" y="185"/>
                  </a:cubicBezTo>
                  <a:cubicBezTo>
                    <a:pt x="295" y="82"/>
                    <a:pt x="211" y="0"/>
                    <a:pt x="107" y="0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07" y="493"/>
                    <a:pt x="107" y="493"/>
                    <a:pt x="107" y="493"/>
                  </a:cubicBezTo>
                  <a:cubicBezTo>
                    <a:pt x="107" y="959"/>
                    <a:pt x="107" y="959"/>
                    <a:pt x="107" y="959"/>
                  </a:cubicBezTo>
                  <a:cubicBezTo>
                    <a:pt x="108" y="959"/>
                    <a:pt x="108" y="959"/>
                    <a:pt x="108" y="959"/>
                  </a:cubicBezTo>
                  <a:cubicBezTo>
                    <a:pt x="109" y="1063"/>
                    <a:pt x="194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406" y="960"/>
                    <a:pt x="406" y="960"/>
                    <a:pt x="406" y="960"/>
                  </a:cubicBezTo>
                  <a:cubicBezTo>
                    <a:pt x="402" y="961"/>
                    <a:pt x="398" y="961"/>
                    <a:pt x="393" y="961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6730801" y="4509120"/>
              <a:ext cx="458788" cy="688975"/>
            </a:xfrm>
            <a:custGeom>
              <a:avLst/>
              <a:gdLst>
                <a:gd name="T0" fmla="*/ 286 w 764"/>
                <a:gd name="T1" fmla="*/ 961 h 1146"/>
                <a:gd name="T2" fmla="*/ 191 w 764"/>
                <a:gd name="T3" fmla="*/ 866 h 1146"/>
                <a:gd name="T4" fmla="*/ 191 w 764"/>
                <a:gd name="T5" fmla="*/ 183 h 1146"/>
                <a:gd name="T6" fmla="*/ 4 w 764"/>
                <a:gd name="T7" fmla="*/ 0 h 1146"/>
                <a:gd name="T8" fmla="*/ 4 w 764"/>
                <a:gd name="T9" fmla="*/ 0 h 1146"/>
                <a:gd name="T10" fmla="*/ 0 w 764"/>
                <a:gd name="T11" fmla="*/ 0 h 1146"/>
                <a:gd name="T12" fmla="*/ 0 w 764"/>
                <a:gd name="T13" fmla="*/ 958 h 1146"/>
                <a:gd name="T14" fmla="*/ 1 w 764"/>
                <a:gd name="T15" fmla="*/ 961 h 1146"/>
                <a:gd name="T16" fmla="*/ 165 w 764"/>
                <a:gd name="T17" fmla="*/ 1146 h 1146"/>
                <a:gd name="T18" fmla="*/ 764 w 764"/>
                <a:gd name="T19" fmla="*/ 1146 h 1146"/>
                <a:gd name="T20" fmla="*/ 764 w 764"/>
                <a:gd name="T21" fmla="*/ 961 h 1146"/>
                <a:gd name="T22" fmla="*/ 286 w 764"/>
                <a:gd name="T23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" h="1146">
                  <a:moveTo>
                    <a:pt x="286" y="961"/>
                  </a:moveTo>
                  <a:cubicBezTo>
                    <a:pt x="234" y="961"/>
                    <a:pt x="191" y="918"/>
                    <a:pt x="191" y="866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81"/>
                    <a:pt x="10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959"/>
                    <a:pt x="1" y="960"/>
                    <a:pt x="1" y="961"/>
                  </a:cubicBezTo>
                  <a:cubicBezTo>
                    <a:pt x="2" y="1056"/>
                    <a:pt x="73" y="1134"/>
                    <a:pt x="165" y="1146"/>
                  </a:cubicBezTo>
                  <a:cubicBezTo>
                    <a:pt x="764" y="1146"/>
                    <a:pt x="764" y="1146"/>
                    <a:pt x="764" y="1146"/>
                  </a:cubicBezTo>
                  <a:cubicBezTo>
                    <a:pt x="764" y="961"/>
                    <a:pt x="764" y="961"/>
                    <a:pt x="764" y="961"/>
                  </a:cubicBezTo>
                  <a:lnTo>
                    <a:pt x="286" y="961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7141963" y="4709145"/>
              <a:ext cx="576263" cy="684213"/>
            </a:xfrm>
            <a:custGeom>
              <a:avLst/>
              <a:gdLst>
                <a:gd name="T0" fmla="*/ 751 w 958"/>
                <a:gd name="T1" fmla="*/ 0 h 1138"/>
                <a:gd name="T2" fmla="*/ 479 w 958"/>
                <a:gd name="T3" fmla="*/ 471 h 1138"/>
                <a:gd name="T4" fmla="*/ 207 w 958"/>
                <a:gd name="T5" fmla="*/ 0 h 1138"/>
                <a:gd name="T6" fmla="*/ 0 w 958"/>
                <a:gd name="T7" fmla="*/ 0 h 1138"/>
                <a:gd name="T8" fmla="*/ 163 w 958"/>
                <a:gd name="T9" fmla="*/ 283 h 1138"/>
                <a:gd name="T10" fmla="*/ 375 w 958"/>
                <a:gd name="T11" fmla="*/ 650 h 1138"/>
                <a:gd name="T12" fmla="*/ 288 w 958"/>
                <a:gd name="T13" fmla="*/ 801 h 1138"/>
                <a:gd name="T14" fmla="*/ 256 w 958"/>
                <a:gd name="T15" fmla="*/ 856 h 1138"/>
                <a:gd name="T16" fmla="*/ 53 w 958"/>
                <a:gd name="T17" fmla="*/ 958 h 1138"/>
                <a:gd name="T18" fmla="*/ 53 w 958"/>
                <a:gd name="T19" fmla="*/ 1138 h 1138"/>
                <a:gd name="T20" fmla="*/ 95 w 958"/>
                <a:gd name="T21" fmla="*/ 1135 h 1138"/>
                <a:gd name="T22" fmla="*/ 411 w 958"/>
                <a:gd name="T23" fmla="*/ 947 h 1138"/>
                <a:gd name="T24" fmla="*/ 443 w 958"/>
                <a:gd name="T25" fmla="*/ 891 h 1138"/>
                <a:gd name="T26" fmla="*/ 479 w 958"/>
                <a:gd name="T27" fmla="*/ 829 h 1138"/>
                <a:gd name="T28" fmla="*/ 582 w 958"/>
                <a:gd name="T29" fmla="*/ 650 h 1138"/>
                <a:gd name="T30" fmla="*/ 958 w 958"/>
                <a:gd name="T31" fmla="*/ 0 h 1138"/>
                <a:gd name="T32" fmla="*/ 751 w 958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8" h="1138">
                  <a:moveTo>
                    <a:pt x="751" y="0"/>
                  </a:moveTo>
                  <a:cubicBezTo>
                    <a:pt x="479" y="471"/>
                    <a:pt x="479" y="471"/>
                    <a:pt x="479" y="471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375" y="650"/>
                    <a:pt x="375" y="650"/>
                    <a:pt x="375" y="650"/>
                  </a:cubicBezTo>
                  <a:cubicBezTo>
                    <a:pt x="288" y="801"/>
                    <a:pt x="288" y="801"/>
                    <a:pt x="288" y="801"/>
                  </a:cubicBezTo>
                  <a:cubicBezTo>
                    <a:pt x="256" y="856"/>
                    <a:pt x="256" y="856"/>
                    <a:pt x="256" y="856"/>
                  </a:cubicBezTo>
                  <a:cubicBezTo>
                    <a:pt x="210" y="918"/>
                    <a:pt x="136" y="958"/>
                    <a:pt x="53" y="958"/>
                  </a:cubicBezTo>
                  <a:cubicBezTo>
                    <a:pt x="53" y="1138"/>
                    <a:pt x="53" y="1138"/>
                    <a:pt x="53" y="1138"/>
                  </a:cubicBezTo>
                  <a:cubicBezTo>
                    <a:pt x="67" y="1138"/>
                    <a:pt x="81" y="1137"/>
                    <a:pt x="95" y="1135"/>
                  </a:cubicBezTo>
                  <a:cubicBezTo>
                    <a:pt x="226" y="1122"/>
                    <a:pt x="340" y="1051"/>
                    <a:pt x="411" y="947"/>
                  </a:cubicBezTo>
                  <a:cubicBezTo>
                    <a:pt x="423" y="930"/>
                    <a:pt x="434" y="911"/>
                    <a:pt x="443" y="891"/>
                  </a:cubicBezTo>
                  <a:cubicBezTo>
                    <a:pt x="479" y="829"/>
                    <a:pt x="479" y="829"/>
                    <a:pt x="479" y="829"/>
                  </a:cubicBezTo>
                  <a:cubicBezTo>
                    <a:pt x="582" y="650"/>
                    <a:pt x="582" y="650"/>
                    <a:pt x="582" y="650"/>
                  </a:cubicBezTo>
                  <a:cubicBezTo>
                    <a:pt x="958" y="0"/>
                    <a:pt x="958" y="0"/>
                    <a:pt x="958" y="0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8081763" y="4694858"/>
              <a:ext cx="522288" cy="520700"/>
            </a:xfrm>
            <a:custGeom>
              <a:avLst/>
              <a:gdLst>
                <a:gd name="T0" fmla="*/ 432 w 866"/>
                <a:gd name="T1" fmla="*/ 1 h 866"/>
                <a:gd name="T2" fmla="*/ 0 w 866"/>
                <a:gd name="T3" fmla="*/ 434 h 866"/>
                <a:gd name="T4" fmla="*/ 434 w 866"/>
                <a:gd name="T5" fmla="*/ 866 h 866"/>
                <a:gd name="T6" fmla="*/ 865 w 866"/>
                <a:gd name="T7" fmla="*/ 432 h 866"/>
                <a:gd name="T8" fmla="*/ 432 w 866"/>
                <a:gd name="T9" fmla="*/ 1 h 866"/>
                <a:gd name="T10" fmla="*/ 433 w 866"/>
                <a:gd name="T11" fmla="*/ 674 h 866"/>
                <a:gd name="T12" fmla="*/ 192 w 866"/>
                <a:gd name="T13" fmla="*/ 434 h 866"/>
                <a:gd name="T14" fmla="*/ 432 w 866"/>
                <a:gd name="T15" fmla="*/ 192 h 866"/>
                <a:gd name="T16" fmla="*/ 674 w 866"/>
                <a:gd name="T17" fmla="*/ 433 h 866"/>
                <a:gd name="T18" fmla="*/ 433 w 866"/>
                <a:gd name="T19" fmla="*/ 67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6" h="866">
                  <a:moveTo>
                    <a:pt x="432" y="1"/>
                  </a:moveTo>
                  <a:cubicBezTo>
                    <a:pt x="193" y="1"/>
                    <a:pt x="0" y="195"/>
                    <a:pt x="0" y="434"/>
                  </a:cubicBezTo>
                  <a:cubicBezTo>
                    <a:pt x="1" y="673"/>
                    <a:pt x="195" y="866"/>
                    <a:pt x="434" y="866"/>
                  </a:cubicBezTo>
                  <a:cubicBezTo>
                    <a:pt x="673" y="865"/>
                    <a:pt x="866" y="671"/>
                    <a:pt x="865" y="432"/>
                  </a:cubicBezTo>
                  <a:cubicBezTo>
                    <a:pt x="865" y="193"/>
                    <a:pt x="671" y="0"/>
                    <a:pt x="432" y="1"/>
                  </a:cubicBezTo>
                  <a:close/>
                  <a:moveTo>
                    <a:pt x="433" y="674"/>
                  </a:moveTo>
                  <a:cubicBezTo>
                    <a:pt x="300" y="675"/>
                    <a:pt x="192" y="567"/>
                    <a:pt x="192" y="434"/>
                  </a:cubicBezTo>
                  <a:cubicBezTo>
                    <a:pt x="192" y="300"/>
                    <a:pt x="299" y="192"/>
                    <a:pt x="432" y="192"/>
                  </a:cubicBezTo>
                  <a:cubicBezTo>
                    <a:pt x="566" y="192"/>
                    <a:pt x="674" y="299"/>
                    <a:pt x="674" y="433"/>
                  </a:cubicBezTo>
                  <a:cubicBezTo>
                    <a:pt x="674" y="566"/>
                    <a:pt x="567" y="674"/>
                    <a:pt x="433" y="6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7676951" y="4696445"/>
              <a:ext cx="390525" cy="519113"/>
            </a:xfrm>
            <a:custGeom>
              <a:avLst/>
              <a:gdLst>
                <a:gd name="T0" fmla="*/ 433 w 649"/>
                <a:gd name="T1" fmla="*/ 673 h 865"/>
                <a:gd name="T2" fmla="*/ 192 w 649"/>
                <a:gd name="T3" fmla="*/ 432 h 865"/>
                <a:gd name="T4" fmla="*/ 433 w 649"/>
                <a:gd name="T5" fmla="*/ 191 h 865"/>
                <a:gd name="T6" fmla="*/ 547 w 649"/>
                <a:gd name="T7" fmla="*/ 220 h 865"/>
                <a:gd name="T8" fmla="*/ 643 w 649"/>
                <a:gd name="T9" fmla="*/ 54 h 865"/>
                <a:gd name="T10" fmla="*/ 433 w 649"/>
                <a:gd name="T11" fmla="*/ 0 h 865"/>
                <a:gd name="T12" fmla="*/ 0 w 649"/>
                <a:gd name="T13" fmla="*/ 432 h 865"/>
                <a:gd name="T14" fmla="*/ 433 w 649"/>
                <a:gd name="T15" fmla="*/ 865 h 865"/>
                <a:gd name="T16" fmla="*/ 649 w 649"/>
                <a:gd name="T17" fmla="*/ 807 h 865"/>
                <a:gd name="T18" fmla="*/ 553 w 649"/>
                <a:gd name="T19" fmla="*/ 641 h 865"/>
                <a:gd name="T20" fmla="*/ 433 w 649"/>
                <a:gd name="T21" fmla="*/ 673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9" h="865">
                  <a:moveTo>
                    <a:pt x="433" y="673"/>
                  </a:moveTo>
                  <a:cubicBezTo>
                    <a:pt x="300" y="673"/>
                    <a:pt x="192" y="565"/>
                    <a:pt x="192" y="432"/>
                  </a:cubicBezTo>
                  <a:cubicBezTo>
                    <a:pt x="192" y="299"/>
                    <a:pt x="300" y="191"/>
                    <a:pt x="433" y="191"/>
                  </a:cubicBezTo>
                  <a:cubicBezTo>
                    <a:pt x="474" y="191"/>
                    <a:pt x="513" y="201"/>
                    <a:pt x="547" y="220"/>
                  </a:cubicBezTo>
                  <a:cubicBezTo>
                    <a:pt x="643" y="54"/>
                    <a:pt x="643" y="54"/>
                    <a:pt x="643" y="54"/>
                  </a:cubicBezTo>
                  <a:cubicBezTo>
                    <a:pt x="580" y="19"/>
                    <a:pt x="509" y="0"/>
                    <a:pt x="433" y="0"/>
                  </a:cubicBezTo>
                  <a:cubicBezTo>
                    <a:pt x="194" y="0"/>
                    <a:pt x="0" y="193"/>
                    <a:pt x="0" y="432"/>
                  </a:cubicBezTo>
                  <a:cubicBezTo>
                    <a:pt x="0" y="671"/>
                    <a:pt x="194" y="865"/>
                    <a:pt x="433" y="865"/>
                  </a:cubicBezTo>
                  <a:cubicBezTo>
                    <a:pt x="512" y="865"/>
                    <a:pt x="585" y="843"/>
                    <a:pt x="649" y="807"/>
                  </a:cubicBezTo>
                  <a:cubicBezTo>
                    <a:pt x="553" y="641"/>
                    <a:pt x="553" y="641"/>
                    <a:pt x="553" y="641"/>
                  </a:cubicBezTo>
                  <a:cubicBezTo>
                    <a:pt x="518" y="661"/>
                    <a:pt x="477" y="673"/>
                    <a:pt x="433" y="673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8645326" y="4694858"/>
              <a:ext cx="520700" cy="508000"/>
            </a:xfrm>
            <a:custGeom>
              <a:avLst/>
              <a:gdLst>
                <a:gd name="T0" fmla="*/ 675 w 865"/>
                <a:gd name="T1" fmla="*/ 74 h 844"/>
                <a:gd name="T2" fmla="*/ 432 w 865"/>
                <a:gd name="T3" fmla="*/ 0 h 844"/>
                <a:gd name="T4" fmla="*/ 191 w 865"/>
                <a:gd name="T5" fmla="*/ 74 h 844"/>
                <a:gd name="T6" fmla="*/ 156 w 865"/>
                <a:gd name="T7" fmla="*/ 100 h 844"/>
                <a:gd name="T8" fmla="*/ 8 w 865"/>
                <a:gd name="T9" fmla="*/ 24 h 844"/>
                <a:gd name="T10" fmla="*/ 0 w 865"/>
                <a:gd name="T11" fmla="*/ 24 h 844"/>
                <a:gd name="T12" fmla="*/ 0 w 865"/>
                <a:gd name="T13" fmla="*/ 389 h 844"/>
                <a:gd name="T14" fmla="*/ 0 w 865"/>
                <a:gd name="T15" fmla="*/ 844 h 844"/>
                <a:gd name="T16" fmla="*/ 191 w 865"/>
                <a:gd name="T17" fmla="*/ 844 h 844"/>
                <a:gd name="T18" fmla="*/ 191 w 865"/>
                <a:gd name="T19" fmla="*/ 791 h 844"/>
                <a:gd name="T20" fmla="*/ 191 w 865"/>
                <a:gd name="T21" fmla="*/ 432 h 844"/>
                <a:gd name="T22" fmla="*/ 192 w 865"/>
                <a:gd name="T23" fmla="*/ 432 h 844"/>
                <a:gd name="T24" fmla="*/ 432 w 865"/>
                <a:gd name="T25" fmla="*/ 191 h 844"/>
                <a:gd name="T26" fmla="*/ 674 w 865"/>
                <a:gd name="T27" fmla="*/ 432 h 844"/>
                <a:gd name="T28" fmla="*/ 674 w 865"/>
                <a:gd name="T29" fmla="*/ 432 h 844"/>
                <a:gd name="T30" fmla="*/ 675 w 865"/>
                <a:gd name="T31" fmla="*/ 432 h 844"/>
                <a:gd name="T32" fmla="*/ 675 w 865"/>
                <a:gd name="T33" fmla="*/ 791 h 844"/>
                <a:gd name="T34" fmla="*/ 675 w 865"/>
                <a:gd name="T35" fmla="*/ 844 h 844"/>
                <a:gd name="T36" fmla="*/ 865 w 865"/>
                <a:gd name="T37" fmla="*/ 844 h 844"/>
                <a:gd name="T38" fmla="*/ 865 w 865"/>
                <a:gd name="T39" fmla="*/ 432 h 844"/>
                <a:gd name="T40" fmla="*/ 675 w 865"/>
                <a:gd name="T41" fmla="*/ 7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5" h="844">
                  <a:moveTo>
                    <a:pt x="675" y="74"/>
                  </a:moveTo>
                  <a:cubicBezTo>
                    <a:pt x="605" y="27"/>
                    <a:pt x="522" y="0"/>
                    <a:pt x="432" y="0"/>
                  </a:cubicBezTo>
                  <a:cubicBezTo>
                    <a:pt x="343" y="0"/>
                    <a:pt x="260" y="27"/>
                    <a:pt x="191" y="74"/>
                  </a:cubicBezTo>
                  <a:cubicBezTo>
                    <a:pt x="179" y="82"/>
                    <a:pt x="167" y="91"/>
                    <a:pt x="156" y="100"/>
                  </a:cubicBezTo>
                  <a:cubicBezTo>
                    <a:pt x="123" y="54"/>
                    <a:pt x="69" y="24"/>
                    <a:pt x="8" y="24"/>
                  </a:cubicBezTo>
                  <a:cubicBezTo>
                    <a:pt x="5" y="24"/>
                    <a:pt x="3" y="24"/>
                    <a:pt x="0" y="2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191" y="844"/>
                    <a:pt x="191" y="844"/>
                    <a:pt x="191" y="844"/>
                  </a:cubicBezTo>
                  <a:cubicBezTo>
                    <a:pt x="191" y="791"/>
                    <a:pt x="191" y="791"/>
                    <a:pt x="191" y="791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92" y="432"/>
                    <a:pt x="192" y="432"/>
                    <a:pt x="192" y="432"/>
                  </a:cubicBezTo>
                  <a:cubicBezTo>
                    <a:pt x="192" y="299"/>
                    <a:pt x="299" y="192"/>
                    <a:pt x="432" y="191"/>
                  </a:cubicBezTo>
                  <a:cubicBezTo>
                    <a:pt x="565" y="191"/>
                    <a:pt x="674" y="299"/>
                    <a:pt x="674" y="432"/>
                  </a:cubicBezTo>
                  <a:cubicBezTo>
                    <a:pt x="674" y="432"/>
                    <a:pt x="674" y="432"/>
                    <a:pt x="674" y="432"/>
                  </a:cubicBezTo>
                  <a:cubicBezTo>
                    <a:pt x="675" y="432"/>
                    <a:pt x="675" y="432"/>
                    <a:pt x="675" y="432"/>
                  </a:cubicBezTo>
                  <a:cubicBezTo>
                    <a:pt x="675" y="791"/>
                    <a:pt x="675" y="791"/>
                    <a:pt x="675" y="791"/>
                  </a:cubicBezTo>
                  <a:cubicBezTo>
                    <a:pt x="675" y="844"/>
                    <a:pt x="675" y="844"/>
                    <a:pt x="675" y="844"/>
                  </a:cubicBezTo>
                  <a:cubicBezTo>
                    <a:pt x="865" y="844"/>
                    <a:pt x="865" y="844"/>
                    <a:pt x="865" y="844"/>
                  </a:cubicBezTo>
                  <a:cubicBezTo>
                    <a:pt x="865" y="432"/>
                    <a:pt x="865" y="432"/>
                    <a:pt x="865" y="432"/>
                  </a:cubicBezTo>
                  <a:cubicBezTo>
                    <a:pt x="865" y="283"/>
                    <a:pt x="789" y="151"/>
                    <a:pt x="675" y="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9204126" y="4693270"/>
              <a:ext cx="520700" cy="522288"/>
            </a:xfrm>
            <a:custGeom>
              <a:avLst/>
              <a:gdLst>
                <a:gd name="T0" fmla="*/ 850 w 865"/>
                <a:gd name="T1" fmla="*/ 549 h 866"/>
                <a:gd name="T2" fmla="*/ 865 w 865"/>
                <a:gd name="T3" fmla="*/ 433 h 866"/>
                <a:gd name="T4" fmla="*/ 859 w 865"/>
                <a:gd name="T5" fmla="*/ 363 h 866"/>
                <a:gd name="T6" fmla="*/ 432 w 865"/>
                <a:gd name="T7" fmla="*/ 1 h 866"/>
                <a:gd name="T8" fmla="*/ 6 w 865"/>
                <a:gd name="T9" fmla="*/ 363 h 866"/>
                <a:gd name="T10" fmla="*/ 0 w 865"/>
                <a:gd name="T11" fmla="*/ 434 h 866"/>
                <a:gd name="T12" fmla="*/ 16 w 865"/>
                <a:gd name="T13" fmla="*/ 549 h 866"/>
                <a:gd name="T14" fmla="*/ 74 w 865"/>
                <a:gd name="T15" fmla="*/ 675 h 866"/>
                <a:gd name="T16" fmla="*/ 434 w 865"/>
                <a:gd name="T17" fmla="*/ 866 h 866"/>
                <a:gd name="T18" fmla="*/ 792 w 865"/>
                <a:gd name="T19" fmla="*/ 675 h 866"/>
                <a:gd name="T20" fmla="*/ 433 w 865"/>
                <a:gd name="T21" fmla="*/ 675 h 866"/>
                <a:gd name="T22" fmla="*/ 221 w 865"/>
                <a:gd name="T23" fmla="*/ 549 h 866"/>
                <a:gd name="T24" fmla="*/ 644 w 865"/>
                <a:gd name="T25" fmla="*/ 549 h 866"/>
                <a:gd name="T26" fmla="*/ 850 w 865"/>
                <a:gd name="T27" fmla="*/ 549 h 866"/>
                <a:gd name="T28" fmla="*/ 202 w 865"/>
                <a:gd name="T29" fmla="*/ 363 h 866"/>
                <a:gd name="T30" fmla="*/ 432 w 865"/>
                <a:gd name="T31" fmla="*/ 192 h 866"/>
                <a:gd name="T32" fmla="*/ 663 w 865"/>
                <a:gd name="T33" fmla="*/ 363 h 866"/>
                <a:gd name="T34" fmla="*/ 202 w 865"/>
                <a:gd name="T35" fmla="*/ 36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5" h="866">
                  <a:moveTo>
                    <a:pt x="850" y="549"/>
                  </a:moveTo>
                  <a:cubicBezTo>
                    <a:pt x="860" y="512"/>
                    <a:pt x="865" y="473"/>
                    <a:pt x="865" y="433"/>
                  </a:cubicBezTo>
                  <a:cubicBezTo>
                    <a:pt x="865" y="409"/>
                    <a:pt x="863" y="386"/>
                    <a:pt x="859" y="363"/>
                  </a:cubicBezTo>
                  <a:cubicBezTo>
                    <a:pt x="826" y="157"/>
                    <a:pt x="647" y="0"/>
                    <a:pt x="432" y="1"/>
                  </a:cubicBezTo>
                  <a:cubicBezTo>
                    <a:pt x="217" y="1"/>
                    <a:pt x="39" y="158"/>
                    <a:pt x="6" y="363"/>
                  </a:cubicBezTo>
                  <a:cubicBezTo>
                    <a:pt x="2" y="386"/>
                    <a:pt x="0" y="410"/>
                    <a:pt x="0" y="434"/>
                  </a:cubicBezTo>
                  <a:cubicBezTo>
                    <a:pt x="0" y="474"/>
                    <a:pt x="6" y="512"/>
                    <a:pt x="16" y="549"/>
                  </a:cubicBezTo>
                  <a:cubicBezTo>
                    <a:pt x="28" y="594"/>
                    <a:pt x="48" y="636"/>
                    <a:pt x="74" y="675"/>
                  </a:cubicBezTo>
                  <a:cubicBezTo>
                    <a:pt x="151" y="790"/>
                    <a:pt x="284" y="866"/>
                    <a:pt x="434" y="866"/>
                  </a:cubicBezTo>
                  <a:cubicBezTo>
                    <a:pt x="583" y="866"/>
                    <a:pt x="714" y="790"/>
                    <a:pt x="792" y="675"/>
                  </a:cubicBezTo>
                  <a:cubicBezTo>
                    <a:pt x="433" y="675"/>
                    <a:pt x="433" y="675"/>
                    <a:pt x="433" y="675"/>
                  </a:cubicBezTo>
                  <a:cubicBezTo>
                    <a:pt x="342" y="675"/>
                    <a:pt x="262" y="624"/>
                    <a:pt x="221" y="549"/>
                  </a:cubicBezTo>
                  <a:cubicBezTo>
                    <a:pt x="644" y="549"/>
                    <a:pt x="644" y="549"/>
                    <a:pt x="644" y="549"/>
                  </a:cubicBezTo>
                  <a:lnTo>
                    <a:pt x="850" y="549"/>
                  </a:lnTo>
                  <a:close/>
                  <a:moveTo>
                    <a:pt x="202" y="363"/>
                  </a:moveTo>
                  <a:cubicBezTo>
                    <a:pt x="232" y="264"/>
                    <a:pt x="324" y="192"/>
                    <a:pt x="432" y="192"/>
                  </a:cubicBezTo>
                  <a:cubicBezTo>
                    <a:pt x="541" y="192"/>
                    <a:pt x="633" y="264"/>
                    <a:pt x="663" y="363"/>
                  </a:cubicBezTo>
                  <a:lnTo>
                    <a:pt x="202" y="363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8319888" y="5261595"/>
              <a:ext cx="61913" cy="131763"/>
            </a:xfrm>
            <a:custGeom>
              <a:avLst/>
              <a:gdLst>
                <a:gd name="T0" fmla="*/ 20 w 39"/>
                <a:gd name="T1" fmla="*/ 43 h 83"/>
                <a:gd name="T2" fmla="*/ 33 w 39"/>
                <a:gd name="T3" fmla="*/ 0 h 83"/>
                <a:gd name="T4" fmla="*/ 39 w 39"/>
                <a:gd name="T5" fmla="*/ 0 h 83"/>
                <a:gd name="T6" fmla="*/ 22 w 39"/>
                <a:gd name="T7" fmla="*/ 51 h 83"/>
                <a:gd name="T8" fmla="*/ 22 w 39"/>
                <a:gd name="T9" fmla="*/ 83 h 83"/>
                <a:gd name="T10" fmla="*/ 17 w 39"/>
                <a:gd name="T11" fmla="*/ 83 h 83"/>
                <a:gd name="T12" fmla="*/ 17 w 39"/>
                <a:gd name="T13" fmla="*/ 51 h 83"/>
                <a:gd name="T14" fmla="*/ 0 w 39"/>
                <a:gd name="T15" fmla="*/ 0 h 83"/>
                <a:gd name="T16" fmla="*/ 6 w 39"/>
                <a:gd name="T17" fmla="*/ 0 h 83"/>
                <a:gd name="T18" fmla="*/ 20 w 39"/>
                <a:gd name="T19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20" y="43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22" y="51"/>
                  </a:lnTo>
                  <a:lnTo>
                    <a:pt x="22" y="83"/>
                  </a:lnTo>
                  <a:lnTo>
                    <a:pt x="17" y="83"/>
                  </a:lnTo>
                  <a:lnTo>
                    <a:pt x="17" y="5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8391326" y="5260008"/>
              <a:ext cx="76200" cy="134938"/>
            </a:xfrm>
            <a:custGeom>
              <a:avLst/>
              <a:gdLst>
                <a:gd name="T0" fmla="*/ 126 w 126"/>
                <a:gd name="T1" fmla="*/ 113 h 226"/>
                <a:gd name="T2" fmla="*/ 110 w 126"/>
                <a:gd name="T3" fmla="*/ 197 h 226"/>
                <a:gd name="T4" fmla="*/ 63 w 126"/>
                <a:gd name="T5" fmla="*/ 226 h 226"/>
                <a:gd name="T6" fmla="*/ 16 w 126"/>
                <a:gd name="T7" fmla="*/ 196 h 226"/>
                <a:gd name="T8" fmla="*/ 0 w 126"/>
                <a:gd name="T9" fmla="*/ 112 h 226"/>
                <a:gd name="T10" fmla="*/ 16 w 126"/>
                <a:gd name="T11" fmla="*/ 28 h 226"/>
                <a:gd name="T12" fmla="*/ 63 w 126"/>
                <a:gd name="T13" fmla="*/ 0 h 226"/>
                <a:gd name="T14" fmla="*/ 110 w 126"/>
                <a:gd name="T15" fmla="*/ 29 h 226"/>
                <a:gd name="T16" fmla="*/ 126 w 126"/>
                <a:gd name="T17" fmla="*/ 113 h 226"/>
                <a:gd name="T18" fmla="*/ 15 w 126"/>
                <a:gd name="T19" fmla="*/ 113 h 226"/>
                <a:gd name="T20" fmla="*/ 27 w 126"/>
                <a:gd name="T21" fmla="*/ 187 h 226"/>
                <a:gd name="T22" fmla="*/ 63 w 126"/>
                <a:gd name="T23" fmla="*/ 212 h 226"/>
                <a:gd name="T24" fmla="*/ 99 w 126"/>
                <a:gd name="T25" fmla="*/ 187 h 226"/>
                <a:gd name="T26" fmla="*/ 111 w 126"/>
                <a:gd name="T27" fmla="*/ 113 h 226"/>
                <a:gd name="T28" fmla="*/ 99 w 126"/>
                <a:gd name="T29" fmla="*/ 39 h 226"/>
                <a:gd name="T30" fmla="*/ 63 w 126"/>
                <a:gd name="T31" fmla="*/ 14 h 226"/>
                <a:gd name="T32" fmla="*/ 27 w 126"/>
                <a:gd name="T33" fmla="*/ 39 h 226"/>
                <a:gd name="T34" fmla="*/ 15 w 126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226">
                  <a:moveTo>
                    <a:pt x="126" y="113"/>
                  </a:moveTo>
                  <a:cubicBezTo>
                    <a:pt x="126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3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6" y="76"/>
                    <a:pt x="126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5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3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8491338" y="5261595"/>
              <a:ext cx="65088" cy="133350"/>
            </a:xfrm>
            <a:custGeom>
              <a:avLst/>
              <a:gdLst>
                <a:gd name="T0" fmla="*/ 108 w 108"/>
                <a:gd name="T1" fmla="*/ 0 h 223"/>
                <a:gd name="T2" fmla="*/ 108 w 108"/>
                <a:gd name="T3" fmla="*/ 148 h 223"/>
                <a:gd name="T4" fmla="*/ 55 w 108"/>
                <a:gd name="T5" fmla="*/ 223 h 223"/>
                <a:gd name="T6" fmla="*/ 14 w 108"/>
                <a:gd name="T7" fmla="*/ 204 h 223"/>
                <a:gd name="T8" fmla="*/ 0 w 108"/>
                <a:gd name="T9" fmla="*/ 148 h 223"/>
                <a:gd name="T10" fmla="*/ 0 w 108"/>
                <a:gd name="T11" fmla="*/ 0 h 223"/>
                <a:gd name="T12" fmla="*/ 15 w 108"/>
                <a:gd name="T13" fmla="*/ 0 h 223"/>
                <a:gd name="T14" fmla="*/ 15 w 108"/>
                <a:gd name="T15" fmla="*/ 150 h 223"/>
                <a:gd name="T16" fmla="*/ 25 w 108"/>
                <a:gd name="T17" fmla="*/ 194 h 223"/>
                <a:gd name="T18" fmla="*/ 55 w 108"/>
                <a:gd name="T19" fmla="*/ 209 h 223"/>
                <a:gd name="T20" fmla="*/ 84 w 108"/>
                <a:gd name="T21" fmla="*/ 194 h 223"/>
                <a:gd name="T22" fmla="*/ 93 w 108"/>
                <a:gd name="T23" fmla="*/ 150 h 223"/>
                <a:gd name="T24" fmla="*/ 93 w 108"/>
                <a:gd name="T25" fmla="*/ 0 h 223"/>
                <a:gd name="T26" fmla="*/ 108 w 108"/>
                <a:gd name="T2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223">
                  <a:moveTo>
                    <a:pt x="108" y="0"/>
                  </a:moveTo>
                  <a:cubicBezTo>
                    <a:pt x="108" y="148"/>
                    <a:pt x="108" y="148"/>
                    <a:pt x="108" y="148"/>
                  </a:cubicBezTo>
                  <a:cubicBezTo>
                    <a:pt x="108" y="198"/>
                    <a:pt x="90" y="223"/>
                    <a:pt x="55" y="223"/>
                  </a:cubicBezTo>
                  <a:cubicBezTo>
                    <a:pt x="37" y="223"/>
                    <a:pt x="24" y="217"/>
                    <a:pt x="14" y="204"/>
                  </a:cubicBezTo>
                  <a:cubicBezTo>
                    <a:pt x="5" y="191"/>
                    <a:pt x="0" y="172"/>
                    <a:pt x="0" y="1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69"/>
                    <a:pt x="19" y="184"/>
                    <a:pt x="25" y="194"/>
                  </a:cubicBezTo>
                  <a:cubicBezTo>
                    <a:pt x="32" y="204"/>
                    <a:pt x="42" y="209"/>
                    <a:pt x="55" y="209"/>
                  </a:cubicBezTo>
                  <a:cubicBezTo>
                    <a:pt x="68" y="209"/>
                    <a:pt x="77" y="204"/>
                    <a:pt x="84" y="194"/>
                  </a:cubicBezTo>
                  <a:cubicBezTo>
                    <a:pt x="90" y="184"/>
                    <a:pt x="93" y="169"/>
                    <a:pt x="93" y="150"/>
                  </a:cubicBezTo>
                  <a:cubicBezTo>
                    <a:pt x="93" y="0"/>
                    <a:pt x="93" y="0"/>
                    <a:pt x="93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8583413" y="5261595"/>
              <a:ext cx="61913" cy="131763"/>
            </a:xfrm>
            <a:custGeom>
              <a:avLst/>
              <a:gdLst>
                <a:gd name="T0" fmla="*/ 15 w 101"/>
                <a:gd name="T1" fmla="*/ 124 h 220"/>
                <a:gd name="T2" fmla="*/ 15 w 101"/>
                <a:gd name="T3" fmla="*/ 220 h 220"/>
                <a:gd name="T4" fmla="*/ 0 w 101"/>
                <a:gd name="T5" fmla="*/ 220 h 220"/>
                <a:gd name="T6" fmla="*/ 0 w 101"/>
                <a:gd name="T7" fmla="*/ 0 h 220"/>
                <a:gd name="T8" fmla="*/ 31 w 101"/>
                <a:gd name="T9" fmla="*/ 0 h 220"/>
                <a:gd name="T10" fmla="*/ 78 w 101"/>
                <a:gd name="T11" fmla="*/ 15 h 220"/>
                <a:gd name="T12" fmla="*/ 92 w 101"/>
                <a:gd name="T13" fmla="*/ 61 h 220"/>
                <a:gd name="T14" fmla="*/ 84 w 101"/>
                <a:gd name="T15" fmla="*/ 98 h 220"/>
                <a:gd name="T16" fmla="*/ 57 w 101"/>
                <a:gd name="T17" fmla="*/ 120 h 220"/>
                <a:gd name="T18" fmla="*/ 101 w 101"/>
                <a:gd name="T19" fmla="*/ 220 h 220"/>
                <a:gd name="T20" fmla="*/ 84 w 101"/>
                <a:gd name="T21" fmla="*/ 220 h 220"/>
                <a:gd name="T22" fmla="*/ 43 w 101"/>
                <a:gd name="T23" fmla="*/ 124 h 220"/>
                <a:gd name="T24" fmla="*/ 15 w 101"/>
                <a:gd name="T25" fmla="*/ 124 h 220"/>
                <a:gd name="T26" fmla="*/ 15 w 101"/>
                <a:gd name="T27" fmla="*/ 110 h 220"/>
                <a:gd name="T28" fmla="*/ 36 w 101"/>
                <a:gd name="T29" fmla="*/ 110 h 220"/>
                <a:gd name="T30" fmla="*/ 67 w 101"/>
                <a:gd name="T31" fmla="*/ 98 h 220"/>
                <a:gd name="T32" fmla="*/ 77 w 101"/>
                <a:gd name="T33" fmla="*/ 61 h 220"/>
                <a:gd name="T34" fmla="*/ 66 w 101"/>
                <a:gd name="T35" fmla="*/ 25 h 220"/>
                <a:gd name="T36" fmla="*/ 32 w 101"/>
                <a:gd name="T37" fmla="*/ 14 h 220"/>
                <a:gd name="T38" fmla="*/ 15 w 101"/>
                <a:gd name="T39" fmla="*/ 14 h 220"/>
                <a:gd name="T40" fmla="*/ 15 w 101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0">
                  <a:moveTo>
                    <a:pt x="15" y="124"/>
                  </a:move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2" y="0"/>
                    <a:pt x="68" y="5"/>
                    <a:pt x="78" y="15"/>
                  </a:cubicBezTo>
                  <a:cubicBezTo>
                    <a:pt x="88" y="25"/>
                    <a:pt x="92" y="40"/>
                    <a:pt x="92" y="61"/>
                  </a:cubicBezTo>
                  <a:cubicBezTo>
                    <a:pt x="92" y="76"/>
                    <a:pt x="90" y="88"/>
                    <a:pt x="84" y="98"/>
                  </a:cubicBezTo>
                  <a:cubicBezTo>
                    <a:pt x="79" y="108"/>
                    <a:pt x="70" y="115"/>
                    <a:pt x="57" y="120"/>
                  </a:cubicBezTo>
                  <a:cubicBezTo>
                    <a:pt x="101" y="220"/>
                    <a:pt x="101" y="220"/>
                    <a:pt x="101" y="220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43" y="124"/>
                    <a:pt x="43" y="124"/>
                    <a:pt x="43" y="124"/>
                  </a:cubicBezTo>
                  <a:lnTo>
                    <a:pt x="15" y="124"/>
                  </a:lnTo>
                  <a:close/>
                  <a:moveTo>
                    <a:pt x="15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49" y="110"/>
                    <a:pt x="59" y="106"/>
                    <a:pt x="67" y="98"/>
                  </a:cubicBezTo>
                  <a:cubicBezTo>
                    <a:pt x="74" y="90"/>
                    <a:pt x="77" y="77"/>
                    <a:pt x="77" y="61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8"/>
                    <a:pt x="47" y="14"/>
                    <a:pt x="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8691363" y="5260008"/>
              <a:ext cx="57150" cy="134938"/>
            </a:xfrm>
            <a:custGeom>
              <a:avLst/>
              <a:gdLst>
                <a:gd name="T0" fmla="*/ 96 w 96"/>
                <a:gd name="T1" fmla="*/ 165 h 226"/>
                <a:gd name="T2" fmla="*/ 81 w 96"/>
                <a:gd name="T3" fmla="*/ 209 h 226"/>
                <a:gd name="T4" fmla="*/ 42 w 96"/>
                <a:gd name="T5" fmla="*/ 226 h 226"/>
                <a:gd name="T6" fmla="*/ 0 w 96"/>
                <a:gd name="T7" fmla="*/ 218 h 226"/>
                <a:gd name="T8" fmla="*/ 0 w 96"/>
                <a:gd name="T9" fmla="*/ 202 h 226"/>
                <a:gd name="T10" fmla="*/ 19 w 96"/>
                <a:gd name="T11" fmla="*/ 209 h 226"/>
                <a:gd name="T12" fmla="*/ 42 w 96"/>
                <a:gd name="T13" fmla="*/ 212 h 226"/>
                <a:gd name="T14" fmla="*/ 70 w 96"/>
                <a:gd name="T15" fmla="*/ 199 h 226"/>
                <a:gd name="T16" fmla="*/ 81 w 96"/>
                <a:gd name="T17" fmla="*/ 167 h 226"/>
                <a:gd name="T18" fmla="*/ 73 w 96"/>
                <a:gd name="T19" fmla="*/ 138 h 226"/>
                <a:gd name="T20" fmla="*/ 44 w 96"/>
                <a:gd name="T21" fmla="*/ 116 h 226"/>
                <a:gd name="T22" fmla="*/ 18 w 96"/>
                <a:gd name="T23" fmla="*/ 100 h 226"/>
                <a:gd name="T24" fmla="*/ 6 w 96"/>
                <a:gd name="T25" fmla="*/ 81 h 226"/>
                <a:gd name="T26" fmla="*/ 2 w 96"/>
                <a:gd name="T27" fmla="*/ 55 h 226"/>
                <a:gd name="T28" fmla="*/ 8 w 96"/>
                <a:gd name="T29" fmla="*/ 26 h 226"/>
                <a:gd name="T30" fmla="*/ 27 w 96"/>
                <a:gd name="T31" fmla="*/ 7 h 226"/>
                <a:gd name="T32" fmla="*/ 53 w 96"/>
                <a:gd name="T33" fmla="*/ 0 h 226"/>
                <a:gd name="T34" fmla="*/ 76 w 96"/>
                <a:gd name="T35" fmla="*/ 3 h 226"/>
                <a:gd name="T36" fmla="*/ 93 w 96"/>
                <a:gd name="T37" fmla="*/ 9 h 226"/>
                <a:gd name="T38" fmla="*/ 87 w 96"/>
                <a:gd name="T39" fmla="*/ 23 h 226"/>
                <a:gd name="T40" fmla="*/ 53 w 96"/>
                <a:gd name="T41" fmla="*/ 14 h 226"/>
                <a:gd name="T42" fmla="*/ 27 w 96"/>
                <a:gd name="T43" fmla="*/ 26 h 226"/>
                <a:gd name="T44" fmla="*/ 16 w 96"/>
                <a:gd name="T45" fmla="*/ 55 h 226"/>
                <a:gd name="T46" fmla="*/ 24 w 96"/>
                <a:gd name="T47" fmla="*/ 83 h 226"/>
                <a:gd name="T48" fmla="*/ 53 w 96"/>
                <a:gd name="T49" fmla="*/ 105 h 226"/>
                <a:gd name="T50" fmla="*/ 85 w 96"/>
                <a:gd name="T51" fmla="*/ 130 h 226"/>
                <a:gd name="T52" fmla="*/ 96 w 96"/>
                <a:gd name="T53" fmla="*/ 16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226">
                  <a:moveTo>
                    <a:pt x="96" y="165"/>
                  </a:moveTo>
                  <a:cubicBezTo>
                    <a:pt x="96" y="183"/>
                    <a:pt x="91" y="198"/>
                    <a:pt x="81" y="209"/>
                  </a:cubicBezTo>
                  <a:cubicBezTo>
                    <a:pt x="70" y="220"/>
                    <a:pt x="58" y="226"/>
                    <a:pt x="42" y="226"/>
                  </a:cubicBezTo>
                  <a:cubicBezTo>
                    <a:pt x="25" y="226"/>
                    <a:pt x="11" y="223"/>
                    <a:pt x="0" y="21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5" y="205"/>
                    <a:pt x="12" y="208"/>
                    <a:pt x="19" y="209"/>
                  </a:cubicBezTo>
                  <a:cubicBezTo>
                    <a:pt x="27" y="211"/>
                    <a:pt x="35" y="212"/>
                    <a:pt x="42" y="212"/>
                  </a:cubicBezTo>
                  <a:cubicBezTo>
                    <a:pt x="54" y="212"/>
                    <a:pt x="63" y="208"/>
                    <a:pt x="70" y="199"/>
                  </a:cubicBezTo>
                  <a:cubicBezTo>
                    <a:pt x="77" y="190"/>
                    <a:pt x="81" y="180"/>
                    <a:pt x="81" y="167"/>
                  </a:cubicBezTo>
                  <a:cubicBezTo>
                    <a:pt x="81" y="154"/>
                    <a:pt x="78" y="145"/>
                    <a:pt x="73" y="138"/>
                  </a:cubicBezTo>
                  <a:cubicBezTo>
                    <a:pt x="68" y="131"/>
                    <a:pt x="58" y="123"/>
                    <a:pt x="44" y="116"/>
                  </a:cubicBezTo>
                  <a:cubicBezTo>
                    <a:pt x="32" y="111"/>
                    <a:pt x="24" y="105"/>
                    <a:pt x="18" y="100"/>
                  </a:cubicBezTo>
                  <a:cubicBezTo>
                    <a:pt x="13" y="94"/>
                    <a:pt x="9" y="88"/>
                    <a:pt x="6" y="81"/>
                  </a:cubicBezTo>
                  <a:cubicBezTo>
                    <a:pt x="3" y="74"/>
                    <a:pt x="2" y="65"/>
                    <a:pt x="2" y="55"/>
                  </a:cubicBezTo>
                  <a:cubicBezTo>
                    <a:pt x="2" y="45"/>
                    <a:pt x="4" y="35"/>
                    <a:pt x="8" y="26"/>
                  </a:cubicBezTo>
                  <a:cubicBezTo>
                    <a:pt x="13" y="18"/>
                    <a:pt x="19" y="12"/>
                    <a:pt x="27" y="7"/>
                  </a:cubicBezTo>
                  <a:cubicBezTo>
                    <a:pt x="35" y="2"/>
                    <a:pt x="44" y="0"/>
                    <a:pt x="53" y="0"/>
                  </a:cubicBezTo>
                  <a:cubicBezTo>
                    <a:pt x="62" y="0"/>
                    <a:pt x="69" y="1"/>
                    <a:pt x="76" y="3"/>
                  </a:cubicBezTo>
                  <a:cubicBezTo>
                    <a:pt x="83" y="5"/>
                    <a:pt x="89" y="7"/>
                    <a:pt x="93" y="9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76" y="17"/>
                    <a:pt x="65" y="14"/>
                    <a:pt x="53" y="14"/>
                  </a:cubicBezTo>
                  <a:cubicBezTo>
                    <a:pt x="42" y="14"/>
                    <a:pt x="33" y="18"/>
                    <a:pt x="27" y="26"/>
                  </a:cubicBezTo>
                  <a:cubicBezTo>
                    <a:pt x="20" y="33"/>
                    <a:pt x="16" y="43"/>
                    <a:pt x="16" y="55"/>
                  </a:cubicBezTo>
                  <a:cubicBezTo>
                    <a:pt x="16" y="67"/>
                    <a:pt x="19" y="77"/>
                    <a:pt x="24" y="83"/>
                  </a:cubicBezTo>
                  <a:cubicBezTo>
                    <a:pt x="29" y="90"/>
                    <a:pt x="38" y="97"/>
                    <a:pt x="53" y="105"/>
                  </a:cubicBezTo>
                  <a:cubicBezTo>
                    <a:pt x="68" y="112"/>
                    <a:pt x="78" y="120"/>
                    <a:pt x="85" y="130"/>
                  </a:cubicBezTo>
                  <a:cubicBezTo>
                    <a:pt x="92" y="140"/>
                    <a:pt x="96" y="151"/>
                    <a:pt x="96" y="165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8770738" y="5261595"/>
              <a:ext cx="63500" cy="131763"/>
            </a:xfrm>
            <a:custGeom>
              <a:avLst/>
              <a:gdLst>
                <a:gd name="T0" fmla="*/ 40 w 40"/>
                <a:gd name="T1" fmla="*/ 83 h 83"/>
                <a:gd name="T2" fmla="*/ 35 w 40"/>
                <a:gd name="T3" fmla="*/ 83 h 83"/>
                <a:gd name="T4" fmla="*/ 35 w 40"/>
                <a:gd name="T5" fmla="*/ 42 h 83"/>
                <a:gd name="T6" fmla="*/ 6 w 40"/>
                <a:gd name="T7" fmla="*/ 42 h 83"/>
                <a:gd name="T8" fmla="*/ 6 w 40"/>
                <a:gd name="T9" fmla="*/ 83 h 83"/>
                <a:gd name="T10" fmla="*/ 0 w 40"/>
                <a:gd name="T11" fmla="*/ 83 h 83"/>
                <a:gd name="T12" fmla="*/ 0 w 40"/>
                <a:gd name="T13" fmla="*/ 0 h 83"/>
                <a:gd name="T14" fmla="*/ 6 w 40"/>
                <a:gd name="T15" fmla="*/ 0 h 83"/>
                <a:gd name="T16" fmla="*/ 6 w 40"/>
                <a:gd name="T17" fmla="*/ 37 h 83"/>
                <a:gd name="T18" fmla="*/ 35 w 40"/>
                <a:gd name="T19" fmla="*/ 37 h 83"/>
                <a:gd name="T20" fmla="*/ 35 w 40"/>
                <a:gd name="T21" fmla="*/ 0 h 83"/>
                <a:gd name="T22" fmla="*/ 40 w 40"/>
                <a:gd name="T23" fmla="*/ 0 h 83"/>
                <a:gd name="T24" fmla="*/ 40 w 4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3">
                  <a:moveTo>
                    <a:pt x="40" y="83"/>
                  </a:moveTo>
                  <a:lnTo>
                    <a:pt x="35" y="83"/>
                  </a:lnTo>
                  <a:lnTo>
                    <a:pt x="35" y="42"/>
                  </a:lnTo>
                  <a:lnTo>
                    <a:pt x="6" y="42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37"/>
                  </a:lnTo>
                  <a:lnTo>
                    <a:pt x="35" y="37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8859638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0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0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7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1 w 127"/>
                <a:gd name="T27" fmla="*/ 113 h 226"/>
                <a:gd name="T28" fmla="*/ 99 w 127"/>
                <a:gd name="T29" fmla="*/ 39 h 226"/>
                <a:gd name="T30" fmla="*/ 64 w 127"/>
                <a:gd name="T31" fmla="*/ 14 h 226"/>
                <a:gd name="T32" fmla="*/ 27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4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6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4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22"/>
            <p:cNvSpPr>
              <a:spLocks noEditPoints="1"/>
            </p:cNvSpPr>
            <p:nvPr/>
          </p:nvSpPr>
          <p:spPr bwMode="auto">
            <a:xfrm>
              <a:off x="89596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7 w 92"/>
                <a:gd name="T3" fmla="*/ 113 h 220"/>
                <a:gd name="T4" fmla="*/ 31 w 92"/>
                <a:gd name="T5" fmla="*/ 129 h 220"/>
                <a:gd name="T6" fmla="*/ 15 w 92"/>
                <a:gd name="T7" fmla="*/ 129 h 220"/>
                <a:gd name="T8" fmla="*/ 15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5 w 92"/>
                <a:gd name="T21" fmla="*/ 116 h 220"/>
                <a:gd name="T22" fmla="*/ 30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6 w 92"/>
                <a:gd name="T29" fmla="*/ 25 h 220"/>
                <a:gd name="T30" fmla="*/ 31 w 92"/>
                <a:gd name="T31" fmla="*/ 14 h 220"/>
                <a:gd name="T32" fmla="*/ 15 w 92"/>
                <a:gd name="T33" fmla="*/ 14 h 220"/>
                <a:gd name="T34" fmla="*/ 15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7" y="103"/>
                    <a:pt x="77" y="113"/>
                  </a:cubicBezTo>
                  <a:cubicBezTo>
                    <a:pt x="66" y="124"/>
                    <a:pt x="51" y="129"/>
                    <a:pt x="31" y="12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68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5" y="116"/>
                  </a:moveTo>
                  <a:cubicBezTo>
                    <a:pt x="30" y="116"/>
                    <a:pt x="30" y="116"/>
                    <a:pt x="30" y="116"/>
                  </a:cubicBezTo>
                  <a:cubicBezTo>
                    <a:pt x="47" y="116"/>
                    <a:pt x="59" y="111"/>
                    <a:pt x="66" y="103"/>
                  </a:cubicBezTo>
                  <a:cubicBezTo>
                    <a:pt x="74" y="95"/>
                    <a:pt x="77" y="82"/>
                    <a:pt x="77" y="63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7"/>
                    <a:pt x="47" y="14"/>
                    <a:pt x="31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90358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6 w 92"/>
                <a:gd name="T3" fmla="*/ 113 h 220"/>
                <a:gd name="T4" fmla="*/ 30 w 92"/>
                <a:gd name="T5" fmla="*/ 129 h 220"/>
                <a:gd name="T6" fmla="*/ 14 w 92"/>
                <a:gd name="T7" fmla="*/ 129 h 220"/>
                <a:gd name="T8" fmla="*/ 14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4 w 92"/>
                <a:gd name="T21" fmla="*/ 116 h 220"/>
                <a:gd name="T22" fmla="*/ 29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5 w 92"/>
                <a:gd name="T29" fmla="*/ 25 h 220"/>
                <a:gd name="T30" fmla="*/ 31 w 92"/>
                <a:gd name="T31" fmla="*/ 14 h 220"/>
                <a:gd name="T32" fmla="*/ 14 w 92"/>
                <a:gd name="T33" fmla="*/ 14 h 220"/>
                <a:gd name="T34" fmla="*/ 14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6" y="103"/>
                    <a:pt x="76" y="113"/>
                  </a:cubicBezTo>
                  <a:cubicBezTo>
                    <a:pt x="66" y="124"/>
                    <a:pt x="50" y="129"/>
                    <a:pt x="3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4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46" y="116"/>
                    <a:pt x="59" y="111"/>
                    <a:pt x="66" y="103"/>
                  </a:cubicBezTo>
                  <a:cubicBezTo>
                    <a:pt x="73" y="95"/>
                    <a:pt x="77" y="82"/>
                    <a:pt x="77" y="63"/>
                  </a:cubicBezTo>
                  <a:cubicBezTo>
                    <a:pt x="77" y="45"/>
                    <a:pt x="73" y="33"/>
                    <a:pt x="65" y="25"/>
                  </a:cubicBezTo>
                  <a:cubicBezTo>
                    <a:pt x="58" y="17"/>
                    <a:pt x="46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9112051" y="5261595"/>
              <a:ext cx="9525" cy="131763"/>
            </a:xfrm>
            <a:prstGeom prst="rect">
              <a:avLst/>
            </a:pr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9150151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2 w 116"/>
                <a:gd name="T7" fmla="*/ 23 h 220"/>
                <a:gd name="T8" fmla="*/ 14 w 116"/>
                <a:gd name="T9" fmla="*/ 62 h 220"/>
                <a:gd name="T10" fmla="*/ 14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1 w 116"/>
                <a:gd name="T19" fmla="*/ 195 h 220"/>
                <a:gd name="T20" fmla="*/ 102 w 116"/>
                <a:gd name="T21" fmla="*/ 195 h 220"/>
                <a:gd name="T22" fmla="*/ 101 w 116"/>
                <a:gd name="T23" fmla="*/ 154 h 220"/>
                <a:gd name="T24" fmla="*/ 101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36"/>
                    <a:pt x="14" y="50"/>
                    <a:pt x="14" y="62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79"/>
                    <a:pt x="101" y="165"/>
                    <a:pt x="101" y="1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9243813" y="5260008"/>
              <a:ext cx="77788" cy="134938"/>
            </a:xfrm>
            <a:custGeom>
              <a:avLst/>
              <a:gdLst>
                <a:gd name="T0" fmla="*/ 80 w 128"/>
                <a:gd name="T1" fmla="*/ 112 h 226"/>
                <a:gd name="T2" fmla="*/ 128 w 128"/>
                <a:gd name="T3" fmla="*/ 112 h 226"/>
                <a:gd name="T4" fmla="*/ 128 w 128"/>
                <a:gd name="T5" fmla="*/ 216 h 226"/>
                <a:gd name="T6" fmla="*/ 76 w 128"/>
                <a:gd name="T7" fmla="*/ 226 h 226"/>
                <a:gd name="T8" fmla="*/ 20 w 128"/>
                <a:gd name="T9" fmla="*/ 196 h 226"/>
                <a:gd name="T10" fmla="*/ 0 w 128"/>
                <a:gd name="T11" fmla="*/ 112 h 226"/>
                <a:gd name="T12" fmla="*/ 21 w 128"/>
                <a:gd name="T13" fmla="*/ 29 h 226"/>
                <a:gd name="T14" fmla="*/ 79 w 128"/>
                <a:gd name="T15" fmla="*/ 0 h 226"/>
                <a:gd name="T16" fmla="*/ 126 w 128"/>
                <a:gd name="T17" fmla="*/ 14 h 226"/>
                <a:gd name="T18" fmla="*/ 119 w 128"/>
                <a:gd name="T19" fmla="*/ 27 h 226"/>
                <a:gd name="T20" fmla="*/ 79 w 128"/>
                <a:gd name="T21" fmla="*/ 14 h 226"/>
                <a:gd name="T22" fmla="*/ 32 w 128"/>
                <a:gd name="T23" fmla="*/ 39 h 226"/>
                <a:gd name="T24" fmla="*/ 16 w 128"/>
                <a:gd name="T25" fmla="*/ 113 h 226"/>
                <a:gd name="T26" fmla="*/ 32 w 128"/>
                <a:gd name="T27" fmla="*/ 186 h 226"/>
                <a:gd name="T28" fmla="*/ 77 w 128"/>
                <a:gd name="T29" fmla="*/ 212 h 226"/>
                <a:gd name="T30" fmla="*/ 113 w 128"/>
                <a:gd name="T31" fmla="*/ 206 h 226"/>
                <a:gd name="T32" fmla="*/ 113 w 128"/>
                <a:gd name="T33" fmla="*/ 126 h 226"/>
                <a:gd name="T34" fmla="*/ 80 w 128"/>
                <a:gd name="T35" fmla="*/ 126 h 226"/>
                <a:gd name="T36" fmla="*/ 80 w 128"/>
                <a:gd name="T37" fmla="*/ 11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226">
                  <a:moveTo>
                    <a:pt x="80" y="112"/>
                  </a:moveTo>
                  <a:cubicBezTo>
                    <a:pt x="128" y="112"/>
                    <a:pt x="128" y="112"/>
                    <a:pt x="128" y="112"/>
                  </a:cubicBezTo>
                  <a:cubicBezTo>
                    <a:pt x="128" y="216"/>
                    <a:pt x="128" y="216"/>
                    <a:pt x="128" y="216"/>
                  </a:cubicBezTo>
                  <a:cubicBezTo>
                    <a:pt x="111" y="223"/>
                    <a:pt x="94" y="226"/>
                    <a:pt x="76" y="226"/>
                  </a:cubicBezTo>
                  <a:cubicBezTo>
                    <a:pt x="52" y="226"/>
                    <a:pt x="33" y="216"/>
                    <a:pt x="20" y="196"/>
                  </a:cubicBezTo>
                  <a:cubicBezTo>
                    <a:pt x="7" y="176"/>
                    <a:pt x="0" y="148"/>
                    <a:pt x="0" y="112"/>
                  </a:cubicBezTo>
                  <a:cubicBezTo>
                    <a:pt x="0" y="77"/>
                    <a:pt x="7" y="49"/>
                    <a:pt x="21" y="29"/>
                  </a:cubicBezTo>
                  <a:cubicBezTo>
                    <a:pt x="35" y="10"/>
                    <a:pt x="54" y="0"/>
                    <a:pt x="79" y="0"/>
                  </a:cubicBezTo>
                  <a:cubicBezTo>
                    <a:pt x="95" y="0"/>
                    <a:pt x="111" y="5"/>
                    <a:pt x="126" y="1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05" y="18"/>
                    <a:pt x="91" y="14"/>
                    <a:pt x="79" y="14"/>
                  </a:cubicBezTo>
                  <a:cubicBezTo>
                    <a:pt x="58" y="14"/>
                    <a:pt x="42" y="22"/>
                    <a:pt x="32" y="39"/>
                  </a:cubicBezTo>
                  <a:cubicBezTo>
                    <a:pt x="21" y="56"/>
                    <a:pt x="16" y="80"/>
                    <a:pt x="16" y="113"/>
                  </a:cubicBezTo>
                  <a:cubicBezTo>
                    <a:pt x="16" y="144"/>
                    <a:pt x="21" y="169"/>
                    <a:pt x="32" y="186"/>
                  </a:cubicBezTo>
                  <a:cubicBezTo>
                    <a:pt x="43" y="203"/>
                    <a:pt x="58" y="212"/>
                    <a:pt x="77" y="212"/>
                  </a:cubicBezTo>
                  <a:cubicBezTo>
                    <a:pt x="91" y="212"/>
                    <a:pt x="103" y="210"/>
                    <a:pt x="113" y="20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80" y="126"/>
                    <a:pt x="80" y="126"/>
                    <a:pt x="80" y="126"/>
                  </a:cubicBezTo>
                  <a:lnTo>
                    <a:pt x="80" y="112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9380338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3 w 116"/>
                <a:gd name="T7" fmla="*/ 23 h 220"/>
                <a:gd name="T8" fmla="*/ 15 w 116"/>
                <a:gd name="T9" fmla="*/ 62 h 220"/>
                <a:gd name="T10" fmla="*/ 15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2 w 116"/>
                <a:gd name="T19" fmla="*/ 195 h 220"/>
                <a:gd name="T20" fmla="*/ 103 w 116"/>
                <a:gd name="T21" fmla="*/ 195 h 220"/>
                <a:gd name="T22" fmla="*/ 102 w 116"/>
                <a:gd name="T23" fmla="*/ 154 h 220"/>
                <a:gd name="T24" fmla="*/ 102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36"/>
                    <a:pt x="15" y="50"/>
                    <a:pt x="15" y="62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3" y="195"/>
                    <a:pt x="103" y="195"/>
                    <a:pt x="103" y="195"/>
                  </a:cubicBezTo>
                  <a:cubicBezTo>
                    <a:pt x="102" y="179"/>
                    <a:pt x="102" y="165"/>
                    <a:pt x="102" y="15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9480351" y="5261595"/>
              <a:ext cx="47625" cy="131763"/>
            </a:xfrm>
            <a:custGeom>
              <a:avLst/>
              <a:gdLst>
                <a:gd name="T0" fmla="*/ 30 w 30"/>
                <a:gd name="T1" fmla="*/ 83 h 83"/>
                <a:gd name="T2" fmla="*/ 0 w 30"/>
                <a:gd name="T3" fmla="*/ 83 h 83"/>
                <a:gd name="T4" fmla="*/ 0 w 30"/>
                <a:gd name="T5" fmla="*/ 0 h 83"/>
                <a:gd name="T6" fmla="*/ 30 w 30"/>
                <a:gd name="T7" fmla="*/ 0 h 83"/>
                <a:gd name="T8" fmla="*/ 30 w 30"/>
                <a:gd name="T9" fmla="*/ 5 h 83"/>
                <a:gd name="T10" fmla="*/ 5 w 30"/>
                <a:gd name="T11" fmla="*/ 5 h 83"/>
                <a:gd name="T12" fmla="*/ 5 w 30"/>
                <a:gd name="T13" fmla="*/ 37 h 83"/>
                <a:gd name="T14" fmla="*/ 28 w 30"/>
                <a:gd name="T15" fmla="*/ 37 h 83"/>
                <a:gd name="T16" fmla="*/ 28 w 30"/>
                <a:gd name="T17" fmla="*/ 42 h 83"/>
                <a:gd name="T18" fmla="*/ 5 w 30"/>
                <a:gd name="T19" fmla="*/ 42 h 83"/>
                <a:gd name="T20" fmla="*/ 5 w 30"/>
                <a:gd name="T21" fmla="*/ 78 h 83"/>
                <a:gd name="T22" fmla="*/ 30 w 30"/>
                <a:gd name="T23" fmla="*/ 78 h 83"/>
                <a:gd name="T24" fmla="*/ 30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5" y="5"/>
                  </a:lnTo>
                  <a:lnTo>
                    <a:pt x="5" y="37"/>
                  </a:lnTo>
                  <a:lnTo>
                    <a:pt x="28" y="37"/>
                  </a:lnTo>
                  <a:lnTo>
                    <a:pt x="28" y="42"/>
                  </a:lnTo>
                  <a:lnTo>
                    <a:pt x="5" y="42"/>
                  </a:lnTo>
                  <a:lnTo>
                    <a:pt x="5" y="78"/>
                  </a:lnTo>
                  <a:lnTo>
                    <a:pt x="30" y="78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9537501" y="5261595"/>
              <a:ext cx="61913" cy="131763"/>
            </a:xfrm>
            <a:custGeom>
              <a:avLst/>
              <a:gdLst>
                <a:gd name="T0" fmla="*/ 22 w 39"/>
                <a:gd name="T1" fmla="*/ 83 h 83"/>
                <a:gd name="T2" fmla="*/ 17 w 39"/>
                <a:gd name="T3" fmla="*/ 83 h 83"/>
                <a:gd name="T4" fmla="*/ 17 w 39"/>
                <a:gd name="T5" fmla="*/ 5 h 83"/>
                <a:gd name="T6" fmla="*/ 0 w 39"/>
                <a:gd name="T7" fmla="*/ 5 h 83"/>
                <a:gd name="T8" fmla="*/ 0 w 39"/>
                <a:gd name="T9" fmla="*/ 0 h 83"/>
                <a:gd name="T10" fmla="*/ 39 w 39"/>
                <a:gd name="T11" fmla="*/ 0 h 83"/>
                <a:gd name="T12" fmla="*/ 39 w 39"/>
                <a:gd name="T13" fmla="*/ 5 h 83"/>
                <a:gd name="T14" fmla="*/ 22 w 39"/>
                <a:gd name="T15" fmla="*/ 5 h 83"/>
                <a:gd name="T16" fmla="*/ 22 w 39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83">
                  <a:moveTo>
                    <a:pt x="22" y="83"/>
                  </a:moveTo>
                  <a:lnTo>
                    <a:pt x="17" y="83"/>
                  </a:lnTo>
                  <a:lnTo>
                    <a:pt x="1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22" y="5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9602588" y="5261595"/>
              <a:ext cx="123825" cy="131763"/>
            </a:xfrm>
            <a:custGeom>
              <a:avLst/>
              <a:gdLst>
                <a:gd name="T0" fmla="*/ 192 w 207"/>
                <a:gd name="T1" fmla="*/ 0 h 220"/>
                <a:gd name="T2" fmla="*/ 207 w 207"/>
                <a:gd name="T3" fmla="*/ 0 h 220"/>
                <a:gd name="T4" fmla="*/ 160 w 207"/>
                <a:gd name="T5" fmla="*/ 220 h 220"/>
                <a:gd name="T6" fmla="*/ 142 w 207"/>
                <a:gd name="T7" fmla="*/ 220 h 220"/>
                <a:gd name="T8" fmla="*/ 109 w 207"/>
                <a:gd name="T9" fmla="*/ 55 h 220"/>
                <a:gd name="T10" fmla="*/ 103 w 207"/>
                <a:gd name="T11" fmla="*/ 19 h 220"/>
                <a:gd name="T12" fmla="*/ 101 w 207"/>
                <a:gd name="T13" fmla="*/ 34 h 220"/>
                <a:gd name="T14" fmla="*/ 98 w 207"/>
                <a:gd name="T15" fmla="*/ 55 h 220"/>
                <a:gd name="T16" fmla="*/ 65 w 207"/>
                <a:gd name="T17" fmla="*/ 220 h 220"/>
                <a:gd name="T18" fmla="*/ 47 w 207"/>
                <a:gd name="T19" fmla="*/ 220 h 220"/>
                <a:gd name="T20" fmla="*/ 0 w 207"/>
                <a:gd name="T21" fmla="*/ 0 h 220"/>
                <a:gd name="T22" fmla="*/ 16 w 207"/>
                <a:gd name="T23" fmla="*/ 0 h 220"/>
                <a:gd name="T24" fmla="*/ 47 w 207"/>
                <a:gd name="T25" fmla="*/ 151 h 220"/>
                <a:gd name="T26" fmla="*/ 56 w 207"/>
                <a:gd name="T27" fmla="*/ 203 h 220"/>
                <a:gd name="T28" fmla="*/ 64 w 207"/>
                <a:gd name="T29" fmla="*/ 152 h 220"/>
                <a:gd name="T30" fmla="*/ 95 w 207"/>
                <a:gd name="T31" fmla="*/ 0 h 220"/>
                <a:gd name="T32" fmla="*/ 112 w 207"/>
                <a:gd name="T33" fmla="*/ 0 h 220"/>
                <a:gd name="T34" fmla="*/ 143 w 207"/>
                <a:gd name="T35" fmla="*/ 151 h 220"/>
                <a:gd name="T36" fmla="*/ 150 w 207"/>
                <a:gd name="T37" fmla="*/ 192 h 220"/>
                <a:gd name="T38" fmla="*/ 151 w 207"/>
                <a:gd name="T39" fmla="*/ 203 h 220"/>
                <a:gd name="T40" fmla="*/ 160 w 207"/>
                <a:gd name="T41" fmla="*/ 151 h 220"/>
                <a:gd name="T42" fmla="*/ 192 w 207"/>
                <a:gd name="T4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0">
                  <a:moveTo>
                    <a:pt x="192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3"/>
                    <a:pt x="106" y="41"/>
                    <a:pt x="103" y="19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1" y="176"/>
                    <a:pt x="55" y="193"/>
                    <a:pt x="56" y="203"/>
                  </a:cubicBezTo>
                  <a:cubicBezTo>
                    <a:pt x="58" y="187"/>
                    <a:pt x="61" y="170"/>
                    <a:pt x="64" y="15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6" y="168"/>
                    <a:pt x="148" y="181"/>
                    <a:pt x="150" y="192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4" y="182"/>
                    <a:pt x="157" y="165"/>
                    <a:pt x="160" y="15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31"/>
            <p:cNvSpPr>
              <a:spLocks noEditPoints="1"/>
            </p:cNvSpPr>
            <p:nvPr/>
          </p:nvSpPr>
          <p:spPr bwMode="auto">
            <a:xfrm>
              <a:off x="9737526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1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1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8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2 w 127"/>
                <a:gd name="T27" fmla="*/ 113 h 226"/>
                <a:gd name="T28" fmla="*/ 100 w 127"/>
                <a:gd name="T29" fmla="*/ 39 h 226"/>
                <a:gd name="T30" fmla="*/ 64 w 127"/>
                <a:gd name="T31" fmla="*/ 14 h 226"/>
                <a:gd name="T32" fmla="*/ 28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1" y="197"/>
                  </a:cubicBezTo>
                  <a:cubicBezTo>
                    <a:pt x="100" y="216"/>
                    <a:pt x="84" y="226"/>
                    <a:pt x="63" y="226"/>
                  </a:cubicBezTo>
                  <a:cubicBezTo>
                    <a:pt x="43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7" y="9"/>
                    <a:pt x="43" y="0"/>
                    <a:pt x="64" y="0"/>
                  </a:cubicBezTo>
                  <a:cubicBezTo>
                    <a:pt x="84" y="0"/>
                    <a:pt x="100" y="10"/>
                    <a:pt x="111" y="29"/>
                  </a:cubicBezTo>
                  <a:cubicBezTo>
                    <a:pt x="122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20" y="170"/>
                    <a:pt x="28" y="187"/>
                  </a:cubicBezTo>
                  <a:cubicBezTo>
                    <a:pt x="36" y="203"/>
                    <a:pt x="48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2" y="146"/>
                    <a:pt x="112" y="113"/>
                  </a:cubicBezTo>
                  <a:cubicBezTo>
                    <a:pt x="112" y="80"/>
                    <a:pt x="108" y="55"/>
                    <a:pt x="100" y="39"/>
                  </a:cubicBezTo>
                  <a:cubicBezTo>
                    <a:pt x="91" y="22"/>
                    <a:pt x="80" y="14"/>
                    <a:pt x="64" y="14"/>
                  </a:cubicBezTo>
                  <a:cubicBezTo>
                    <a:pt x="48" y="14"/>
                    <a:pt x="36" y="22"/>
                    <a:pt x="28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32"/>
            <p:cNvSpPr>
              <a:spLocks noEditPoints="1"/>
            </p:cNvSpPr>
            <p:nvPr/>
          </p:nvSpPr>
          <p:spPr bwMode="auto">
            <a:xfrm>
              <a:off x="9839126" y="5261595"/>
              <a:ext cx="58738" cy="131763"/>
            </a:xfrm>
            <a:custGeom>
              <a:avLst/>
              <a:gdLst>
                <a:gd name="T0" fmla="*/ 14 w 100"/>
                <a:gd name="T1" fmla="*/ 124 h 220"/>
                <a:gd name="T2" fmla="*/ 14 w 100"/>
                <a:gd name="T3" fmla="*/ 220 h 220"/>
                <a:gd name="T4" fmla="*/ 0 w 100"/>
                <a:gd name="T5" fmla="*/ 220 h 220"/>
                <a:gd name="T6" fmla="*/ 0 w 100"/>
                <a:gd name="T7" fmla="*/ 0 h 220"/>
                <a:gd name="T8" fmla="*/ 30 w 100"/>
                <a:gd name="T9" fmla="*/ 0 h 220"/>
                <a:gd name="T10" fmla="*/ 77 w 100"/>
                <a:gd name="T11" fmla="*/ 15 h 220"/>
                <a:gd name="T12" fmla="*/ 92 w 100"/>
                <a:gd name="T13" fmla="*/ 61 h 220"/>
                <a:gd name="T14" fmla="*/ 84 w 100"/>
                <a:gd name="T15" fmla="*/ 98 h 220"/>
                <a:gd name="T16" fmla="*/ 56 w 100"/>
                <a:gd name="T17" fmla="*/ 120 h 220"/>
                <a:gd name="T18" fmla="*/ 100 w 100"/>
                <a:gd name="T19" fmla="*/ 220 h 220"/>
                <a:gd name="T20" fmla="*/ 83 w 100"/>
                <a:gd name="T21" fmla="*/ 220 h 220"/>
                <a:gd name="T22" fmla="*/ 42 w 100"/>
                <a:gd name="T23" fmla="*/ 124 h 220"/>
                <a:gd name="T24" fmla="*/ 14 w 100"/>
                <a:gd name="T25" fmla="*/ 124 h 220"/>
                <a:gd name="T26" fmla="*/ 14 w 100"/>
                <a:gd name="T27" fmla="*/ 110 h 220"/>
                <a:gd name="T28" fmla="*/ 35 w 100"/>
                <a:gd name="T29" fmla="*/ 110 h 220"/>
                <a:gd name="T30" fmla="*/ 66 w 100"/>
                <a:gd name="T31" fmla="*/ 98 h 220"/>
                <a:gd name="T32" fmla="*/ 77 w 100"/>
                <a:gd name="T33" fmla="*/ 61 h 220"/>
                <a:gd name="T34" fmla="*/ 66 w 100"/>
                <a:gd name="T35" fmla="*/ 25 h 220"/>
                <a:gd name="T36" fmla="*/ 31 w 100"/>
                <a:gd name="T37" fmla="*/ 14 h 220"/>
                <a:gd name="T38" fmla="*/ 14 w 100"/>
                <a:gd name="T39" fmla="*/ 14 h 220"/>
                <a:gd name="T40" fmla="*/ 14 w 100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220">
                  <a:moveTo>
                    <a:pt x="14" y="1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0"/>
                    <a:pt x="92" y="61"/>
                  </a:cubicBezTo>
                  <a:cubicBezTo>
                    <a:pt x="92" y="76"/>
                    <a:pt x="89" y="88"/>
                    <a:pt x="84" y="98"/>
                  </a:cubicBezTo>
                  <a:cubicBezTo>
                    <a:pt x="78" y="108"/>
                    <a:pt x="69" y="115"/>
                    <a:pt x="56" y="120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3" y="220"/>
                    <a:pt x="83" y="220"/>
                    <a:pt x="83" y="220"/>
                  </a:cubicBezTo>
                  <a:cubicBezTo>
                    <a:pt x="42" y="124"/>
                    <a:pt x="42" y="124"/>
                    <a:pt x="42" y="124"/>
                  </a:cubicBezTo>
                  <a:lnTo>
                    <a:pt x="14" y="124"/>
                  </a:lnTo>
                  <a:close/>
                  <a:moveTo>
                    <a:pt x="14" y="110"/>
                  </a:moveTo>
                  <a:cubicBezTo>
                    <a:pt x="35" y="110"/>
                    <a:pt x="35" y="110"/>
                    <a:pt x="35" y="110"/>
                  </a:cubicBezTo>
                  <a:cubicBezTo>
                    <a:pt x="48" y="110"/>
                    <a:pt x="59" y="106"/>
                    <a:pt x="66" y="98"/>
                  </a:cubicBezTo>
                  <a:cubicBezTo>
                    <a:pt x="73" y="90"/>
                    <a:pt x="77" y="77"/>
                    <a:pt x="77" y="61"/>
                  </a:cubicBezTo>
                  <a:cubicBezTo>
                    <a:pt x="77" y="45"/>
                    <a:pt x="73" y="33"/>
                    <a:pt x="66" y="25"/>
                  </a:cubicBezTo>
                  <a:cubicBezTo>
                    <a:pt x="58" y="18"/>
                    <a:pt x="47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9916913" y="5261595"/>
              <a:ext cx="60325" cy="131763"/>
            </a:xfrm>
            <a:custGeom>
              <a:avLst/>
              <a:gdLst>
                <a:gd name="T0" fmla="*/ 100 w 100"/>
                <a:gd name="T1" fmla="*/ 220 h 220"/>
                <a:gd name="T2" fmla="*/ 84 w 100"/>
                <a:gd name="T3" fmla="*/ 220 h 220"/>
                <a:gd name="T4" fmla="*/ 32 w 100"/>
                <a:gd name="T5" fmla="*/ 110 h 220"/>
                <a:gd name="T6" fmla="*/ 15 w 100"/>
                <a:gd name="T7" fmla="*/ 133 h 220"/>
                <a:gd name="T8" fmla="*/ 15 w 100"/>
                <a:gd name="T9" fmla="*/ 220 h 220"/>
                <a:gd name="T10" fmla="*/ 0 w 100"/>
                <a:gd name="T11" fmla="*/ 220 h 220"/>
                <a:gd name="T12" fmla="*/ 0 w 100"/>
                <a:gd name="T13" fmla="*/ 0 h 220"/>
                <a:gd name="T14" fmla="*/ 15 w 100"/>
                <a:gd name="T15" fmla="*/ 0 h 220"/>
                <a:gd name="T16" fmla="*/ 15 w 100"/>
                <a:gd name="T17" fmla="*/ 116 h 220"/>
                <a:gd name="T18" fmla="*/ 80 w 100"/>
                <a:gd name="T19" fmla="*/ 0 h 220"/>
                <a:gd name="T20" fmla="*/ 96 w 100"/>
                <a:gd name="T21" fmla="*/ 0 h 220"/>
                <a:gd name="T22" fmla="*/ 41 w 100"/>
                <a:gd name="T23" fmla="*/ 97 h 220"/>
                <a:gd name="T24" fmla="*/ 100 w 100"/>
                <a:gd name="T2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20">
                  <a:moveTo>
                    <a:pt x="100" y="220"/>
                  </a:moveTo>
                  <a:cubicBezTo>
                    <a:pt x="84" y="220"/>
                    <a:pt x="84" y="220"/>
                    <a:pt x="84" y="22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20" y="107"/>
                    <a:pt x="42" y="68"/>
                    <a:pt x="8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1" y="97"/>
                    <a:pt x="41" y="97"/>
                    <a:pt x="41" y="97"/>
                  </a:cubicBezTo>
                  <a:lnTo>
                    <a:pt x="100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74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717" r:id="rId17"/>
    <p:sldLayoutId id="2147483718" r:id="rId18"/>
    <p:sldLayoutId id="2147483719" r:id="rId19"/>
    <p:sldLayoutId id="2147483720" r:id="rId20"/>
    <p:sldLayoutId id="2147483721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uppierung 32"/>
          <p:cNvGrpSpPr/>
          <p:nvPr userDrawn="1"/>
        </p:nvGrpSpPr>
        <p:grpSpPr>
          <a:xfrm>
            <a:off x="7478418" y="4680208"/>
            <a:ext cx="1341267" cy="235576"/>
            <a:chOff x="4957563" y="4509120"/>
            <a:chExt cx="5043488" cy="885826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4957563" y="4512295"/>
              <a:ext cx="1128713" cy="881063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126" y="480598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5711626" y="4512295"/>
              <a:ext cx="790575" cy="881063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solidFill>
              <a:srgbClr val="AE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9756576" y="4509120"/>
              <a:ext cx="244475" cy="688975"/>
            </a:xfrm>
            <a:custGeom>
              <a:avLst/>
              <a:gdLst>
                <a:gd name="T0" fmla="*/ 393 w 406"/>
                <a:gd name="T1" fmla="*/ 961 h 1146"/>
                <a:gd name="T2" fmla="*/ 298 w 406"/>
                <a:gd name="T3" fmla="*/ 866 h 1146"/>
                <a:gd name="T4" fmla="*/ 298 w 406"/>
                <a:gd name="T5" fmla="*/ 766 h 1146"/>
                <a:gd name="T6" fmla="*/ 298 w 406"/>
                <a:gd name="T7" fmla="*/ 493 h 1146"/>
                <a:gd name="T8" fmla="*/ 406 w 406"/>
                <a:gd name="T9" fmla="*/ 493 h 1146"/>
                <a:gd name="T10" fmla="*/ 406 w 406"/>
                <a:gd name="T11" fmla="*/ 308 h 1146"/>
                <a:gd name="T12" fmla="*/ 298 w 406"/>
                <a:gd name="T13" fmla="*/ 308 h 1146"/>
                <a:gd name="T14" fmla="*/ 298 w 406"/>
                <a:gd name="T15" fmla="*/ 196 h 1146"/>
                <a:gd name="T16" fmla="*/ 298 w 406"/>
                <a:gd name="T17" fmla="*/ 191 h 1146"/>
                <a:gd name="T18" fmla="*/ 298 w 406"/>
                <a:gd name="T19" fmla="*/ 185 h 1146"/>
                <a:gd name="T20" fmla="*/ 107 w 406"/>
                <a:gd name="T21" fmla="*/ 0 h 1146"/>
                <a:gd name="T22" fmla="*/ 107 w 406"/>
                <a:gd name="T23" fmla="*/ 308 h 1146"/>
                <a:gd name="T24" fmla="*/ 0 w 406"/>
                <a:gd name="T25" fmla="*/ 308 h 1146"/>
                <a:gd name="T26" fmla="*/ 0 w 406"/>
                <a:gd name="T27" fmla="*/ 349 h 1146"/>
                <a:gd name="T28" fmla="*/ 0 w 406"/>
                <a:gd name="T29" fmla="*/ 493 h 1146"/>
                <a:gd name="T30" fmla="*/ 107 w 406"/>
                <a:gd name="T31" fmla="*/ 493 h 1146"/>
                <a:gd name="T32" fmla="*/ 107 w 406"/>
                <a:gd name="T33" fmla="*/ 959 h 1146"/>
                <a:gd name="T34" fmla="*/ 108 w 406"/>
                <a:gd name="T35" fmla="*/ 959 h 1146"/>
                <a:gd name="T36" fmla="*/ 298 w 406"/>
                <a:gd name="T37" fmla="*/ 1146 h 1146"/>
                <a:gd name="T38" fmla="*/ 298 w 406"/>
                <a:gd name="T39" fmla="*/ 1146 h 1146"/>
                <a:gd name="T40" fmla="*/ 298 w 406"/>
                <a:gd name="T41" fmla="*/ 1146 h 1146"/>
                <a:gd name="T42" fmla="*/ 406 w 406"/>
                <a:gd name="T43" fmla="*/ 960 h 1146"/>
                <a:gd name="T44" fmla="*/ 393 w 406"/>
                <a:gd name="T45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6" h="1146">
                  <a:moveTo>
                    <a:pt x="393" y="961"/>
                  </a:moveTo>
                  <a:cubicBezTo>
                    <a:pt x="341" y="961"/>
                    <a:pt x="298" y="918"/>
                    <a:pt x="298" y="866"/>
                  </a:cubicBezTo>
                  <a:cubicBezTo>
                    <a:pt x="298" y="766"/>
                    <a:pt x="298" y="766"/>
                    <a:pt x="298" y="766"/>
                  </a:cubicBezTo>
                  <a:cubicBezTo>
                    <a:pt x="298" y="493"/>
                    <a:pt x="298" y="493"/>
                    <a:pt x="298" y="493"/>
                  </a:cubicBezTo>
                  <a:cubicBezTo>
                    <a:pt x="406" y="493"/>
                    <a:pt x="406" y="493"/>
                    <a:pt x="406" y="49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298" y="196"/>
                    <a:pt x="298" y="196"/>
                    <a:pt x="298" y="196"/>
                  </a:cubicBezTo>
                  <a:cubicBezTo>
                    <a:pt x="298" y="194"/>
                    <a:pt x="298" y="192"/>
                    <a:pt x="298" y="191"/>
                  </a:cubicBezTo>
                  <a:cubicBezTo>
                    <a:pt x="298" y="189"/>
                    <a:pt x="298" y="187"/>
                    <a:pt x="298" y="185"/>
                  </a:cubicBezTo>
                  <a:cubicBezTo>
                    <a:pt x="295" y="82"/>
                    <a:pt x="211" y="0"/>
                    <a:pt x="107" y="0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07" y="493"/>
                    <a:pt x="107" y="493"/>
                    <a:pt x="107" y="493"/>
                  </a:cubicBezTo>
                  <a:cubicBezTo>
                    <a:pt x="107" y="959"/>
                    <a:pt x="107" y="959"/>
                    <a:pt x="107" y="959"/>
                  </a:cubicBezTo>
                  <a:cubicBezTo>
                    <a:pt x="108" y="959"/>
                    <a:pt x="108" y="959"/>
                    <a:pt x="108" y="959"/>
                  </a:cubicBezTo>
                  <a:cubicBezTo>
                    <a:pt x="109" y="1063"/>
                    <a:pt x="194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406" y="960"/>
                    <a:pt x="406" y="960"/>
                    <a:pt x="406" y="960"/>
                  </a:cubicBezTo>
                  <a:cubicBezTo>
                    <a:pt x="402" y="961"/>
                    <a:pt x="398" y="961"/>
                    <a:pt x="393" y="961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6730801" y="4509120"/>
              <a:ext cx="458788" cy="688975"/>
            </a:xfrm>
            <a:custGeom>
              <a:avLst/>
              <a:gdLst>
                <a:gd name="T0" fmla="*/ 286 w 764"/>
                <a:gd name="T1" fmla="*/ 961 h 1146"/>
                <a:gd name="T2" fmla="*/ 191 w 764"/>
                <a:gd name="T3" fmla="*/ 866 h 1146"/>
                <a:gd name="T4" fmla="*/ 191 w 764"/>
                <a:gd name="T5" fmla="*/ 183 h 1146"/>
                <a:gd name="T6" fmla="*/ 4 w 764"/>
                <a:gd name="T7" fmla="*/ 0 h 1146"/>
                <a:gd name="T8" fmla="*/ 4 w 764"/>
                <a:gd name="T9" fmla="*/ 0 h 1146"/>
                <a:gd name="T10" fmla="*/ 0 w 764"/>
                <a:gd name="T11" fmla="*/ 0 h 1146"/>
                <a:gd name="T12" fmla="*/ 0 w 764"/>
                <a:gd name="T13" fmla="*/ 958 h 1146"/>
                <a:gd name="T14" fmla="*/ 1 w 764"/>
                <a:gd name="T15" fmla="*/ 961 h 1146"/>
                <a:gd name="T16" fmla="*/ 165 w 764"/>
                <a:gd name="T17" fmla="*/ 1146 h 1146"/>
                <a:gd name="T18" fmla="*/ 764 w 764"/>
                <a:gd name="T19" fmla="*/ 1146 h 1146"/>
                <a:gd name="T20" fmla="*/ 764 w 764"/>
                <a:gd name="T21" fmla="*/ 961 h 1146"/>
                <a:gd name="T22" fmla="*/ 286 w 764"/>
                <a:gd name="T23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" h="1146">
                  <a:moveTo>
                    <a:pt x="286" y="961"/>
                  </a:moveTo>
                  <a:cubicBezTo>
                    <a:pt x="234" y="961"/>
                    <a:pt x="191" y="918"/>
                    <a:pt x="191" y="866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81"/>
                    <a:pt x="10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959"/>
                    <a:pt x="1" y="960"/>
                    <a:pt x="1" y="961"/>
                  </a:cubicBezTo>
                  <a:cubicBezTo>
                    <a:pt x="2" y="1056"/>
                    <a:pt x="73" y="1134"/>
                    <a:pt x="165" y="1146"/>
                  </a:cubicBezTo>
                  <a:cubicBezTo>
                    <a:pt x="764" y="1146"/>
                    <a:pt x="764" y="1146"/>
                    <a:pt x="764" y="1146"/>
                  </a:cubicBezTo>
                  <a:cubicBezTo>
                    <a:pt x="764" y="961"/>
                    <a:pt x="764" y="961"/>
                    <a:pt x="764" y="961"/>
                  </a:cubicBezTo>
                  <a:lnTo>
                    <a:pt x="286" y="961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7141963" y="4709145"/>
              <a:ext cx="576263" cy="684213"/>
            </a:xfrm>
            <a:custGeom>
              <a:avLst/>
              <a:gdLst>
                <a:gd name="T0" fmla="*/ 751 w 958"/>
                <a:gd name="T1" fmla="*/ 0 h 1138"/>
                <a:gd name="T2" fmla="*/ 479 w 958"/>
                <a:gd name="T3" fmla="*/ 471 h 1138"/>
                <a:gd name="T4" fmla="*/ 207 w 958"/>
                <a:gd name="T5" fmla="*/ 0 h 1138"/>
                <a:gd name="T6" fmla="*/ 0 w 958"/>
                <a:gd name="T7" fmla="*/ 0 h 1138"/>
                <a:gd name="T8" fmla="*/ 163 w 958"/>
                <a:gd name="T9" fmla="*/ 283 h 1138"/>
                <a:gd name="T10" fmla="*/ 375 w 958"/>
                <a:gd name="T11" fmla="*/ 650 h 1138"/>
                <a:gd name="T12" fmla="*/ 288 w 958"/>
                <a:gd name="T13" fmla="*/ 801 h 1138"/>
                <a:gd name="T14" fmla="*/ 256 w 958"/>
                <a:gd name="T15" fmla="*/ 856 h 1138"/>
                <a:gd name="T16" fmla="*/ 53 w 958"/>
                <a:gd name="T17" fmla="*/ 958 h 1138"/>
                <a:gd name="T18" fmla="*/ 53 w 958"/>
                <a:gd name="T19" fmla="*/ 1138 h 1138"/>
                <a:gd name="T20" fmla="*/ 95 w 958"/>
                <a:gd name="T21" fmla="*/ 1135 h 1138"/>
                <a:gd name="T22" fmla="*/ 411 w 958"/>
                <a:gd name="T23" fmla="*/ 947 h 1138"/>
                <a:gd name="T24" fmla="*/ 443 w 958"/>
                <a:gd name="T25" fmla="*/ 891 h 1138"/>
                <a:gd name="T26" fmla="*/ 479 w 958"/>
                <a:gd name="T27" fmla="*/ 829 h 1138"/>
                <a:gd name="T28" fmla="*/ 582 w 958"/>
                <a:gd name="T29" fmla="*/ 650 h 1138"/>
                <a:gd name="T30" fmla="*/ 958 w 958"/>
                <a:gd name="T31" fmla="*/ 0 h 1138"/>
                <a:gd name="T32" fmla="*/ 751 w 958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8" h="1138">
                  <a:moveTo>
                    <a:pt x="751" y="0"/>
                  </a:moveTo>
                  <a:cubicBezTo>
                    <a:pt x="479" y="471"/>
                    <a:pt x="479" y="471"/>
                    <a:pt x="479" y="471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375" y="650"/>
                    <a:pt x="375" y="650"/>
                    <a:pt x="375" y="650"/>
                  </a:cubicBezTo>
                  <a:cubicBezTo>
                    <a:pt x="288" y="801"/>
                    <a:pt x="288" y="801"/>
                    <a:pt x="288" y="801"/>
                  </a:cubicBezTo>
                  <a:cubicBezTo>
                    <a:pt x="256" y="856"/>
                    <a:pt x="256" y="856"/>
                    <a:pt x="256" y="856"/>
                  </a:cubicBezTo>
                  <a:cubicBezTo>
                    <a:pt x="210" y="918"/>
                    <a:pt x="136" y="958"/>
                    <a:pt x="53" y="958"/>
                  </a:cubicBezTo>
                  <a:cubicBezTo>
                    <a:pt x="53" y="1138"/>
                    <a:pt x="53" y="1138"/>
                    <a:pt x="53" y="1138"/>
                  </a:cubicBezTo>
                  <a:cubicBezTo>
                    <a:pt x="67" y="1138"/>
                    <a:pt x="81" y="1137"/>
                    <a:pt x="95" y="1135"/>
                  </a:cubicBezTo>
                  <a:cubicBezTo>
                    <a:pt x="226" y="1122"/>
                    <a:pt x="340" y="1051"/>
                    <a:pt x="411" y="947"/>
                  </a:cubicBezTo>
                  <a:cubicBezTo>
                    <a:pt x="423" y="930"/>
                    <a:pt x="434" y="911"/>
                    <a:pt x="443" y="891"/>
                  </a:cubicBezTo>
                  <a:cubicBezTo>
                    <a:pt x="479" y="829"/>
                    <a:pt x="479" y="829"/>
                    <a:pt x="479" y="829"/>
                  </a:cubicBezTo>
                  <a:cubicBezTo>
                    <a:pt x="582" y="650"/>
                    <a:pt x="582" y="650"/>
                    <a:pt x="582" y="650"/>
                  </a:cubicBezTo>
                  <a:cubicBezTo>
                    <a:pt x="958" y="0"/>
                    <a:pt x="958" y="0"/>
                    <a:pt x="958" y="0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8081763" y="4694858"/>
              <a:ext cx="522288" cy="520700"/>
            </a:xfrm>
            <a:custGeom>
              <a:avLst/>
              <a:gdLst>
                <a:gd name="T0" fmla="*/ 432 w 866"/>
                <a:gd name="T1" fmla="*/ 1 h 866"/>
                <a:gd name="T2" fmla="*/ 0 w 866"/>
                <a:gd name="T3" fmla="*/ 434 h 866"/>
                <a:gd name="T4" fmla="*/ 434 w 866"/>
                <a:gd name="T5" fmla="*/ 866 h 866"/>
                <a:gd name="T6" fmla="*/ 865 w 866"/>
                <a:gd name="T7" fmla="*/ 432 h 866"/>
                <a:gd name="T8" fmla="*/ 432 w 866"/>
                <a:gd name="T9" fmla="*/ 1 h 866"/>
                <a:gd name="T10" fmla="*/ 433 w 866"/>
                <a:gd name="T11" fmla="*/ 674 h 866"/>
                <a:gd name="T12" fmla="*/ 192 w 866"/>
                <a:gd name="T13" fmla="*/ 434 h 866"/>
                <a:gd name="T14" fmla="*/ 432 w 866"/>
                <a:gd name="T15" fmla="*/ 192 h 866"/>
                <a:gd name="T16" fmla="*/ 674 w 866"/>
                <a:gd name="T17" fmla="*/ 433 h 866"/>
                <a:gd name="T18" fmla="*/ 433 w 866"/>
                <a:gd name="T19" fmla="*/ 67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6" h="866">
                  <a:moveTo>
                    <a:pt x="432" y="1"/>
                  </a:moveTo>
                  <a:cubicBezTo>
                    <a:pt x="193" y="1"/>
                    <a:pt x="0" y="195"/>
                    <a:pt x="0" y="434"/>
                  </a:cubicBezTo>
                  <a:cubicBezTo>
                    <a:pt x="1" y="673"/>
                    <a:pt x="195" y="866"/>
                    <a:pt x="434" y="866"/>
                  </a:cubicBezTo>
                  <a:cubicBezTo>
                    <a:pt x="673" y="865"/>
                    <a:pt x="866" y="671"/>
                    <a:pt x="865" y="432"/>
                  </a:cubicBezTo>
                  <a:cubicBezTo>
                    <a:pt x="865" y="193"/>
                    <a:pt x="671" y="0"/>
                    <a:pt x="432" y="1"/>
                  </a:cubicBezTo>
                  <a:close/>
                  <a:moveTo>
                    <a:pt x="433" y="674"/>
                  </a:moveTo>
                  <a:cubicBezTo>
                    <a:pt x="300" y="675"/>
                    <a:pt x="192" y="567"/>
                    <a:pt x="192" y="434"/>
                  </a:cubicBezTo>
                  <a:cubicBezTo>
                    <a:pt x="192" y="300"/>
                    <a:pt x="299" y="192"/>
                    <a:pt x="432" y="192"/>
                  </a:cubicBezTo>
                  <a:cubicBezTo>
                    <a:pt x="566" y="192"/>
                    <a:pt x="674" y="299"/>
                    <a:pt x="674" y="433"/>
                  </a:cubicBezTo>
                  <a:cubicBezTo>
                    <a:pt x="674" y="566"/>
                    <a:pt x="567" y="674"/>
                    <a:pt x="433" y="6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7676951" y="4696445"/>
              <a:ext cx="390525" cy="519113"/>
            </a:xfrm>
            <a:custGeom>
              <a:avLst/>
              <a:gdLst>
                <a:gd name="T0" fmla="*/ 433 w 649"/>
                <a:gd name="T1" fmla="*/ 673 h 865"/>
                <a:gd name="T2" fmla="*/ 192 w 649"/>
                <a:gd name="T3" fmla="*/ 432 h 865"/>
                <a:gd name="T4" fmla="*/ 433 w 649"/>
                <a:gd name="T5" fmla="*/ 191 h 865"/>
                <a:gd name="T6" fmla="*/ 547 w 649"/>
                <a:gd name="T7" fmla="*/ 220 h 865"/>
                <a:gd name="T8" fmla="*/ 643 w 649"/>
                <a:gd name="T9" fmla="*/ 54 h 865"/>
                <a:gd name="T10" fmla="*/ 433 w 649"/>
                <a:gd name="T11" fmla="*/ 0 h 865"/>
                <a:gd name="T12" fmla="*/ 0 w 649"/>
                <a:gd name="T13" fmla="*/ 432 h 865"/>
                <a:gd name="T14" fmla="*/ 433 w 649"/>
                <a:gd name="T15" fmla="*/ 865 h 865"/>
                <a:gd name="T16" fmla="*/ 649 w 649"/>
                <a:gd name="T17" fmla="*/ 807 h 865"/>
                <a:gd name="T18" fmla="*/ 553 w 649"/>
                <a:gd name="T19" fmla="*/ 641 h 865"/>
                <a:gd name="T20" fmla="*/ 433 w 649"/>
                <a:gd name="T21" fmla="*/ 673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9" h="865">
                  <a:moveTo>
                    <a:pt x="433" y="673"/>
                  </a:moveTo>
                  <a:cubicBezTo>
                    <a:pt x="300" y="673"/>
                    <a:pt x="192" y="565"/>
                    <a:pt x="192" y="432"/>
                  </a:cubicBezTo>
                  <a:cubicBezTo>
                    <a:pt x="192" y="299"/>
                    <a:pt x="300" y="191"/>
                    <a:pt x="433" y="191"/>
                  </a:cubicBezTo>
                  <a:cubicBezTo>
                    <a:pt x="474" y="191"/>
                    <a:pt x="513" y="201"/>
                    <a:pt x="547" y="220"/>
                  </a:cubicBezTo>
                  <a:cubicBezTo>
                    <a:pt x="643" y="54"/>
                    <a:pt x="643" y="54"/>
                    <a:pt x="643" y="54"/>
                  </a:cubicBezTo>
                  <a:cubicBezTo>
                    <a:pt x="580" y="19"/>
                    <a:pt x="509" y="0"/>
                    <a:pt x="433" y="0"/>
                  </a:cubicBezTo>
                  <a:cubicBezTo>
                    <a:pt x="194" y="0"/>
                    <a:pt x="0" y="193"/>
                    <a:pt x="0" y="432"/>
                  </a:cubicBezTo>
                  <a:cubicBezTo>
                    <a:pt x="0" y="671"/>
                    <a:pt x="194" y="865"/>
                    <a:pt x="433" y="865"/>
                  </a:cubicBezTo>
                  <a:cubicBezTo>
                    <a:pt x="512" y="865"/>
                    <a:pt x="585" y="843"/>
                    <a:pt x="649" y="807"/>
                  </a:cubicBezTo>
                  <a:cubicBezTo>
                    <a:pt x="553" y="641"/>
                    <a:pt x="553" y="641"/>
                    <a:pt x="553" y="641"/>
                  </a:cubicBezTo>
                  <a:cubicBezTo>
                    <a:pt x="518" y="661"/>
                    <a:pt x="477" y="673"/>
                    <a:pt x="433" y="673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8645326" y="4694858"/>
              <a:ext cx="520700" cy="508000"/>
            </a:xfrm>
            <a:custGeom>
              <a:avLst/>
              <a:gdLst>
                <a:gd name="T0" fmla="*/ 675 w 865"/>
                <a:gd name="T1" fmla="*/ 74 h 844"/>
                <a:gd name="T2" fmla="*/ 432 w 865"/>
                <a:gd name="T3" fmla="*/ 0 h 844"/>
                <a:gd name="T4" fmla="*/ 191 w 865"/>
                <a:gd name="T5" fmla="*/ 74 h 844"/>
                <a:gd name="T6" fmla="*/ 156 w 865"/>
                <a:gd name="T7" fmla="*/ 100 h 844"/>
                <a:gd name="T8" fmla="*/ 8 w 865"/>
                <a:gd name="T9" fmla="*/ 24 h 844"/>
                <a:gd name="T10" fmla="*/ 0 w 865"/>
                <a:gd name="T11" fmla="*/ 24 h 844"/>
                <a:gd name="T12" fmla="*/ 0 w 865"/>
                <a:gd name="T13" fmla="*/ 389 h 844"/>
                <a:gd name="T14" fmla="*/ 0 w 865"/>
                <a:gd name="T15" fmla="*/ 844 h 844"/>
                <a:gd name="T16" fmla="*/ 191 w 865"/>
                <a:gd name="T17" fmla="*/ 844 h 844"/>
                <a:gd name="T18" fmla="*/ 191 w 865"/>
                <a:gd name="T19" fmla="*/ 791 h 844"/>
                <a:gd name="T20" fmla="*/ 191 w 865"/>
                <a:gd name="T21" fmla="*/ 432 h 844"/>
                <a:gd name="T22" fmla="*/ 192 w 865"/>
                <a:gd name="T23" fmla="*/ 432 h 844"/>
                <a:gd name="T24" fmla="*/ 432 w 865"/>
                <a:gd name="T25" fmla="*/ 191 h 844"/>
                <a:gd name="T26" fmla="*/ 674 w 865"/>
                <a:gd name="T27" fmla="*/ 432 h 844"/>
                <a:gd name="T28" fmla="*/ 674 w 865"/>
                <a:gd name="T29" fmla="*/ 432 h 844"/>
                <a:gd name="T30" fmla="*/ 675 w 865"/>
                <a:gd name="T31" fmla="*/ 432 h 844"/>
                <a:gd name="T32" fmla="*/ 675 w 865"/>
                <a:gd name="T33" fmla="*/ 791 h 844"/>
                <a:gd name="T34" fmla="*/ 675 w 865"/>
                <a:gd name="T35" fmla="*/ 844 h 844"/>
                <a:gd name="T36" fmla="*/ 865 w 865"/>
                <a:gd name="T37" fmla="*/ 844 h 844"/>
                <a:gd name="T38" fmla="*/ 865 w 865"/>
                <a:gd name="T39" fmla="*/ 432 h 844"/>
                <a:gd name="T40" fmla="*/ 675 w 865"/>
                <a:gd name="T41" fmla="*/ 7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5" h="844">
                  <a:moveTo>
                    <a:pt x="675" y="74"/>
                  </a:moveTo>
                  <a:cubicBezTo>
                    <a:pt x="605" y="27"/>
                    <a:pt x="522" y="0"/>
                    <a:pt x="432" y="0"/>
                  </a:cubicBezTo>
                  <a:cubicBezTo>
                    <a:pt x="343" y="0"/>
                    <a:pt x="260" y="27"/>
                    <a:pt x="191" y="74"/>
                  </a:cubicBezTo>
                  <a:cubicBezTo>
                    <a:pt x="179" y="82"/>
                    <a:pt x="167" y="91"/>
                    <a:pt x="156" y="100"/>
                  </a:cubicBezTo>
                  <a:cubicBezTo>
                    <a:pt x="123" y="54"/>
                    <a:pt x="69" y="24"/>
                    <a:pt x="8" y="24"/>
                  </a:cubicBezTo>
                  <a:cubicBezTo>
                    <a:pt x="5" y="24"/>
                    <a:pt x="3" y="24"/>
                    <a:pt x="0" y="2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191" y="844"/>
                    <a:pt x="191" y="844"/>
                    <a:pt x="191" y="844"/>
                  </a:cubicBezTo>
                  <a:cubicBezTo>
                    <a:pt x="191" y="791"/>
                    <a:pt x="191" y="791"/>
                    <a:pt x="191" y="791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92" y="432"/>
                    <a:pt x="192" y="432"/>
                    <a:pt x="192" y="432"/>
                  </a:cubicBezTo>
                  <a:cubicBezTo>
                    <a:pt x="192" y="299"/>
                    <a:pt x="299" y="192"/>
                    <a:pt x="432" y="191"/>
                  </a:cubicBezTo>
                  <a:cubicBezTo>
                    <a:pt x="565" y="191"/>
                    <a:pt x="674" y="299"/>
                    <a:pt x="674" y="432"/>
                  </a:cubicBezTo>
                  <a:cubicBezTo>
                    <a:pt x="674" y="432"/>
                    <a:pt x="674" y="432"/>
                    <a:pt x="674" y="432"/>
                  </a:cubicBezTo>
                  <a:cubicBezTo>
                    <a:pt x="675" y="432"/>
                    <a:pt x="675" y="432"/>
                    <a:pt x="675" y="432"/>
                  </a:cubicBezTo>
                  <a:cubicBezTo>
                    <a:pt x="675" y="791"/>
                    <a:pt x="675" y="791"/>
                    <a:pt x="675" y="791"/>
                  </a:cubicBezTo>
                  <a:cubicBezTo>
                    <a:pt x="675" y="844"/>
                    <a:pt x="675" y="844"/>
                    <a:pt x="675" y="844"/>
                  </a:cubicBezTo>
                  <a:cubicBezTo>
                    <a:pt x="865" y="844"/>
                    <a:pt x="865" y="844"/>
                    <a:pt x="865" y="844"/>
                  </a:cubicBezTo>
                  <a:cubicBezTo>
                    <a:pt x="865" y="432"/>
                    <a:pt x="865" y="432"/>
                    <a:pt x="865" y="432"/>
                  </a:cubicBezTo>
                  <a:cubicBezTo>
                    <a:pt x="865" y="283"/>
                    <a:pt x="789" y="151"/>
                    <a:pt x="675" y="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9204126" y="4693270"/>
              <a:ext cx="520700" cy="522288"/>
            </a:xfrm>
            <a:custGeom>
              <a:avLst/>
              <a:gdLst>
                <a:gd name="T0" fmla="*/ 850 w 865"/>
                <a:gd name="T1" fmla="*/ 549 h 866"/>
                <a:gd name="T2" fmla="*/ 865 w 865"/>
                <a:gd name="T3" fmla="*/ 433 h 866"/>
                <a:gd name="T4" fmla="*/ 859 w 865"/>
                <a:gd name="T5" fmla="*/ 363 h 866"/>
                <a:gd name="T6" fmla="*/ 432 w 865"/>
                <a:gd name="T7" fmla="*/ 1 h 866"/>
                <a:gd name="T8" fmla="*/ 6 w 865"/>
                <a:gd name="T9" fmla="*/ 363 h 866"/>
                <a:gd name="T10" fmla="*/ 0 w 865"/>
                <a:gd name="T11" fmla="*/ 434 h 866"/>
                <a:gd name="T12" fmla="*/ 16 w 865"/>
                <a:gd name="T13" fmla="*/ 549 h 866"/>
                <a:gd name="T14" fmla="*/ 74 w 865"/>
                <a:gd name="T15" fmla="*/ 675 h 866"/>
                <a:gd name="T16" fmla="*/ 434 w 865"/>
                <a:gd name="T17" fmla="*/ 866 h 866"/>
                <a:gd name="T18" fmla="*/ 792 w 865"/>
                <a:gd name="T19" fmla="*/ 675 h 866"/>
                <a:gd name="T20" fmla="*/ 433 w 865"/>
                <a:gd name="T21" fmla="*/ 675 h 866"/>
                <a:gd name="T22" fmla="*/ 221 w 865"/>
                <a:gd name="T23" fmla="*/ 549 h 866"/>
                <a:gd name="T24" fmla="*/ 644 w 865"/>
                <a:gd name="T25" fmla="*/ 549 h 866"/>
                <a:gd name="T26" fmla="*/ 850 w 865"/>
                <a:gd name="T27" fmla="*/ 549 h 866"/>
                <a:gd name="T28" fmla="*/ 202 w 865"/>
                <a:gd name="T29" fmla="*/ 363 h 866"/>
                <a:gd name="T30" fmla="*/ 432 w 865"/>
                <a:gd name="T31" fmla="*/ 192 h 866"/>
                <a:gd name="T32" fmla="*/ 663 w 865"/>
                <a:gd name="T33" fmla="*/ 363 h 866"/>
                <a:gd name="T34" fmla="*/ 202 w 865"/>
                <a:gd name="T35" fmla="*/ 36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5" h="866">
                  <a:moveTo>
                    <a:pt x="850" y="549"/>
                  </a:moveTo>
                  <a:cubicBezTo>
                    <a:pt x="860" y="512"/>
                    <a:pt x="865" y="473"/>
                    <a:pt x="865" y="433"/>
                  </a:cubicBezTo>
                  <a:cubicBezTo>
                    <a:pt x="865" y="409"/>
                    <a:pt x="863" y="386"/>
                    <a:pt x="859" y="363"/>
                  </a:cubicBezTo>
                  <a:cubicBezTo>
                    <a:pt x="826" y="157"/>
                    <a:pt x="647" y="0"/>
                    <a:pt x="432" y="1"/>
                  </a:cubicBezTo>
                  <a:cubicBezTo>
                    <a:pt x="217" y="1"/>
                    <a:pt x="39" y="158"/>
                    <a:pt x="6" y="363"/>
                  </a:cubicBezTo>
                  <a:cubicBezTo>
                    <a:pt x="2" y="386"/>
                    <a:pt x="0" y="410"/>
                    <a:pt x="0" y="434"/>
                  </a:cubicBezTo>
                  <a:cubicBezTo>
                    <a:pt x="0" y="474"/>
                    <a:pt x="6" y="512"/>
                    <a:pt x="16" y="549"/>
                  </a:cubicBezTo>
                  <a:cubicBezTo>
                    <a:pt x="28" y="594"/>
                    <a:pt x="48" y="636"/>
                    <a:pt x="74" y="675"/>
                  </a:cubicBezTo>
                  <a:cubicBezTo>
                    <a:pt x="151" y="790"/>
                    <a:pt x="284" y="866"/>
                    <a:pt x="434" y="866"/>
                  </a:cubicBezTo>
                  <a:cubicBezTo>
                    <a:pt x="583" y="866"/>
                    <a:pt x="714" y="790"/>
                    <a:pt x="792" y="675"/>
                  </a:cubicBezTo>
                  <a:cubicBezTo>
                    <a:pt x="433" y="675"/>
                    <a:pt x="433" y="675"/>
                    <a:pt x="433" y="675"/>
                  </a:cubicBezTo>
                  <a:cubicBezTo>
                    <a:pt x="342" y="675"/>
                    <a:pt x="262" y="624"/>
                    <a:pt x="221" y="549"/>
                  </a:cubicBezTo>
                  <a:cubicBezTo>
                    <a:pt x="644" y="549"/>
                    <a:pt x="644" y="549"/>
                    <a:pt x="644" y="549"/>
                  </a:cubicBezTo>
                  <a:lnTo>
                    <a:pt x="850" y="549"/>
                  </a:lnTo>
                  <a:close/>
                  <a:moveTo>
                    <a:pt x="202" y="363"/>
                  </a:moveTo>
                  <a:cubicBezTo>
                    <a:pt x="232" y="264"/>
                    <a:pt x="324" y="192"/>
                    <a:pt x="432" y="192"/>
                  </a:cubicBezTo>
                  <a:cubicBezTo>
                    <a:pt x="541" y="192"/>
                    <a:pt x="633" y="264"/>
                    <a:pt x="663" y="363"/>
                  </a:cubicBezTo>
                  <a:lnTo>
                    <a:pt x="202" y="363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8319888" y="5261595"/>
              <a:ext cx="61913" cy="131763"/>
            </a:xfrm>
            <a:custGeom>
              <a:avLst/>
              <a:gdLst>
                <a:gd name="T0" fmla="*/ 20 w 39"/>
                <a:gd name="T1" fmla="*/ 43 h 83"/>
                <a:gd name="T2" fmla="*/ 33 w 39"/>
                <a:gd name="T3" fmla="*/ 0 h 83"/>
                <a:gd name="T4" fmla="*/ 39 w 39"/>
                <a:gd name="T5" fmla="*/ 0 h 83"/>
                <a:gd name="T6" fmla="*/ 22 w 39"/>
                <a:gd name="T7" fmla="*/ 51 h 83"/>
                <a:gd name="T8" fmla="*/ 22 w 39"/>
                <a:gd name="T9" fmla="*/ 83 h 83"/>
                <a:gd name="T10" fmla="*/ 17 w 39"/>
                <a:gd name="T11" fmla="*/ 83 h 83"/>
                <a:gd name="T12" fmla="*/ 17 w 39"/>
                <a:gd name="T13" fmla="*/ 51 h 83"/>
                <a:gd name="T14" fmla="*/ 0 w 39"/>
                <a:gd name="T15" fmla="*/ 0 h 83"/>
                <a:gd name="T16" fmla="*/ 6 w 39"/>
                <a:gd name="T17" fmla="*/ 0 h 83"/>
                <a:gd name="T18" fmla="*/ 20 w 39"/>
                <a:gd name="T19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20" y="43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22" y="51"/>
                  </a:lnTo>
                  <a:lnTo>
                    <a:pt x="22" y="83"/>
                  </a:lnTo>
                  <a:lnTo>
                    <a:pt x="17" y="83"/>
                  </a:lnTo>
                  <a:lnTo>
                    <a:pt x="17" y="5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8391326" y="5260008"/>
              <a:ext cx="76200" cy="134938"/>
            </a:xfrm>
            <a:custGeom>
              <a:avLst/>
              <a:gdLst>
                <a:gd name="T0" fmla="*/ 126 w 126"/>
                <a:gd name="T1" fmla="*/ 113 h 226"/>
                <a:gd name="T2" fmla="*/ 110 w 126"/>
                <a:gd name="T3" fmla="*/ 197 h 226"/>
                <a:gd name="T4" fmla="*/ 63 w 126"/>
                <a:gd name="T5" fmla="*/ 226 h 226"/>
                <a:gd name="T6" fmla="*/ 16 w 126"/>
                <a:gd name="T7" fmla="*/ 196 h 226"/>
                <a:gd name="T8" fmla="*/ 0 w 126"/>
                <a:gd name="T9" fmla="*/ 112 h 226"/>
                <a:gd name="T10" fmla="*/ 16 w 126"/>
                <a:gd name="T11" fmla="*/ 28 h 226"/>
                <a:gd name="T12" fmla="*/ 63 w 126"/>
                <a:gd name="T13" fmla="*/ 0 h 226"/>
                <a:gd name="T14" fmla="*/ 110 w 126"/>
                <a:gd name="T15" fmla="*/ 29 h 226"/>
                <a:gd name="T16" fmla="*/ 126 w 126"/>
                <a:gd name="T17" fmla="*/ 113 h 226"/>
                <a:gd name="T18" fmla="*/ 15 w 126"/>
                <a:gd name="T19" fmla="*/ 113 h 226"/>
                <a:gd name="T20" fmla="*/ 27 w 126"/>
                <a:gd name="T21" fmla="*/ 187 h 226"/>
                <a:gd name="T22" fmla="*/ 63 w 126"/>
                <a:gd name="T23" fmla="*/ 212 h 226"/>
                <a:gd name="T24" fmla="*/ 99 w 126"/>
                <a:gd name="T25" fmla="*/ 187 h 226"/>
                <a:gd name="T26" fmla="*/ 111 w 126"/>
                <a:gd name="T27" fmla="*/ 113 h 226"/>
                <a:gd name="T28" fmla="*/ 99 w 126"/>
                <a:gd name="T29" fmla="*/ 39 h 226"/>
                <a:gd name="T30" fmla="*/ 63 w 126"/>
                <a:gd name="T31" fmla="*/ 14 h 226"/>
                <a:gd name="T32" fmla="*/ 27 w 126"/>
                <a:gd name="T33" fmla="*/ 39 h 226"/>
                <a:gd name="T34" fmla="*/ 15 w 126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226">
                  <a:moveTo>
                    <a:pt x="126" y="113"/>
                  </a:moveTo>
                  <a:cubicBezTo>
                    <a:pt x="126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3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6" y="76"/>
                    <a:pt x="126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5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3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8491338" y="5261595"/>
              <a:ext cx="65088" cy="133350"/>
            </a:xfrm>
            <a:custGeom>
              <a:avLst/>
              <a:gdLst>
                <a:gd name="T0" fmla="*/ 108 w 108"/>
                <a:gd name="T1" fmla="*/ 0 h 223"/>
                <a:gd name="T2" fmla="*/ 108 w 108"/>
                <a:gd name="T3" fmla="*/ 148 h 223"/>
                <a:gd name="T4" fmla="*/ 55 w 108"/>
                <a:gd name="T5" fmla="*/ 223 h 223"/>
                <a:gd name="T6" fmla="*/ 14 w 108"/>
                <a:gd name="T7" fmla="*/ 204 h 223"/>
                <a:gd name="T8" fmla="*/ 0 w 108"/>
                <a:gd name="T9" fmla="*/ 148 h 223"/>
                <a:gd name="T10" fmla="*/ 0 w 108"/>
                <a:gd name="T11" fmla="*/ 0 h 223"/>
                <a:gd name="T12" fmla="*/ 15 w 108"/>
                <a:gd name="T13" fmla="*/ 0 h 223"/>
                <a:gd name="T14" fmla="*/ 15 w 108"/>
                <a:gd name="T15" fmla="*/ 150 h 223"/>
                <a:gd name="T16" fmla="*/ 25 w 108"/>
                <a:gd name="T17" fmla="*/ 194 h 223"/>
                <a:gd name="T18" fmla="*/ 55 w 108"/>
                <a:gd name="T19" fmla="*/ 209 h 223"/>
                <a:gd name="T20" fmla="*/ 84 w 108"/>
                <a:gd name="T21" fmla="*/ 194 h 223"/>
                <a:gd name="T22" fmla="*/ 93 w 108"/>
                <a:gd name="T23" fmla="*/ 150 h 223"/>
                <a:gd name="T24" fmla="*/ 93 w 108"/>
                <a:gd name="T25" fmla="*/ 0 h 223"/>
                <a:gd name="T26" fmla="*/ 108 w 108"/>
                <a:gd name="T2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223">
                  <a:moveTo>
                    <a:pt x="108" y="0"/>
                  </a:moveTo>
                  <a:cubicBezTo>
                    <a:pt x="108" y="148"/>
                    <a:pt x="108" y="148"/>
                    <a:pt x="108" y="148"/>
                  </a:cubicBezTo>
                  <a:cubicBezTo>
                    <a:pt x="108" y="198"/>
                    <a:pt x="90" y="223"/>
                    <a:pt x="55" y="223"/>
                  </a:cubicBezTo>
                  <a:cubicBezTo>
                    <a:pt x="37" y="223"/>
                    <a:pt x="24" y="217"/>
                    <a:pt x="14" y="204"/>
                  </a:cubicBezTo>
                  <a:cubicBezTo>
                    <a:pt x="5" y="191"/>
                    <a:pt x="0" y="172"/>
                    <a:pt x="0" y="1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69"/>
                    <a:pt x="19" y="184"/>
                    <a:pt x="25" y="194"/>
                  </a:cubicBezTo>
                  <a:cubicBezTo>
                    <a:pt x="32" y="204"/>
                    <a:pt x="42" y="209"/>
                    <a:pt x="55" y="209"/>
                  </a:cubicBezTo>
                  <a:cubicBezTo>
                    <a:pt x="68" y="209"/>
                    <a:pt x="77" y="204"/>
                    <a:pt x="84" y="194"/>
                  </a:cubicBezTo>
                  <a:cubicBezTo>
                    <a:pt x="90" y="184"/>
                    <a:pt x="93" y="169"/>
                    <a:pt x="93" y="150"/>
                  </a:cubicBezTo>
                  <a:cubicBezTo>
                    <a:pt x="93" y="0"/>
                    <a:pt x="93" y="0"/>
                    <a:pt x="93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8583413" y="5261595"/>
              <a:ext cx="61913" cy="131763"/>
            </a:xfrm>
            <a:custGeom>
              <a:avLst/>
              <a:gdLst>
                <a:gd name="T0" fmla="*/ 15 w 101"/>
                <a:gd name="T1" fmla="*/ 124 h 220"/>
                <a:gd name="T2" fmla="*/ 15 w 101"/>
                <a:gd name="T3" fmla="*/ 220 h 220"/>
                <a:gd name="T4" fmla="*/ 0 w 101"/>
                <a:gd name="T5" fmla="*/ 220 h 220"/>
                <a:gd name="T6" fmla="*/ 0 w 101"/>
                <a:gd name="T7" fmla="*/ 0 h 220"/>
                <a:gd name="T8" fmla="*/ 31 w 101"/>
                <a:gd name="T9" fmla="*/ 0 h 220"/>
                <a:gd name="T10" fmla="*/ 78 w 101"/>
                <a:gd name="T11" fmla="*/ 15 h 220"/>
                <a:gd name="T12" fmla="*/ 92 w 101"/>
                <a:gd name="T13" fmla="*/ 61 h 220"/>
                <a:gd name="T14" fmla="*/ 84 w 101"/>
                <a:gd name="T15" fmla="*/ 98 h 220"/>
                <a:gd name="T16" fmla="*/ 57 w 101"/>
                <a:gd name="T17" fmla="*/ 120 h 220"/>
                <a:gd name="T18" fmla="*/ 101 w 101"/>
                <a:gd name="T19" fmla="*/ 220 h 220"/>
                <a:gd name="T20" fmla="*/ 84 w 101"/>
                <a:gd name="T21" fmla="*/ 220 h 220"/>
                <a:gd name="T22" fmla="*/ 43 w 101"/>
                <a:gd name="T23" fmla="*/ 124 h 220"/>
                <a:gd name="T24" fmla="*/ 15 w 101"/>
                <a:gd name="T25" fmla="*/ 124 h 220"/>
                <a:gd name="T26" fmla="*/ 15 w 101"/>
                <a:gd name="T27" fmla="*/ 110 h 220"/>
                <a:gd name="T28" fmla="*/ 36 w 101"/>
                <a:gd name="T29" fmla="*/ 110 h 220"/>
                <a:gd name="T30" fmla="*/ 67 w 101"/>
                <a:gd name="T31" fmla="*/ 98 h 220"/>
                <a:gd name="T32" fmla="*/ 77 w 101"/>
                <a:gd name="T33" fmla="*/ 61 h 220"/>
                <a:gd name="T34" fmla="*/ 66 w 101"/>
                <a:gd name="T35" fmla="*/ 25 h 220"/>
                <a:gd name="T36" fmla="*/ 32 w 101"/>
                <a:gd name="T37" fmla="*/ 14 h 220"/>
                <a:gd name="T38" fmla="*/ 15 w 101"/>
                <a:gd name="T39" fmla="*/ 14 h 220"/>
                <a:gd name="T40" fmla="*/ 15 w 101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0">
                  <a:moveTo>
                    <a:pt x="15" y="124"/>
                  </a:move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2" y="0"/>
                    <a:pt x="68" y="5"/>
                    <a:pt x="78" y="15"/>
                  </a:cubicBezTo>
                  <a:cubicBezTo>
                    <a:pt x="88" y="25"/>
                    <a:pt x="92" y="40"/>
                    <a:pt x="92" y="61"/>
                  </a:cubicBezTo>
                  <a:cubicBezTo>
                    <a:pt x="92" y="76"/>
                    <a:pt x="90" y="88"/>
                    <a:pt x="84" y="98"/>
                  </a:cubicBezTo>
                  <a:cubicBezTo>
                    <a:pt x="79" y="108"/>
                    <a:pt x="70" y="115"/>
                    <a:pt x="57" y="120"/>
                  </a:cubicBezTo>
                  <a:cubicBezTo>
                    <a:pt x="101" y="220"/>
                    <a:pt x="101" y="220"/>
                    <a:pt x="101" y="220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43" y="124"/>
                    <a:pt x="43" y="124"/>
                    <a:pt x="43" y="124"/>
                  </a:cubicBezTo>
                  <a:lnTo>
                    <a:pt x="15" y="124"/>
                  </a:lnTo>
                  <a:close/>
                  <a:moveTo>
                    <a:pt x="15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49" y="110"/>
                    <a:pt x="59" y="106"/>
                    <a:pt x="67" y="98"/>
                  </a:cubicBezTo>
                  <a:cubicBezTo>
                    <a:pt x="74" y="90"/>
                    <a:pt x="77" y="77"/>
                    <a:pt x="77" y="61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8"/>
                    <a:pt x="47" y="14"/>
                    <a:pt x="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8691363" y="5260008"/>
              <a:ext cx="57150" cy="134938"/>
            </a:xfrm>
            <a:custGeom>
              <a:avLst/>
              <a:gdLst>
                <a:gd name="T0" fmla="*/ 96 w 96"/>
                <a:gd name="T1" fmla="*/ 165 h 226"/>
                <a:gd name="T2" fmla="*/ 81 w 96"/>
                <a:gd name="T3" fmla="*/ 209 h 226"/>
                <a:gd name="T4" fmla="*/ 42 w 96"/>
                <a:gd name="T5" fmla="*/ 226 h 226"/>
                <a:gd name="T6" fmla="*/ 0 w 96"/>
                <a:gd name="T7" fmla="*/ 218 h 226"/>
                <a:gd name="T8" fmla="*/ 0 w 96"/>
                <a:gd name="T9" fmla="*/ 202 h 226"/>
                <a:gd name="T10" fmla="*/ 19 w 96"/>
                <a:gd name="T11" fmla="*/ 209 h 226"/>
                <a:gd name="T12" fmla="*/ 42 w 96"/>
                <a:gd name="T13" fmla="*/ 212 h 226"/>
                <a:gd name="T14" fmla="*/ 70 w 96"/>
                <a:gd name="T15" fmla="*/ 199 h 226"/>
                <a:gd name="T16" fmla="*/ 81 w 96"/>
                <a:gd name="T17" fmla="*/ 167 h 226"/>
                <a:gd name="T18" fmla="*/ 73 w 96"/>
                <a:gd name="T19" fmla="*/ 138 h 226"/>
                <a:gd name="T20" fmla="*/ 44 w 96"/>
                <a:gd name="T21" fmla="*/ 116 h 226"/>
                <a:gd name="T22" fmla="*/ 18 w 96"/>
                <a:gd name="T23" fmla="*/ 100 h 226"/>
                <a:gd name="T24" fmla="*/ 6 w 96"/>
                <a:gd name="T25" fmla="*/ 81 h 226"/>
                <a:gd name="T26" fmla="*/ 2 w 96"/>
                <a:gd name="T27" fmla="*/ 55 h 226"/>
                <a:gd name="T28" fmla="*/ 8 w 96"/>
                <a:gd name="T29" fmla="*/ 26 h 226"/>
                <a:gd name="T30" fmla="*/ 27 w 96"/>
                <a:gd name="T31" fmla="*/ 7 h 226"/>
                <a:gd name="T32" fmla="*/ 53 w 96"/>
                <a:gd name="T33" fmla="*/ 0 h 226"/>
                <a:gd name="T34" fmla="*/ 76 w 96"/>
                <a:gd name="T35" fmla="*/ 3 h 226"/>
                <a:gd name="T36" fmla="*/ 93 w 96"/>
                <a:gd name="T37" fmla="*/ 9 h 226"/>
                <a:gd name="T38" fmla="*/ 87 w 96"/>
                <a:gd name="T39" fmla="*/ 23 h 226"/>
                <a:gd name="T40" fmla="*/ 53 w 96"/>
                <a:gd name="T41" fmla="*/ 14 h 226"/>
                <a:gd name="T42" fmla="*/ 27 w 96"/>
                <a:gd name="T43" fmla="*/ 26 h 226"/>
                <a:gd name="T44" fmla="*/ 16 w 96"/>
                <a:gd name="T45" fmla="*/ 55 h 226"/>
                <a:gd name="T46" fmla="*/ 24 w 96"/>
                <a:gd name="T47" fmla="*/ 83 h 226"/>
                <a:gd name="T48" fmla="*/ 53 w 96"/>
                <a:gd name="T49" fmla="*/ 105 h 226"/>
                <a:gd name="T50" fmla="*/ 85 w 96"/>
                <a:gd name="T51" fmla="*/ 130 h 226"/>
                <a:gd name="T52" fmla="*/ 96 w 96"/>
                <a:gd name="T53" fmla="*/ 16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226">
                  <a:moveTo>
                    <a:pt x="96" y="165"/>
                  </a:moveTo>
                  <a:cubicBezTo>
                    <a:pt x="96" y="183"/>
                    <a:pt x="91" y="198"/>
                    <a:pt x="81" y="209"/>
                  </a:cubicBezTo>
                  <a:cubicBezTo>
                    <a:pt x="70" y="220"/>
                    <a:pt x="58" y="226"/>
                    <a:pt x="42" y="226"/>
                  </a:cubicBezTo>
                  <a:cubicBezTo>
                    <a:pt x="25" y="226"/>
                    <a:pt x="11" y="223"/>
                    <a:pt x="0" y="21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5" y="205"/>
                    <a:pt x="12" y="208"/>
                    <a:pt x="19" y="209"/>
                  </a:cubicBezTo>
                  <a:cubicBezTo>
                    <a:pt x="27" y="211"/>
                    <a:pt x="35" y="212"/>
                    <a:pt x="42" y="212"/>
                  </a:cubicBezTo>
                  <a:cubicBezTo>
                    <a:pt x="54" y="212"/>
                    <a:pt x="63" y="208"/>
                    <a:pt x="70" y="199"/>
                  </a:cubicBezTo>
                  <a:cubicBezTo>
                    <a:pt x="77" y="190"/>
                    <a:pt x="81" y="180"/>
                    <a:pt x="81" y="167"/>
                  </a:cubicBezTo>
                  <a:cubicBezTo>
                    <a:pt x="81" y="154"/>
                    <a:pt x="78" y="145"/>
                    <a:pt x="73" y="138"/>
                  </a:cubicBezTo>
                  <a:cubicBezTo>
                    <a:pt x="68" y="131"/>
                    <a:pt x="58" y="123"/>
                    <a:pt x="44" y="116"/>
                  </a:cubicBezTo>
                  <a:cubicBezTo>
                    <a:pt x="32" y="111"/>
                    <a:pt x="24" y="105"/>
                    <a:pt x="18" y="100"/>
                  </a:cubicBezTo>
                  <a:cubicBezTo>
                    <a:pt x="13" y="94"/>
                    <a:pt x="9" y="88"/>
                    <a:pt x="6" y="81"/>
                  </a:cubicBezTo>
                  <a:cubicBezTo>
                    <a:pt x="3" y="74"/>
                    <a:pt x="2" y="65"/>
                    <a:pt x="2" y="55"/>
                  </a:cubicBezTo>
                  <a:cubicBezTo>
                    <a:pt x="2" y="45"/>
                    <a:pt x="4" y="35"/>
                    <a:pt x="8" y="26"/>
                  </a:cubicBezTo>
                  <a:cubicBezTo>
                    <a:pt x="13" y="18"/>
                    <a:pt x="19" y="12"/>
                    <a:pt x="27" y="7"/>
                  </a:cubicBezTo>
                  <a:cubicBezTo>
                    <a:pt x="35" y="2"/>
                    <a:pt x="44" y="0"/>
                    <a:pt x="53" y="0"/>
                  </a:cubicBezTo>
                  <a:cubicBezTo>
                    <a:pt x="62" y="0"/>
                    <a:pt x="69" y="1"/>
                    <a:pt x="76" y="3"/>
                  </a:cubicBezTo>
                  <a:cubicBezTo>
                    <a:pt x="83" y="5"/>
                    <a:pt x="89" y="7"/>
                    <a:pt x="93" y="9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76" y="17"/>
                    <a:pt x="65" y="14"/>
                    <a:pt x="53" y="14"/>
                  </a:cubicBezTo>
                  <a:cubicBezTo>
                    <a:pt x="42" y="14"/>
                    <a:pt x="33" y="18"/>
                    <a:pt x="27" y="26"/>
                  </a:cubicBezTo>
                  <a:cubicBezTo>
                    <a:pt x="20" y="33"/>
                    <a:pt x="16" y="43"/>
                    <a:pt x="16" y="55"/>
                  </a:cubicBezTo>
                  <a:cubicBezTo>
                    <a:pt x="16" y="67"/>
                    <a:pt x="19" y="77"/>
                    <a:pt x="24" y="83"/>
                  </a:cubicBezTo>
                  <a:cubicBezTo>
                    <a:pt x="29" y="90"/>
                    <a:pt x="38" y="97"/>
                    <a:pt x="53" y="105"/>
                  </a:cubicBezTo>
                  <a:cubicBezTo>
                    <a:pt x="68" y="112"/>
                    <a:pt x="78" y="120"/>
                    <a:pt x="85" y="130"/>
                  </a:cubicBezTo>
                  <a:cubicBezTo>
                    <a:pt x="92" y="140"/>
                    <a:pt x="96" y="151"/>
                    <a:pt x="96" y="165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8770738" y="5261595"/>
              <a:ext cx="63500" cy="131763"/>
            </a:xfrm>
            <a:custGeom>
              <a:avLst/>
              <a:gdLst>
                <a:gd name="T0" fmla="*/ 40 w 40"/>
                <a:gd name="T1" fmla="*/ 83 h 83"/>
                <a:gd name="T2" fmla="*/ 35 w 40"/>
                <a:gd name="T3" fmla="*/ 83 h 83"/>
                <a:gd name="T4" fmla="*/ 35 w 40"/>
                <a:gd name="T5" fmla="*/ 42 h 83"/>
                <a:gd name="T6" fmla="*/ 6 w 40"/>
                <a:gd name="T7" fmla="*/ 42 h 83"/>
                <a:gd name="T8" fmla="*/ 6 w 40"/>
                <a:gd name="T9" fmla="*/ 83 h 83"/>
                <a:gd name="T10" fmla="*/ 0 w 40"/>
                <a:gd name="T11" fmla="*/ 83 h 83"/>
                <a:gd name="T12" fmla="*/ 0 w 40"/>
                <a:gd name="T13" fmla="*/ 0 h 83"/>
                <a:gd name="T14" fmla="*/ 6 w 40"/>
                <a:gd name="T15" fmla="*/ 0 h 83"/>
                <a:gd name="T16" fmla="*/ 6 w 40"/>
                <a:gd name="T17" fmla="*/ 37 h 83"/>
                <a:gd name="T18" fmla="*/ 35 w 40"/>
                <a:gd name="T19" fmla="*/ 37 h 83"/>
                <a:gd name="T20" fmla="*/ 35 w 40"/>
                <a:gd name="T21" fmla="*/ 0 h 83"/>
                <a:gd name="T22" fmla="*/ 40 w 40"/>
                <a:gd name="T23" fmla="*/ 0 h 83"/>
                <a:gd name="T24" fmla="*/ 40 w 4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3">
                  <a:moveTo>
                    <a:pt x="40" y="83"/>
                  </a:moveTo>
                  <a:lnTo>
                    <a:pt x="35" y="83"/>
                  </a:lnTo>
                  <a:lnTo>
                    <a:pt x="35" y="42"/>
                  </a:lnTo>
                  <a:lnTo>
                    <a:pt x="6" y="42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37"/>
                  </a:lnTo>
                  <a:lnTo>
                    <a:pt x="35" y="37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8859638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0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0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7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1 w 127"/>
                <a:gd name="T27" fmla="*/ 113 h 226"/>
                <a:gd name="T28" fmla="*/ 99 w 127"/>
                <a:gd name="T29" fmla="*/ 39 h 226"/>
                <a:gd name="T30" fmla="*/ 64 w 127"/>
                <a:gd name="T31" fmla="*/ 14 h 226"/>
                <a:gd name="T32" fmla="*/ 27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4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6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4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22"/>
            <p:cNvSpPr>
              <a:spLocks noEditPoints="1"/>
            </p:cNvSpPr>
            <p:nvPr/>
          </p:nvSpPr>
          <p:spPr bwMode="auto">
            <a:xfrm>
              <a:off x="89596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7 w 92"/>
                <a:gd name="T3" fmla="*/ 113 h 220"/>
                <a:gd name="T4" fmla="*/ 31 w 92"/>
                <a:gd name="T5" fmla="*/ 129 h 220"/>
                <a:gd name="T6" fmla="*/ 15 w 92"/>
                <a:gd name="T7" fmla="*/ 129 h 220"/>
                <a:gd name="T8" fmla="*/ 15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5 w 92"/>
                <a:gd name="T21" fmla="*/ 116 h 220"/>
                <a:gd name="T22" fmla="*/ 30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6 w 92"/>
                <a:gd name="T29" fmla="*/ 25 h 220"/>
                <a:gd name="T30" fmla="*/ 31 w 92"/>
                <a:gd name="T31" fmla="*/ 14 h 220"/>
                <a:gd name="T32" fmla="*/ 15 w 92"/>
                <a:gd name="T33" fmla="*/ 14 h 220"/>
                <a:gd name="T34" fmla="*/ 15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7" y="103"/>
                    <a:pt x="77" y="113"/>
                  </a:cubicBezTo>
                  <a:cubicBezTo>
                    <a:pt x="66" y="124"/>
                    <a:pt x="51" y="129"/>
                    <a:pt x="31" y="12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68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5" y="116"/>
                  </a:moveTo>
                  <a:cubicBezTo>
                    <a:pt x="30" y="116"/>
                    <a:pt x="30" y="116"/>
                    <a:pt x="30" y="116"/>
                  </a:cubicBezTo>
                  <a:cubicBezTo>
                    <a:pt x="47" y="116"/>
                    <a:pt x="59" y="111"/>
                    <a:pt x="66" y="103"/>
                  </a:cubicBezTo>
                  <a:cubicBezTo>
                    <a:pt x="74" y="95"/>
                    <a:pt x="77" y="82"/>
                    <a:pt x="77" y="63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7"/>
                    <a:pt x="47" y="14"/>
                    <a:pt x="31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90358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6 w 92"/>
                <a:gd name="T3" fmla="*/ 113 h 220"/>
                <a:gd name="T4" fmla="*/ 30 w 92"/>
                <a:gd name="T5" fmla="*/ 129 h 220"/>
                <a:gd name="T6" fmla="*/ 14 w 92"/>
                <a:gd name="T7" fmla="*/ 129 h 220"/>
                <a:gd name="T8" fmla="*/ 14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4 w 92"/>
                <a:gd name="T21" fmla="*/ 116 h 220"/>
                <a:gd name="T22" fmla="*/ 29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5 w 92"/>
                <a:gd name="T29" fmla="*/ 25 h 220"/>
                <a:gd name="T30" fmla="*/ 31 w 92"/>
                <a:gd name="T31" fmla="*/ 14 h 220"/>
                <a:gd name="T32" fmla="*/ 14 w 92"/>
                <a:gd name="T33" fmla="*/ 14 h 220"/>
                <a:gd name="T34" fmla="*/ 14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6" y="103"/>
                    <a:pt x="76" y="113"/>
                  </a:cubicBezTo>
                  <a:cubicBezTo>
                    <a:pt x="66" y="124"/>
                    <a:pt x="50" y="129"/>
                    <a:pt x="3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4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46" y="116"/>
                    <a:pt x="59" y="111"/>
                    <a:pt x="66" y="103"/>
                  </a:cubicBezTo>
                  <a:cubicBezTo>
                    <a:pt x="73" y="95"/>
                    <a:pt x="77" y="82"/>
                    <a:pt x="77" y="63"/>
                  </a:cubicBezTo>
                  <a:cubicBezTo>
                    <a:pt x="77" y="45"/>
                    <a:pt x="73" y="33"/>
                    <a:pt x="65" y="25"/>
                  </a:cubicBezTo>
                  <a:cubicBezTo>
                    <a:pt x="58" y="17"/>
                    <a:pt x="46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9112051" y="5261595"/>
              <a:ext cx="9525" cy="131763"/>
            </a:xfrm>
            <a:prstGeom prst="rect">
              <a:avLst/>
            </a:pr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9150151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2 w 116"/>
                <a:gd name="T7" fmla="*/ 23 h 220"/>
                <a:gd name="T8" fmla="*/ 14 w 116"/>
                <a:gd name="T9" fmla="*/ 62 h 220"/>
                <a:gd name="T10" fmla="*/ 14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1 w 116"/>
                <a:gd name="T19" fmla="*/ 195 h 220"/>
                <a:gd name="T20" fmla="*/ 102 w 116"/>
                <a:gd name="T21" fmla="*/ 195 h 220"/>
                <a:gd name="T22" fmla="*/ 101 w 116"/>
                <a:gd name="T23" fmla="*/ 154 h 220"/>
                <a:gd name="T24" fmla="*/ 101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36"/>
                    <a:pt x="14" y="50"/>
                    <a:pt x="14" y="62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79"/>
                    <a:pt x="101" y="165"/>
                    <a:pt x="101" y="1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9243813" y="5260008"/>
              <a:ext cx="77788" cy="134938"/>
            </a:xfrm>
            <a:custGeom>
              <a:avLst/>
              <a:gdLst>
                <a:gd name="T0" fmla="*/ 80 w 128"/>
                <a:gd name="T1" fmla="*/ 112 h 226"/>
                <a:gd name="T2" fmla="*/ 128 w 128"/>
                <a:gd name="T3" fmla="*/ 112 h 226"/>
                <a:gd name="T4" fmla="*/ 128 w 128"/>
                <a:gd name="T5" fmla="*/ 216 h 226"/>
                <a:gd name="T6" fmla="*/ 76 w 128"/>
                <a:gd name="T7" fmla="*/ 226 h 226"/>
                <a:gd name="T8" fmla="*/ 20 w 128"/>
                <a:gd name="T9" fmla="*/ 196 h 226"/>
                <a:gd name="T10" fmla="*/ 0 w 128"/>
                <a:gd name="T11" fmla="*/ 112 h 226"/>
                <a:gd name="T12" fmla="*/ 21 w 128"/>
                <a:gd name="T13" fmla="*/ 29 h 226"/>
                <a:gd name="T14" fmla="*/ 79 w 128"/>
                <a:gd name="T15" fmla="*/ 0 h 226"/>
                <a:gd name="T16" fmla="*/ 126 w 128"/>
                <a:gd name="T17" fmla="*/ 14 h 226"/>
                <a:gd name="T18" fmla="*/ 119 w 128"/>
                <a:gd name="T19" fmla="*/ 27 h 226"/>
                <a:gd name="T20" fmla="*/ 79 w 128"/>
                <a:gd name="T21" fmla="*/ 14 h 226"/>
                <a:gd name="T22" fmla="*/ 32 w 128"/>
                <a:gd name="T23" fmla="*/ 39 h 226"/>
                <a:gd name="T24" fmla="*/ 16 w 128"/>
                <a:gd name="T25" fmla="*/ 113 h 226"/>
                <a:gd name="T26" fmla="*/ 32 w 128"/>
                <a:gd name="T27" fmla="*/ 186 h 226"/>
                <a:gd name="T28" fmla="*/ 77 w 128"/>
                <a:gd name="T29" fmla="*/ 212 h 226"/>
                <a:gd name="T30" fmla="*/ 113 w 128"/>
                <a:gd name="T31" fmla="*/ 206 h 226"/>
                <a:gd name="T32" fmla="*/ 113 w 128"/>
                <a:gd name="T33" fmla="*/ 126 h 226"/>
                <a:gd name="T34" fmla="*/ 80 w 128"/>
                <a:gd name="T35" fmla="*/ 126 h 226"/>
                <a:gd name="T36" fmla="*/ 80 w 128"/>
                <a:gd name="T37" fmla="*/ 11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226">
                  <a:moveTo>
                    <a:pt x="80" y="112"/>
                  </a:moveTo>
                  <a:cubicBezTo>
                    <a:pt x="128" y="112"/>
                    <a:pt x="128" y="112"/>
                    <a:pt x="128" y="112"/>
                  </a:cubicBezTo>
                  <a:cubicBezTo>
                    <a:pt x="128" y="216"/>
                    <a:pt x="128" y="216"/>
                    <a:pt x="128" y="216"/>
                  </a:cubicBezTo>
                  <a:cubicBezTo>
                    <a:pt x="111" y="223"/>
                    <a:pt x="94" y="226"/>
                    <a:pt x="76" y="226"/>
                  </a:cubicBezTo>
                  <a:cubicBezTo>
                    <a:pt x="52" y="226"/>
                    <a:pt x="33" y="216"/>
                    <a:pt x="20" y="196"/>
                  </a:cubicBezTo>
                  <a:cubicBezTo>
                    <a:pt x="7" y="176"/>
                    <a:pt x="0" y="148"/>
                    <a:pt x="0" y="112"/>
                  </a:cubicBezTo>
                  <a:cubicBezTo>
                    <a:pt x="0" y="77"/>
                    <a:pt x="7" y="49"/>
                    <a:pt x="21" y="29"/>
                  </a:cubicBezTo>
                  <a:cubicBezTo>
                    <a:pt x="35" y="10"/>
                    <a:pt x="54" y="0"/>
                    <a:pt x="79" y="0"/>
                  </a:cubicBezTo>
                  <a:cubicBezTo>
                    <a:pt x="95" y="0"/>
                    <a:pt x="111" y="5"/>
                    <a:pt x="126" y="1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05" y="18"/>
                    <a:pt x="91" y="14"/>
                    <a:pt x="79" y="14"/>
                  </a:cubicBezTo>
                  <a:cubicBezTo>
                    <a:pt x="58" y="14"/>
                    <a:pt x="42" y="22"/>
                    <a:pt x="32" y="39"/>
                  </a:cubicBezTo>
                  <a:cubicBezTo>
                    <a:pt x="21" y="56"/>
                    <a:pt x="16" y="80"/>
                    <a:pt x="16" y="113"/>
                  </a:cubicBezTo>
                  <a:cubicBezTo>
                    <a:pt x="16" y="144"/>
                    <a:pt x="21" y="169"/>
                    <a:pt x="32" y="186"/>
                  </a:cubicBezTo>
                  <a:cubicBezTo>
                    <a:pt x="43" y="203"/>
                    <a:pt x="58" y="212"/>
                    <a:pt x="77" y="212"/>
                  </a:cubicBezTo>
                  <a:cubicBezTo>
                    <a:pt x="91" y="212"/>
                    <a:pt x="103" y="210"/>
                    <a:pt x="113" y="20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80" y="126"/>
                    <a:pt x="80" y="126"/>
                    <a:pt x="80" y="126"/>
                  </a:cubicBezTo>
                  <a:lnTo>
                    <a:pt x="80" y="112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9380338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3 w 116"/>
                <a:gd name="T7" fmla="*/ 23 h 220"/>
                <a:gd name="T8" fmla="*/ 15 w 116"/>
                <a:gd name="T9" fmla="*/ 62 h 220"/>
                <a:gd name="T10" fmla="*/ 15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2 w 116"/>
                <a:gd name="T19" fmla="*/ 195 h 220"/>
                <a:gd name="T20" fmla="*/ 103 w 116"/>
                <a:gd name="T21" fmla="*/ 195 h 220"/>
                <a:gd name="T22" fmla="*/ 102 w 116"/>
                <a:gd name="T23" fmla="*/ 154 h 220"/>
                <a:gd name="T24" fmla="*/ 102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36"/>
                    <a:pt x="15" y="50"/>
                    <a:pt x="15" y="62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3" y="195"/>
                    <a:pt x="103" y="195"/>
                    <a:pt x="103" y="195"/>
                  </a:cubicBezTo>
                  <a:cubicBezTo>
                    <a:pt x="102" y="179"/>
                    <a:pt x="102" y="165"/>
                    <a:pt x="102" y="15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9480351" y="5261595"/>
              <a:ext cx="47625" cy="131763"/>
            </a:xfrm>
            <a:custGeom>
              <a:avLst/>
              <a:gdLst>
                <a:gd name="T0" fmla="*/ 30 w 30"/>
                <a:gd name="T1" fmla="*/ 83 h 83"/>
                <a:gd name="T2" fmla="*/ 0 w 30"/>
                <a:gd name="T3" fmla="*/ 83 h 83"/>
                <a:gd name="T4" fmla="*/ 0 w 30"/>
                <a:gd name="T5" fmla="*/ 0 h 83"/>
                <a:gd name="T6" fmla="*/ 30 w 30"/>
                <a:gd name="T7" fmla="*/ 0 h 83"/>
                <a:gd name="T8" fmla="*/ 30 w 30"/>
                <a:gd name="T9" fmla="*/ 5 h 83"/>
                <a:gd name="T10" fmla="*/ 5 w 30"/>
                <a:gd name="T11" fmla="*/ 5 h 83"/>
                <a:gd name="T12" fmla="*/ 5 w 30"/>
                <a:gd name="T13" fmla="*/ 37 h 83"/>
                <a:gd name="T14" fmla="*/ 28 w 30"/>
                <a:gd name="T15" fmla="*/ 37 h 83"/>
                <a:gd name="T16" fmla="*/ 28 w 30"/>
                <a:gd name="T17" fmla="*/ 42 h 83"/>
                <a:gd name="T18" fmla="*/ 5 w 30"/>
                <a:gd name="T19" fmla="*/ 42 h 83"/>
                <a:gd name="T20" fmla="*/ 5 w 30"/>
                <a:gd name="T21" fmla="*/ 78 h 83"/>
                <a:gd name="T22" fmla="*/ 30 w 30"/>
                <a:gd name="T23" fmla="*/ 78 h 83"/>
                <a:gd name="T24" fmla="*/ 30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5" y="5"/>
                  </a:lnTo>
                  <a:lnTo>
                    <a:pt x="5" y="37"/>
                  </a:lnTo>
                  <a:lnTo>
                    <a:pt x="28" y="37"/>
                  </a:lnTo>
                  <a:lnTo>
                    <a:pt x="28" y="42"/>
                  </a:lnTo>
                  <a:lnTo>
                    <a:pt x="5" y="42"/>
                  </a:lnTo>
                  <a:lnTo>
                    <a:pt x="5" y="78"/>
                  </a:lnTo>
                  <a:lnTo>
                    <a:pt x="30" y="78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9537501" y="5261595"/>
              <a:ext cx="61913" cy="131763"/>
            </a:xfrm>
            <a:custGeom>
              <a:avLst/>
              <a:gdLst>
                <a:gd name="T0" fmla="*/ 22 w 39"/>
                <a:gd name="T1" fmla="*/ 83 h 83"/>
                <a:gd name="T2" fmla="*/ 17 w 39"/>
                <a:gd name="T3" fmla="*/ 83 h 83"/>
                <a:gd name="T4" fmla="*/ 17 w 39"/>
                <a:gd name="T5" fmla="*/ 5 h 83"/>
                <a:gd name="T6" fmla="*/ 0 w 39"/>
                <a:gd name="T7" fmla="*/ 5 h 83"/>
                <a:gd name="T8" fmla="*/ 0 w 39"/>
                <a:gd name="T9" fmla="*/ 0 h 83"/>
                <a:gd name="T10" fmla="*/ 39 w 39"/>
                <a:gd name="T11" fmla="*/ 0 h 83"/>
                <a:gd name="T12" fmla="*/ 39 w 39"/>
                <a:gd name="T13" fmla="*/ 5 h 83"/>
                <a:gd name="T14" fmla="*/ 22 w 39"/>
                <a:gd name="T15" fmla="*/ 5 h 83"/>
                <a:gd name="T16" fmla="*/ 22 w 39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83">
                  <a:moveTo>
                    <a:pt x="22" y="83"/>
                  </a:moveTo>
                  <a:lnTo>
                    <a:pt x="17" y="83"/>
                  </a:lnTo>
                  <a:lnTo>
                    <a:pt x="1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22" y="5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9602588" y="5261595"/>
              <a:ext cx="123825" cy="131763"/>
            </a:xfrm>
            <a:custGeom>
              <a:avLst/>
              <a:gdLst>
                <a:gd name="T0" fmla="*/ 192 w 207"/>
                <a:gd name="T1" fmla="*/ 0 h 220"/>
                <a:gd name="T2" fmla="*/ 207 w 207"/>
                <a:gd name="T3" fmla="*/ 0 h 220"/>
                <a:gd name="T4" fmla="*/ 160 w 207"/>
                <a:gd name="T5" fmla="*/ 220 h 220"/>
                <a:gd name="T6" fmla="*/ 142 w 207"/>
                <a:gd name="T7" fmla="*/ 220 h 220"/>
                <a:gd name="T8" fmla="*/ 109 w 207"/>
                <a:gd name="T9" fmla="*/ 55 h 220"/>
                <a:gd name="T10" fmla="*/ 103 w 207"/>
                <a:gd name="T11" fmla="*/ 19 h 220"/>
                <a:gd name="T12" fmla="*/ 101 w 207"/>
                <a:gd name="T13" fmla="*/ 34 h 220"/>
                <a:gd name="T14" fmla="*/ 98 w 207"/>
                <a:gd name="T15" fmla="*/ 55 h 220"/>
                <a:gd name="T16" fmla="*/ 65 w 207"/>
                <a:gd name="T17" fmla="*/ 220 h 220"/>
                <a:gd name="T18" fmla="*/ 47 w 207"/>
                <a:gd name="T19" fmla="*/ 220 h 220"/>
                <a:gd name="T20" fmla="*/ 0 w 207"/>
                <a:gd name="T21" fmla="*/ 0 h 220"/>
                <a:gd name="T22" fmla="*/ 16 w 207"/>
                <a:gd name="T23" fmla="*/ 0 h 220"/>
                <a:gd name="T24" fmla="*/ 47 w 207"/>
                <a:gd name="T25" fmla="*/ 151 h 220"/>
                <a:gd name="T26" fmla="*/ 56 w 207"/>
                <a:gd name="T27" fmla="*/ 203 h 220"/>
                <a:gd name="T28" fmla="*/ 64 w 207"/>
                <a:gd name="T29" fmla="*/ 152 h 220"/>
                <a:gd name="T30" fmla="*/ 95 w 207"/>
                <a:gd name="T31" fmla="*/ 0 h 220"/>
                <a:gd name="T32" fmla="*/ 112 w 207"/>
                <a:gd name="T33" fmla="*/ 0 h 220"/>
                <a:gd name="T34" fmla="*/ 143 w 207"/>
                <a:gd name="T35" fmla="*/ 151 h 220"/>
                <a:gd name="T36" fmla="*/ 150 w 207"/>
                <a:gd name="T37" fmla="*/ 192 h 220"/>
                <a:gd name="T38" fmla="*/ 151 w 207"/>
                <a:gd name="T39" fmla="*/ 203 h 220"/>
                <a:gd name="T40" fmla="*/ 160 w 207"/>
                <a:gd name="T41" fmla="*/ 151 h 220"/>
                <a:gd name="T42" fmla="*/ 192 w 207"/>
                <a:gd name="T4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0">
                  <a:moveTo>
                    <a:pt x="192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3"/>
                    <a:pt x="106" y="41"/>
                    <a:pt x="103" y="19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1" y="176"/>
                    <a:pt x="55" y="193"/>
                    <a:pt x="56" y="203"/>
                  </a:cubicBezTo>
                  <a:cubicBezTo>
                    <a:pt x="58" y="187"/>
                    <a:pt x="61" y="170"/>
                    <a:pt x="64" y="15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6" y="168"/>
                    <a:pt x="148" y="181"/>
                    <a:pt x="150" y="192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4" y="182"/>
                    <a:pt x="157" y="165"/>
                    <a:pt x="160" y="15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31"/>
            <p:cNvSpPr>
              <a:spLocks noEditPoints="1"/>
            </p:cNvSpPr>
            <p:nvPr/>
          </p:nvSpPr>
          <p:spPr bwMode="auto">
            <a:xfrm>
              <a:off x="9737526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1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1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8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2 w 127"/>
                <a:gd name="T27" fmla="*/ 113 h 226"/>
                <a:gd name="T28" fmla="*/ 100 w 127"/>
                <a:gd name="T29" fmla="*/ 39 h 226"/>
                <a:gd name="T30" fmla="*/ 64 w 127"/>
                <a:gd name="T31" fmla="*/ 14 h 226"/>
                <a:gd name="T32" fmla="*/ 28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1" y="197"/>
                  </a:cubicBezTo>
                  <a:cubicBezTo>
                    <a:pt x="100" y="216"/>
                    <a:pt x="84" y="226"/>
                    <a:pt x="63" y="226"/>
                  </a:cubicBezTo>
                  <a:cubicBezTo>
                    <a:pt x="43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7" y="9"/>
                    <a:pt x="43" y="0"/>
                    <a:pt x="64" y="0"/>
                  </a:cubicBezTo>
                  <a:cubicBezTo>
                    <a:pt x="84" y="0"/>
                    <a:pt x="100" y="10"/>
                    <a:pt x="111" y="29"/>
                  </a:cubicBezTo>
                  <a:cubicBezTo>
                    <a:pt x="122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20" y="170"/>
                    <a:pt x="28" y="187"/>
                  </a:cubicBezTo>
                  <a:cubicBezTo>
                    <a:pt x="36" y="203"/>
                    <a:pt x="48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2" y="146"/>
                    <a:pt x="112" y="113"/>
                  </a:cubicBezTo>
                  <a:cubicBezTo>
                    <a:pt x="112" y="80"/>
                    <a:pt x="108" y="55"/>
                    <a:pt x="100" y="39"/>
                  </a:cubicBezTo>
                  <a:cubicBezTo>
                    <a:pt x="91" y="22"/>
                    <a:pt x="80" y="14"/>
                    <a:pt x="64" y="14"/>
                  </a:cubicBezTo>
                  <a:cubicBezTo>
                    <a:pt x="48" y="14"/>
                    <a:pt x="36" y="22"/>
                    <a:pt x="28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32"/>
            <p:cNvSpPr>
              <a:spLocks noEditPoints="1"/>
            </p:cNvSpPr>
            <p:nvPr/>
          </p:nvSpPr>
          <p:spPr bwMode="auto">
            <a:xfrm>
              <a:off x="9839126" y="5261595"/>
              <a:ext cx="58738" cy="131763"/>
            </a:xfrm>
            <a:custGeom>
              <a:avLst/>
              <a:gdLst>
                <a:gd name="T0" fmla="*/ 14 w 100"/>
                <a:gd name="T1" fmla="*/ 124 h 220"/>
                <a:gd name="T2" fmla="*/ 14 w 100"/>
                <a:gd name="T3" fmla="*/ 220 h 220"/>
                <a:gd name="T4" fmla="*/ 0 w 100"/>
                <a:gd name="T5" fmla="*/ 220 h 220"/>
                <a:gd name="T6" fmla="*/ 0 w 100"/>
                <a:gd name="T7" fmla="*/ 0 h 220"/>
                <a:gd name="T8" fmla="*/ 30 w 100"/>
                <a:gd name="T9" fmla="*/ 0 h 220"/>
                <a:gd name="T10" fmla="*/ 77 w 100"/>
                <a:gd name="T11" fmla="*/ 15 h 220"/>
                <a:gd name="T12" fmla="*/ 92 w 100"/>
                <a:gd name="T13" fmla="*/ 61 h 220"/>
                <a:gd name="T14" fmla="*/ 84 w 100"/>
                <a:gd name="T15" fmla="*/ 98 h 220"/>
                <a:gd name="T16" fmla="*/ 56 w 100"/>
                <a:gd name="T17" fmla="*/ 120 h 220"/>
                <a:gd name="T18" fmla="*/ 100 w 100"/>
                <a:gd name="T19" fmla="*/ 220 h 220"/>
                <a:gd name="T20" fmla="*/ 83 w 100"/>
                <a:gd name="T21" fmla="*/ 220 h 220"/>
                <a:gd name="T22" fmla="*/ 42 w 100"/>
                <a:gd name="T23" fmla="*/ 124 h 220"/>
                <a:gd name="T24" fmla="*/ 14 w 100"/>
                <a:gd name="T25" fmla="*/ 124 h 220"/>
                <a:gd name="T26" fmla="*/ 14 w 100"/>
                <a:gd name="T27" fmla="*/ 110 h 220"/>
                <a:gd name="T28" fmla="*/ 35 w 100"/>
                <a:gd name="T29" fmla="*/ 110 h 220"/>
                <a:gd name="T30" fmla="*/ 66 w 100"/>
                <a:gd name="T31" fmla="*/ 98 h 220"/>
                <a:gd name="T32" fmla="*/ 77 w 100"/>
                <a:gd name="T33" fmla="*/ 61 h 220"/>
                <a:gd name="T34" fmla="*/ 66 w 100"/>
                <a:gd name="T35" fmla="*/ 25 h 220"/>
                <a:gd name="T36" fmla="*/ 31 w 100"/>
                <a:gd name="T37" fmla="*/ 14 h 220"/>
                <a:gd name="T38" fmla="*/ 14 w 100"/>
                <a:gd name="T39" fmla="*/ 14 h 220"/>
                <a:gd name="T40" fmla="*/ 14 w 100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220">
                  <a:moveTo>
                    <a:pt x="14" y="1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0"/>
                    <a:pt x="92" y="61"/>
                  </a:cubicBezTo>
                  <a:cubicBezTo>
                    <a:pt x="92" y="76"/>
                    <a:pt x="89" y="88"/>
                    <a:pt x="84" y="98"/>
                  </a:cubicBezTo>
                  <a:cubicBezTo>
                    <a:pt x="78" y="108"/>
                    <a:pt x="69" y="115"/>
                    <a:pt x="56" y="120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3" y="220"/>
                    <a:pt x="83" y="220"/>
                    <a:pt x="83" y="220"/>
                  </a:cubicBezTo>
                  <a:cubicBezTo>
                    <a:pt x="42" y="124"/>
                    <a:pt x="42" y="124"/>
                    <a:pt x="42" y="124"/>
                  </a:cubicBezTo>
                  <a:lnTo>
                    <a:pt x="14" y="124"/>
                  </a:lnTo>
                  <a:close/>
                  <a:moveTo>
                    <a:pt x="14" y="110"/>
                  </a:moveTo>
                  <a:cubicBezTo>
                    <a:pt x="35" y="110"/>
                    <a:pt x="35" y="110"/>
                    <a:pt x="35" y="110"/>
                  </a:cubicBezTo>
                  <a:cubicBezTo>
                    <a:pt x="48" y="110"/>
                    <a:pt x="59" y="106"/>
                    <a:pt x="66" y="98"/>
                  </a:cubicBezTo>
                  <a:cubicBezTo>
                    <a:pt x="73" y="90"/>
                    <a:pt x="77" y="77"/>
                    <a:pt x="77" y="61"/>
                  </a:cubicBezTo>
                  <a:cubicBezTo>
                    <a:pt x="77" y="45"/>
                    <a:pt x="73" y="33"/>
                    <a:pt x="66" y="25"/>
                  </a:cubicBezTo>
                  <a:cubicBezTo>
                    <a:pt x="58" y="18"/>
                    <a:pt x="47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9916913" y="5261595"/>
              <a:ext cx="60325" cy="131763"/>
            </a:xfrm>
            <a:custGeom>
              <a:avLst/>
              <a:gdLst>
                <a:gd name="T0" fmla="*/ 100 w 100"/>
                <a:gd name="T1" fmla="*/ 220 h 220"/>
                <a:gd name="T2" fmla="*/ 84 w 100"/>
                <a:gd name="T3" fmla="*/ 220 h 220"/>
                <a:gd name="T4" fmla="*/ 32 w 100"/>
                <a:gd name="T5" fmla="*/ 110 h 220"/>
                <a:gd name="T6" fmla="*/ 15 w 100"/>
                <a:gd name="T7" fmla="*/ 133 h 220"/>
                <a:gd name="T8" fmla="*/ 15 w 100"/>
                <a:gd name="T9" fmla="*/ 220 h 220"/>
                <a:gd name="T10" fmla="*/ 0 w 100"/>
                <a:gd name="T11" fmla="*/ 220 h 220"/>
                <a:gd name="T12" fmla="*/ 0 w 100"/>
                <a:gd name="T13" fmla="*/ 0 h 220"/>
                <a:gd name="T14" fmla="*/ 15 w 100"/>
                <a:gd name="T15" fmla="*/ 0 h 220"/>
                <a:gd name="T16" fmla="*/ 15 w 100"/>
                <a:gd name="T17" fmla="*/ 116 h 220"/>
                <a:gd name="T18" fmla="*/ 80 w 100"/>
                <a:gd name="T19" fmla="*/ 0 h 220"/>
                <a:gd name="T20" fmla="*/ 96 w 100"/>
                <a:gd name="T21" fmla="*/ 0 h 220"/>
                <a:gd name="T22" fmla="*/ 41 w 100"/>
                <a:gd name="T23" fmla="*/ 97 h 220"/>
                <a:gd name="T24" fmla="*/ 100 w 100"/>
                <a:gd name="T2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20">
                  <a:moveTo>
                    <a:pt x="100" y="220"/>
                  </a:moveTo>
                  <a:cubicBezTo>
                    <a:pt x="84" y="220"/>
                    <a:pt x="84" y="220"/>
                    <a:pt x="84" y="22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20" y="107"/>
                    <a:pt x="42" y="68"/>
                    <a:pt x="8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1" y="97"/>
                    <a:pt x="41" y="97"/>
                    <a:pt x="41" y="97"/>
                  </a:cubicBezTo>
                  <a:lnTo>
                    <a:pt x="100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AT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5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10" r:id="rId18"/>
    <p:sldLayoutId id="2147483714" r:id="rId19"/>
    <p:sldLayoutId id="2147483715" r:id="rId20"/>
    <p:sldLayoutId id="2147483716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emf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24.emf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1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1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8.emf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7.png"/><Relationship Id="rId7" Type="http://schemas.openxmlformats.org/officeDocument/2006/relationships/image" Target="../media/image7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11" Type="http://schemas.openxmlformats.org/officeDocument/2006/relationships/image" Target="../media/image72.png"/><Relationship Id="rId5" Type="http://schemas.openxmlformats.org/officeDocument/2006/relationships/image" Target="../media/image83.png"/><Relationship Id="rId15" Type="http://schemas.openxmlformats.org/officeDocument/2006/relationships/image" Target="../media/image11.png"/><Relationship Id="rId10" Type="http://schemas.openxmlformats.org/officeDocument/2006/relationships/image" Target="../media/image71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12" Type="http://schemas.openxmlformats.org/officeDocument/2006/relationships/image" Target="../media/image7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9.png"/><Relationship Id="rId11" Type="http://schemas.openxmlformats.org/officeDocument/2006/relationships/image" Target="../media/image89.png"/><Relationship Id="rId5" Type="http://schemas.openxmlformats.org/officeDocument/2006/relationships/image" Target="../media/image98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4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04.png"/><Relationship Id="rId7" Type="http://schemas.openxmlformats.org/officeDocument/2006/relationships/image" Target="../media/image106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10" Type="http://schemas.openxmlformats.org/officeDocument/2006/relationships/image" Target="../media/image72.png"/><Relationship Id="rId4" Type="http://schemas.openxmlformats.org/officeDocument/2006/relationships/image" Target="../media/image105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emf"/><Relationship Id="rId4" Type="http://schemas.openxmlformats.org/officeDocument/2006/relationships/image" Target="../media/image25.png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b="92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84211" y="514386"/>
            <a:ext cx="3676561" cy="161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ts val="5800"/>
              </a:lnSpc>
            </a:pPr>
            <a:r>
              <a:rPr lang="de-AT" sz="4800" cap="all" spc="-75" dirty="0" smtClean="0">
                <a:solidFill>
                  <a:srgbClr val="76B82A"/>
                </a:solidFill>
                <a:effectLst>
                  <a:outerShdw blurRad="190500" sx="102000" sy="102000" algn="ctr" rotWithShape="0">
                    <a:prstClr val="black">
                      <a:alpha val="30000"/>
                    </a:prstClr>
                  </a:outerShdw>
                </a:effectLst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 </a:t>
            </a:r>
            <a:r>
              <a:rPr lang="de-AT" sz="4800" cap="all" spc="-75" dirty="0" err="1" smtClean="0">
                <a:solidFill>
                  <a:srgbClr val="76B82A"/>
                </a:solidFill>
                <a:effectLst>
                  <a:outerShdw blurRad="190500" sx="102000" sy="102000" algn="ctr" rotWithShape="0">
                    <a:prstClr val="black">
                      <a:alpha val="30000"/>
                    </a:prstClr>
                  </a:outerShdw>
                </a:effectLst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merchant</a:t>
            </a:r>
            <a:endParaRPr lang="de-AT" sz="4400" cap="all" spc="-75" dirty="0" smtClean="0">
              <a:solidFill>
                <a:srgbClr val="76B82A"/>
              </a:solidFill>
              <a:effectLst>
                <a:outerShdw blurRad="190500" sx="102000" sy="102000" algn="ctr" rotWithShape="0">
                  <a:prstClr val="black">
                    <a:alpha val="30000"/>
                  </a:prstClr>
                </a:outerShdw>
              </a:effectLst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  <a:p>
            <a:pPr algn="ctr" defTabSz="457200">
              <a:lnSpc>
                <a:spcPts val="5800"/>
              </a:lnSpc>
            </a:pPr>
            <a:r>
              <a:rPr lang="de-AT" sz="6600" cap="all" spc="-75" dirty="0" err="1" smtClean="0">
                <a:solidFill>
                  <a:schemeClr val="bg1"/>
                </a:solidFill>
                <a:effectLst>
                  <a:outerShdw blurRad="190500" sx="102000" sy="102000" algn="ctr" rotWithShape="0">
                    <a:prstClr val="black">
                      <a:alpha val="30000"/>
                    </a:prstClr>
                  </a:outerShdw>
                </a:effectLst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network</a:t>
            </a:r>
            <a:endParaRPr lang="de-AT" sz="5400" cap="all" spc="-75" dirty="0">
              <a:solidFill>
                <a:schemeClr val="bg1"/>
              </a:solidFill>
              <a:effectLst>
                <a:outerShdw blurRad="190500" sx="102000" sy="102000" algn="ctr" rotWithShape="0">
                  <a:prstClr val="black">
                    <a:alpha val="30000"/>
                  </a:prstClr>
                </a:outerShdw>
              </a:effectLst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696175" y="4003357"/>
            <a:ext cx="2047786" cy="825522"/>
            <a:chOff x="1218" y="950"/>
            <a:chExt cx="3324" cy="1340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9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0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4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5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8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9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52" name="Group 4"/>
          <p:cNvGrpSpPr>
            <a:grpSpLocks noChangeAspect="1"/>
          </p:cNvGrpSpPr>
          <p:nvPr/>
        </p:nvGrpSpPr>
        <p:grpSpPr bwMode="auto">
          <a:xfrm>
            <a:off x="7226162" y="4736620"/>
            <a:ext cx="1044048" cy="230821"/>
            <a:chOff x="2198" y="1468"/>
            <a:chExt cx="1366" cy="302"/>
          </a:xfrm>
          <a:solidFill>
            <a:schemeClr val="bg1"/>
          </a:solidFill>
        </p:grpSpPr>
        <p:sp>
          <p:nvSpPr>
            <p:cNvPr id="53" name="Freeform 5"/>
            <p:cNvSpPr>
              <a:spLocks/>
            </p:cNvSpPr>
            <p:nvPr/>
          </p:nvSpPr>
          <p:spPr bwMode="auto">
            <a:xfrm>
              <a:off x="2393" y="1618"/>
              <a:ext cx="0" cy="4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2198" y="1596"/>
              <a:ext cx="143" cy="174"/>
            </a:xfrm>
            <a:custGeom>
              <a:avLst/>
              <a:gdLst>
                <a:gd name="T0" fmla="*/ 42 w 60"/>
                <a:gd name="T1" fmla="*/ 40 h 72"/>
                <a:gd name="T2" fmla="*/ 37 w 60"/>
                <a:gd name="T3" fmla="*/ 43 h 72"/>
                <a:gd name="T4" fmla="*/ 29 w 60"/>
                <a:gd name="T5" fmla="*/ 46 h 72"/>
                <a:gd name="T6" fmla="*/ 36 w 60"/>
                <a:gd name="T7" fmla="*/ 35 h 72"/>
                <a:gd name="T8" fmla="*/ 49 w 60"/>
                <a:gd name="T9" fmla="*/ 23 h 72"/>
                <a:gd name="T10" fmla="*/ 56 w 60"/>
                <a:gd name="T11" fmla="*/ 20 h 72"/>
                <a:gd name="T12" fmla="*/ 58 w 60"/>
                <a:gd name="T13" fmla="*/ 11 h 72"/>
                <a:gd name="T14" fmla="*/ 60 w 60"/>
                <a:gd name="T15" fmla="*/ 0 h 72"/>
                <a:gd name="T16" fmla="*/ 47 w 60"/>
                <a:gd name="T17" fmla="*/ 4 h 72"/>
                <a:gd name="T18" fmla="*/ 35 w 60"/>
                <a:gd name="T19" fmla="*/ 10 h 72"/>
                <a:gd name="T20" fmla="*/ 25 w 60"/>
                <a:gd name="T21" fmla="*/ 18 h 72"/>
                <a:gd name="T22" fmla="*/ 13 w 60"/>
                <a:gd name="T23" fmla="*/ 34 h 72"/>
                <a:gd name="T24" fmla="*/ 5 w 60"/>
                <a:gd name="T25" fmla="*/ 51 h 72"/>
                <a:gd name="T26" fmla="*/ 0 w 60"/>
                <a:gd name="T27" fmla="*/ 71 h 72"/>
                <a:gd name="T28" fmla="*/ 13 w 60"/>
                <a:gd name="T29" fmla="*/ 72 h 72"/>
                <a:gd name="T30" fmla="*/ 34 w 60"/>
                <a:gd name="T31" fmla="*/ 68 h 72"/>
                <a:gd name="T32" fmla="*/ 51 w 60"/>
                <a:gd name="T33" fmla="*/ 59 h 72"/>
                <a:gd name="T34" fmla="*/ 57 w 60"/>
                <a:gd name="T35" fmla="*/ 53 h 72"/>
                <a:gd name="T36" fmla="*/ 48 w 60"/>
                <a:gd name="T37" fmla="*/ 48 h 72"/>
                <a:gd name="T38" fmla="*/ 42 w 60"/>
                <a:gd name="T39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72">
                  <a:moveTo>
                    <a:pt x="42" y="40"/>
                  </a:moveTo>
                  <a:cubicBezTo>
                    <a:pt x="42" y="40"/>
                    <a:pt x="41" y="42"/>
                    <a:pt x="37" y="43"/>
                  </a:cubicBezTo>
                  <a:cubicBezTo>
                    <a:pt x="34" y="44"/>
                    <a:pt x="29" y="46"/>
                    <a:pt x="29" y="46"/>
                  </a:cubicBezTo>
                  <a:cubicBezTo>
                    <a:pt x="29" y="46"/>
                    <a:pt x="33" y="39"/>
                    <a:pt x="36" y="35"/>
                  </a:cubicBezTo>
                  <a:cubicBezTo>
                    <a:pt x="41" y="29"/>
                    <a:pt x="47" y="24"/>
                    <a:pt x="49" y="23"/>
                  </a:cubicBezTo>
                  <a:cubicBezTo>
                    <a:pt x="51" y="22"/>
                    <a:pt x="56" y="20"/>
                    <a:pt x="56" y="20"/>
                  </a:cubicBezTo>
                  <a:cubicBezTo>
                    <a:pt x="56" y="20"/>
                    <a:pt x="57" y="16"/>
                    <a:pt x="58" y="11"/>
                  </a:cubicBezTo>
                  <a:cubicBezTo>
                    <a:pt x="60" y="7"/>
                    <a:pt x="60" y="0"/>
                    <a:pt x="60" y="0"/>
                  </a:cubicBezTo>
                  <a:cubicBezTo>
                    <a:pt x="60" y="0"/>
                    <a:pt x="52" y="2"/>
                    <a:pt x="47" y="4"/>
                  </a:cubicBezTo>
                  <a:cubicBezTo>
                    <a:pt x="41" y="7"/>
                    <a:pt x="35" y="10"/>
                    <a:pt x="35" y="10"/>
                  </a:cubicBezTo>
                  <a:cubicBezTo>
                    <a:pt x="29" y="15"/>
                    <a:pt x="25" y="18"/>
                    <a:pt x="25" y="18"/>
                  </a:cubicBezTo>
                  <a:cubicBezTo>
                    <a:pt x="17" y="26"/>
                    <a:pt x="13" y="34"/>
                    <a:pt x="13" y="34"/>
                  </a:cubicBezTo>
                  <a:cubicBezTo>
                    <a:pt x="8" y="41"/>
                    <a:pt x="5" y="51"/>
                    <a:pt x="5" y="51"/>
                  </a:cubicBezTo>
                  <a:cubicBezTo>
                    <a:pt x="2" y="59"/>
                    <a:pt x="0" y="71"/>
                    <a:pt x="0" y="71"/>
                  </a:cubicBezTo>
                  <a:cubicBezTo>
                    <a:pt x="6" y="72"/>
                    <a:pt x="13" y="72"/>
                    <a:pt x="13" y="72"/>
                  </a:cubicBezTo>
                  <a:cubicBezTo>
                    <a:pt x="25" y="71"/>
                    <a:pt x="34" y="68"/>
                    <a:pt x="34" y="68"/>
                  </a:cubicBezTo>
                  <a:cubicBezTo>
                    <a:pt x="42" y="65"/>
                    <a:pt x="51" y="59"/>
                    <a:pt x="51" y="59"/>
                  </a:cubicBezTo>
                  <a:cubicBezTo>
                    <a:pt x="54" y="56"/>
                    <a:pt x="57" y="53"/>
                    <a:pt x="57" y="53"/>
                  </a:cubicBezTo>
                  <a:cubicBezTo>
                    <a:pt x="57" y="53"/>
                    <a:pt x="52" y="51"/>
                    <a:pt x="48" y="48"/>
                  </a:cubicBezTo>
                  <a:cubicBezTo>
                    <a:pt x="44" y="44"/>
                    <a:pt x="42" y="40"/>
                    <a:pt x="42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2286" y="1468"/>
              <a:ext cx="112" cy="188"/>
            </a:xfrm>
            <a:custGeom>
              <a:avLst/>
              <a:gdLst>
                <a:gd name="T0" fmla="*/ 11 w 47"/>
                <a:gd name="T1" fmla="*/ 51 h 78"/>
                <a:gd name="T2" fmla="*/ 23 w 47"/>
                <a:gd name="T3" fmla="*/ 48 h 78"/>
                <a:gd name="T4" fmla="*/ 24 w 47"/>
                <a:gd name="T5" fmla="*/ 42 h 78"/>
                <a:gd name="T6" fmla="*/ 26 w 47"/>
                <a:gd name="T7" fmla="*/ 36 h 78"/>
                <a:gd name="T8" fmla="*/ 28 w 47"/>
                <a:gd name="T9" fmla="*/ 42 h 78"/>
                <a:gd name="T10" fmla="*/ 28 w 47"/>
                <a:gd name="T11" fmla="*/ 55 h 78"/>
                <a:gd name="T12" fmla="*/ 24 w 47"/>
                <a:gd name="T13" fmla="*/ 70 h 78"/>
                <a:gd name="T14" fmla="*/ 30 w 47"/>
                <a:gd name="T15" fmla="*/ 75 h 78"/>
                <a:gd name="T16" fmla="*/ 39 w 47"/>
                <a:gd name="T17" fmla="*/ 78 h 78"/>
                <a:gd name="T18" fmla="*/ 44 w 47"/>
                <a:gd name="T19" fmla="*/ 63 h 78"/>
                <a:gd name="T20" fmla="*/ 47 w 47"/>
                <a:gd name="T21" fmla="*/ 49 h 78"/>
                <a:gd name="T22" fmla="*/ 46 w 47"/>
                <a:gd name="T23" fmla="*/ 35 h 78"/>
                <a:gd name="T24" fmla="*/ 42 w 47"/>
                <a:gd name="T25" fmla="*/ 17 h 78"/>
                <a:gd name="T26" fmla="*/ 27 w 47"/>
                <a:gd name="T27" fmla="*/ 0 h 78"/>
                <a:gd name="T28" fmla="*/ 12 w 47"/>
                <a:gd name="T29" fmla="*/ 14 h 78"/>
                <a:gd name="T30" fmla="*/ 3 w 47"/>
                <a:gd name="T31" fmla="*/ 33 h 78"/>
                <a:gd name="T32" fmla="*/ 0 w 47"/>
                <a:gd name="T33" fmla="*/ 47 h 78"/>
                <a:gd name="T34" fmla="*/ 0 w 47"/>
                <a:gd name="T35" fmla="*/ 57 h 78"/>
                <a:gd name="T36" fmla="*/ 11 w 47"/>
                <a:gd name="T37" fmla="*/ 5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78">
                  <a:moveTo>
                    <a:pt x="11" y="51"/>
                  </a:moveTo>
                  <a:cubicBezTo>
                    <a:pt x="17" y="48"/>
                    <a:pt x="23" y="48"/>
                    <a:pt x="23" y="48"/>
                  </a:cubicBezTo>
                  <a:cubicBezTo>
                    <a:pt x="23" y="48"/>
                    <a:pt x="24" y="44"/>
                    <a:pt x="24" y="42"/>
                  </a:cubicBezTo>
                  <a:cubicBezTo>
                    <a:pt x="25" y="40"/>
                    <a:pt x="26" y="36"/>
                    <a:pt x="26" y="36"/>
                  </a:cubicBezTo>
                  <a:cubicBezTo>
                    <a:pt x="26" y="36"/>
                    <a:pt x="28" y="39"/>
                    <a:pt x="28" y="42"/>
                  </a:cubicBezTo>
                  <a:cubicBezTo>
                    <a:pt x="29" y="45"/>
                    <a:pt x="29" y="49"/>
                    <a:pt x="28" y="55"/>
                  </a:cubicBezTo>
                  <a:cubicBezTo>
                    <a:pt x="27" y="65"/>
                    <a:pt x="24" y="70"/>
                    <a:pt x="24" y="70"/>
                  </a:cubicBezTo>
                  <a:cubicBezTo>
                    <a:pt x="24" y="70"/>
                    <a:pt x="26" y="73"/>
                    <a:pt x="30" y="75"/>
                  </a:cubicBezTo>
                  <a:cubicBezTo>
                    <a:pt x="35" y="78"/>
                    <a:pt x="39" y="78"/>
                    <a:pt x="39" y="78"/>
                  </a:cubicBezTo>
                  <a:cubicBezTo>
                    <a:pt x="39" y="78"/>
                    <a:pt x="41" y="77"/>
                    <a:pt x="44" y="63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39"/>
                    <a:pt x="46" y="35"/>
                    <a:pt x="46" y="35"/>
                  </a:cubicBezTo>
                  <a:cubicBezTo>
                    <a:pt x="46" y="27"/>
                    <a:pt x="42" y="17"/>
                    <a:pt x="42" y="17"/>
                  </a:cubicBezTo>
                  <a:cubicBezTo>
                    <a:pt x="36" y="6"/>
                    <a:pt x="27" y="0"/>
                    <a:pt x="27" y="0"/>
                  </a:cubicBezTo>
                  <a:cubicBezTo>
                    <a:pt x="19" y="4"/>
                    <a:pt x="12" y="14"/>
                    <a:pt x="12" y="14"/>
                  </a:cubicBezTo>
                  <a:cubicBezTo>
                    <a:pt x="5" y="23"/>
                    <a:pt x="3" y="33"/>
                    <a:pt x="3" y="33"/>
                  </a:cubicBezTo>
                  <a:cubicBezTo>
                    <a:pt x="1" y="39"/>
                    <a:pt x="0" y="47"/>
                    <a:pt x="0" y="47"/>
                  </a:cubicBezTo>
                  <a:cubicBezTo>
                    <a:pt x="0" y="52"/>
                    <a:pt x="0" y="55"/>
                    <a:pt x="0" y="57"/>
                  </a:cubicBezTo>
                  <a:cubicBezTo>
                    <a:pt x="0" y="58"/>
                    <a:pt x="5" y="53"/>
                    <a:pt x="11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2391" y="1622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2303" y="1596"/>
              <a:ext cx="169" cy="128"/>
            </a:xfrm>
            <a:custGeom>
              <a:avLst/>
              <a:gdLst>
                <a:gd name="T0" fmla="*/ 63 w 71"/>
                <a:gd name="T1" fmla="*/ 13 h 53"/>
                <a:gd name="T2" fmla="*/ 50 w 71"/>
                <a:gd name="T3" fmla="*/ 3 h 53"/>
                <a:gd name="T4" fmla="*/ 43 w 71"/>
                <a:gd name="T5" fmla="*/ 0 h 53"/>
                <a:gd name="T6" fmla="*/ 41 w 71"/>
                <a:gd name="T7" fmla="*/ 12 h 53"/>
                <a:gd name="T8" fmla="*/ 38 w 71"/>
                <a:gd name="T9" fmla="*/ 23 h 53"/>
                <a:gd name="T10" fmla="*/ 44 w 71"/>
                <a:gd name="T11" fmla="*/ 26 h 53"/>
                <a:gd name="T12" fmla="*/ 47 w 71"/>
                <a:gd name="T13" fmla="*/ 31 h 53"/>
                <a:gd name="T14" fmla="*/ 28 w 71"/>
                <a:gd name="T15" fmla="*/ 32 h 53"/>
                <a:gd name="T16" fmla="*/ 15 w 71"/>
                <a:gd name="T17" fmla="*/ 24 h 53"/>
                <a:gd name="T18" fmla="*/ 7 w 71"/>
                <a:gd name="T19" fmla="*/ 28 h 53"/>
                <a:gd name="T20" fmla="*/ 0 w 71"/>
                <a:gd name="T21" fmla="*/ 35 h 53"/>
                <a:gd name="T22" fmla="*/ 7 w 71"/>
                <a:gd name="T23" fmla="*/ 43 h 53"/>
                <a:gd name="T24" fmla="*/ 17 w 71"/>
                <a:gd name="T25" fmla="*/ 50 h 53"/>
                <a:gd name="T26" fmla="*/ 35 w 71"/>
                <a:gd name="T27" fmla="*/ 53 h 53"/>
                <a:gd name="T28" fmla="*/ 53 w 71"/>
                <a:gd name="T29" fmla="*/ 50 h 53"/>
                <a:gd name="T30" fmla="*/ 71 w 71"/>
                <a:gd name="T31" fmla="*/ 41 h 53"/>
                <a:gd name="T32" fmla="*/ 69 w 71"/>
                <a:gd name="T33" fmla="*/ 26 h 53"/>
                <a:gd name="T34" fmla="*/ 63 w 71"/>
                <a:gd name="T35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53">
                  <a:moveTo>
                    <a:pt x="63" y="13"/>
                  </a:moveTo>
                  <a:cubicBezTo>
                    <a:pt x="57" y="6"/>
                    <a:pt x="50" y="3"/>
                    <a:pt x="50" y="3"/>
                  </a:cubicBezTo>
                  <a:cubicBezTo>
                    <a:pt x="48" y="1"/>
                    <a:pt x="44" y="1"/>
                    <a:pt x="43" y="0"/>
                  </a:cubicBezTo>
                  <a:cubicBezTo>
                    <a:pt x="43" y="0"/>
                    <a:pt x="43" y="2"/>
                    <a:pt x="41" y="12"/>
                  </a:cubicBezTo>
                  <a:cubicBezTo>
                    <a:pt x="40" y="18"/>
                    <a:pt x="38" y="23"/>
                    <a:pt x="38" y="23"/>
                  </a:cubicBezTo>
                  <a:cubicBezTo>
                    <a:pt x="38" y="23"/>
                    <a:pt x="41" y="23"/>
                    <a:pt x="44" y="26"/>
                  </a:cubicBezTo>
                  <a:cubicBezTo>
                    <a:pt x="46" y="28"/>
                    <a:pt x="47" y="31"/>
                    <a:pt x="47" y="31"/>
                  </a:cubicBezTo>
                  <a:cubicBezTo>
                    <a:pt x="47" y="31"/>
                    <a:pt x="39" y="34"/>
                    <a:pt x="28" y="32"/>
                  </a:cubicBezTo>
                  <a:cubicBezTo>
                    <a:pt x="21" y="30"/>
                    <a:pt x="15" y="24"/>
                    <a:pt x="15" y="24"/>
                  </a:cubicBezTo>
                  <a:cubicBezTo>
                    <a:pt x="15" y="24"/>
                    <a:pt x="10" y="25"/>
                    <a:pt x="7" y="28"/>
                  </a:cubicBezTo>
                  <a:cubicBezTo>
                    <a:pt x="4" y="30"/>
                    <a:pt x="0" y="35"/>
                    <a:pt x="0" y="35"/>
                  </a:cubicBezTo>
                  <a:cubicBezTo>
                    <a:pt x="0" y="35"/>
                    <a:pt x="2" y="39"/>
                    <a:pt x="7" y="43"/>
                  </a:cubicBezTo>
                  <a:cubicBezTo>
                    <a:pt x="11" y="47"/>
                    <a:pt x="17" y="50"/>
                    <a:pt x="17" y="50"/>
                  </a:cubicBezTo>
                  <a:cubicBezTo>
                    <a:pt x="24" y="53"/>
                    <a:pt x="35" y="53"/>
                    <a:pt x="35" y="53"/>
                  </a:cubicBezTo>
                  <a:cubicBezTo>
                    <a:pt x="45" y="53"/>
                    <a:pt x="53" y="50"/>
                    <a:pt x="53" y="50"/>
                  </a:cubicBezTo>
                  <a:cubicBezTo>
                    <a:pt x="62" y="47"/>
                    <a:pt x="71" y="41"/>
                    <a:pt x="71" y="41"/>
                  </a:cubicBezTo>
                  <a:cubicBezTo>
                    <a:pt x="71" y="33"/>
                    <a:pt x="69" y="26"/>
                    <a:pt x="69" y="26"/>
                  </a:cubicBezTo>
                  <a:cubicBezTo>
                    <a:pt x="67" y="19"/>
                    <a:pt x="63" y="13"/>
                    <a:pt x="63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58" name="Freeform 10"/>
            <p:cNvSpPr>
              <a:spLocks noEditPoints="1"/>
            </p:cNvSpPr>
            <p:nvPr/>
          </p:nvSpPr>
          <p:spPr bwMode="auto">
            <a:xfrm>
              <a:off x="2529" y="1589"/>
              <a:ext cx="1035" cy="106"/>
            </a:xfrm>
            <a:custGeom>
              <a:avLst/>
              <a:gdLst>
                <a:gd name="T0" fmla="*/ 153 w 436"/>
                <a:gd name="T1" fmla="*/ 0 h 44"/>
                <a:gd name="T2" fmla="*/ 104 w 436"/>
                <a:gd name="T3" fmla="*/ 8 h 44"/>
                <a:gd name="T4" fmla="*/ 112 w 436"/>
                <a:gd name="T5" fmla="*/ 44 h 44"/>
                <a:gd name="T6" fmla="*/ 161 w 436"/>
                <a:gd name="T7" fmla="*/ 36 h 44"/>
                <a:gd name="T8" fmla="*/ 151 w 436"/>
                <a:gd name="T9" fmla="*/ 35 h 44"/>
                <a:gd name="T10" fmla="*/ 115 w 436"/>
                <a:gd name="T11" fmla="*/ 8 h 44"/>
                <a:gd name="T12" fmla="*/ 151 w 436"/>
                <a:gd name="T13" fmla="*/ 35 h 44"/>
                <a:gd name="T14" fmla="*/ 74 w 436"/>
                <a:gd name="T15" fmla="*/ 24 h 44"/>
                <a:gd name="T16" fmla="*/ 85 w 436"/>
                <a:gd name="T17" fmla="*/ 0 h 44"/>
                <a:gd name="T18" fmla="*/ 53 w 436"/>
                <a:gd name="T19" fmla="*/ 0 h 44"/>
                <a:gd name="T20" fmla="*/ 63 w 436"/>
                <a:gd name="T21" fmla="*/ 24 h 44"/>
                <a:gd name="T22" fmla="*/ 74 w 436"/>
                <a:gd name="T23" fmla="*/ 44 h 44"/>
                <a:gd name="T24" fmla="*/ 0 w 436"/>
                <a:gd name="T25" fmla="*/ 0 h 44"/>
                <a:gd name="T26" fmla="*/ 45 w 436"/>
                <a:gd name="T27" fmla="*/ 44 h 44"/>
                <a:gd name="T28" fmla="*/ 10 w 436"/>
                <a:gd name="T29" fmla="*/ 35 h 44"/>
                <a:gd name="T30" fmla="*/ 303 w 436"/>
                <a:gd name="T31" fmla="*/ 36 h 44"/>
                <a:gd name="T32" fmla="*/ 266 w 436"/>
                <a:gd name="T33" fmla="*/ 25 h 44"/>
                <a:gd name="T34" fmla="*/ 288 w 436"/>
                <a:gd name="T35" fmla="*/ 17 h 44"/>
                <a:gd name="T36" fmla="*/ 266 w 436"/>
                <a:gd name="T37" fmla="*/ 8 h 44"/>
                <a:gd name="T38" fmla="*/ 303 w 436"/>
                <a:gd name="T39" fmla="*/ 0 h 44"/>
                <a:gd name="T40" fmla="*/ 255 w 436"/>
                <a:gd name="T41" fmla="*/ 44 h 44"/>
                <a:gd name="T42" fmla="*/ 303 w 436"/>
                <a:gd name="T43" fmla="*/ 36 h 44"/>
                <a:gd name="T44" fmla="*/ 428 w 436"/>
                <a:gd name="T45" fmla="*/ 17 h 44"/>
                <a:gd name="T46" fmla="*/ 397 w 436"/>
                <a:gd name="T47" fmla="*/ 8 h 44"/>
                <a:gd name="T48" fmla="*/ 427 w 436"/>
                <a:gd name="T49" fmla="*/ 12 h 44"/>
                <a:gd name="T50" fmla="*/ 436 w 436"/>
                <a:gd name="T51" fmla="*/ 8 h 44"/>
                <a:gd name="T52" fmla="*/ 395 w 436"/>
                <a:gd name="T53" fmla="*/ 0 h 44"/>
                <a:gd name="T54" fmla="*/ 387 w 436"/>
                <a:gd name="T55" fmla="*/ 17 h 44"/>
                <a:gd name="T56" fmla="*/ 427 w 436"/>
                <a:gd name="T57" fmla="*/ 25 h 44"/>
                <a:gd name="T58" fmla="*/ 395 w 436"/>
                <a:gd name="T59" fmla="*/ 36 h 44"/>
                <a:gd name="T60" fmla="*/ 385 w 436"/>
                <a:gd name="T61" fmla="*/ 32 h 44"/>
                <a:gd name="T62" fmla="*/ 393 w 436"/>
                <a:gd name="T63" fmla="*/ 44 h 44"/>
                <a:gd name="T64" fmla="*/ 436 w 436"/>
                <a:gd name="T65" fmla="*/ 36 h 44"/>
                <a:gd name="T66" fmla="*/ 428 w 436"/>
                <a:gd name="T67" fmla="*/ 17 h 44"/>
                <a:gd name="T68" fmla="*/ 362 w 436"/>
                <a:gd name="T69" fmla="*/ 17 h 44"/>
                <a:gd name="T70" fmla="*/ 330 w 436"/>
                <a:gd name="T71" fmla="*/ 17 h 44"/>
                <a:gd name="T72" fmla="*/ 360 w 436"/>
                <a:gd name="T73" fmla="*/ 8 h 44"/>
                <a:gd name="T74" fmla="*/ 370 w 436"/>
                <a:gd name="T75" fmla="*/ 10 h 44"/>
                <a:gd name="T76" fmla="*/ 362 w 436"/>
                <a:gd name="T77" fmla="*/ 0 h 44"/>
                <a:gd name="T78" fmla="*/ 320 w 436"/>
                <a:gd name="T79" fmla="*/ 8 h 44"/>
                <a:gd name="T80" fmla="*/ 328 w 436"/>
                <a:gd name="T81" fmla="*/ 25 h 44"/>
                <a:gd name="T82" fmla="*/ 360 w 436"/>
                <a:gd name="T83" fmla="*/ 36 h 44"/>
                <a:gd name="T84" fmla="*/ 328 w 436"/>
                <a:gd name="T85" fmla="*/ 30 h 44"/>
                <a:gd name="T86" fmla="*/ 319 w 436"/>
                <a:gd name="T87" fmla="*/ 36 h 44"/>
                <a:gd name="T88" fmla="*/ 362 w 436"/>
                <a:gd name="T89" fmla="*/ 44 h 44"/>
                <a:gd name="T90" fmla="*/ 370 w 436"/>
                <a:gd name="T91" fmla="*/ 25 h 44"/>
                <a:gd name="T92" fmla="*/ 188 w 436"/>
                <a:gd name="T93" fmla="*/ 0 h 44"/>
                <a:gd name="T94" fmla="*/ 180 w 436"/>
                <a:gd name="T95" fmla="*/ 44 h 44"/>
                <a:gd name="T96" fmla="*/ 190 w 436"/>
                <a:gd name="T97" fmla="*/ 14 h 44"/>
                <a:gd name="T98" fmla="*/ 235 w 436"/>
                <a:gd name="T99" fmla="*/ 44 h 44"/>
                <a:gd name="T100" fmla="*/ 225 w 436"/>
                <a:gd name="T10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6" h="44">
                  <a:moveTo>
                    <a:pt x="161" y="8"/>
                  </a:moveTo>
                  <a:cubicBezTo>
                    <a:pt x="161" y="3"/>
                    <a:pt x="158" y="0"/>
                    <a:pt x="15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8" y="0"/>
                    <a:pt x="104" y="3"/>
                    <a:pt x="104" y="8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40"/>
                    <a:pt x="108" y="44"/>
                    <a:pt x="112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8" y="44"/>
                    <a:pt x="161" y="40"/>
                    <a:pt x="161" y="36"/>
                  </a:cubicBezTo>
                  <a:lnTo>
                    <a:pt x="161" y="8"/>
                  </a:lnTo>
                  <a:close/>
                  <a:moveTo>
                    <a:pt x="151" y="35"/>
                  </a:moveTo>
                  <a:cubicBezTo>
                    <a:pt x="115" y="35"/>
                    <a:pt x="115" y="35"/>
                    <a:pt x="115" y="35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51" y="8"/>
                    <a:pt x="151" y="8"/>
                    <a:pt x="151" y="8"/>
                  </a:cubicBezTo>
                  <a:lnTo>
                    <a:pt x="151" y="35"/>
                  </a:lnTo>
                  <a:close/>
                  <a:moveTo>
                    <a:pt x="74" y="44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74" y="44"/>
                  </a:lnTo>
                  <a:close/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10" y="35"/>
                    <a:pt x="10" y="35"/>
                    <a:pt x="10" y="35"/>
                  </a:cubicBezTo>
                  <a:lnTo>
                    <a:pt x="10" y="0"/>
                  </a:lnTo>
                  <a:close/>
                  <a:moveTo>
                    <a:pt x="303" y="36"/>
                  </a:moveTo>
                  <a:cubicBezTo>
                    <a:pt x="266" y="36"/>
                    <a:pt x="266" y="36"/>
                    <a:pt x="266" y="36"/>
                  </a:cubicBezTo>
                  <a:cubicBezTo>
                    <a:pt x="266" y="25"/>
                    <a:pt x="266" y="25"/>
                    <a:pt x="266" y="25"/>
                  </a:cubicBezTo>
                  <a:cubicBezTo>
                    <a:pt x="288" y="25"/>
                    <a:pt x="288" y="25"/>
                    <a:pt x="288" y="25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8"/>
                    <a:pt x="266" y="8"/>
                    <a:pt x="266" y="8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03" y="0"/>
                    <a:pt x="303" y="0"/>
                    <a:pt x="30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44"/>
                    <a:pt x="255" y="44"/>
                    <a:pt x="255" y="44"/>
                  </a:cubicBezTo>
                  <a:cubicBezTo>
                    <a:pt x="303" y="44"/>
                    <a:pt x="303" y="44"/>
                    <a:pt x="303" y="44"/>
                  </a:cubicBezTo>
                  <a:lnTo>
                    <a:pt x="303" y="36"/>
                  </a:lnTo>
                  <a:close/>
                  <a:moveTo>
                    <a:pt x="428" y="17"/>
                  </a:moveTo>
                  <a:cubicBezTo>
                    <a:pt x="428" y="17"/>
                    <a:pt x="428" y="17"/>
                    <a:pt x="428" y="17"/>
                  </a:cubicBezTo>
                  <a:cubicBezTo>
                    <a:pt x="397" y="17"/>
                    <a:pt x="397" y="17"/>
                    <a:pt x="397" y="1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427" y="8"/>
                    <a:pt x="427" y="8"/>
                    <a:pt x="427" y="8"/>
                  </a:cubicBezTo>
                  <a:cubicBezTo>
                    <a:pt x="427" y="12"/>
                    <a:pt x="427" y="12"/>
                    <a:pt x="427" y="12"/>
                  </a:cubicBezTo>
                  <a:cubicBezTo>
                    <a:pt x="436" y="10"/>
                    <a:pt x="436" y="10"/>
                    <a:pt x="436" y="10"/>
                  </a:cubicBezTo>
                  <a:cubicBezTo>
                    <a:pt x="436" y="8"/>
                    <a:pt x="436" y="8"/>
                    <a:pt x="436" y="8"/>
                  </a:cubicBezTo>
                  <a:cubicBezTo>
                    <a:pt x="436" y="3"/>
                    <a:pt x="433" y="0"/>
                    <a:pt x="428" y="0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391" y="0"/>
                    <a:pt x="387" y="3"/>
                    <a:pt x="387" y="8"/>
                  </a:cubicBezTo>
                  <a:cubicBezTo>
                    <a:pt x="387" y="17"/>
                    <a:pt x="387" y="17"/>
                    <a:pt x="387" y="17"/>
                  </a:cubicBezTo>
                  <a:cubicBezTo>
                    <a:pt x="387" y="21"/>
                    <a:pt x="391" y="25"/>
                    <a:pt x="395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7" y="36"/>
                    <a:pt x="427" y="36"/>
                    <a:pt x="427" y="36"/>
                  </a:cubicBezTo>
                  <a:cubicBezTo>
                    <a:pt x="395" y="36"/>
                    <a:pt x="395" y="36"/>
                    <a:pt x="395" y="36"/>
                  </a:cubicBezTo>
                  <a:cubicBezTo>
                    <a:pt x="395" y="30"/>
                    <a:pt x="395" y="30"/>
                    <a:pt x="395" y="30"/>
                  </a:cubicBezTo>
                  <a:cubicBezTo>
                    <a:pt x="385" y="32"/>
                    <a:pt x="385" y="32"/>
                    <a:pt x="385" y="32"/>
                  </a:cubicBezTo>
                  <a:cubicBezTo>
                    <a:pt x="385" y="36"/>
                    <a:pt x="385" y="36"/>
                    <a:pt x="385" y="36"/>
                  </a:cubicBezTo>
                  <a:cubicBezTo>
                    <a:pt x="385" y="40"/>
                    <a:pt x="389" y="44"/>
                    <a:pt x="393" y="44"/>
                  </a:cubicBezTo>
                  <a:cubicBezTo>
                    <a:pt x="428" y="44"/>
                    <a:pt x="428" y="44"/>
                    <a:pt x="428" y="44"/>
                  </a:cubicBezTo>
                  <a:cubicBezTo>
                    <a:pt x="433" y="44"/>
                    <a:pt x="436" y="40"/>
                    <a:pt x="436" y="36"/>
                  </a:cubicBezTo>
                  <a:cubicBezTo>
                    <a:pt x="436" y="25"/>
                    <a:pt x="436" y="25"/>
                    <a:pt x="436" y="25"/>
                  </a:cubicBezTo>
                  <a:cubicBezTo>
                    <a:pt x="436" y="21"/>
                    <a:pt x="433" y="17"/>
                    <a:pt x="428" y="17"/>
                  </a:cubicBezTo>
                  <a:moveTo>
                    <a:pt x="370" y="25"/>
                  </a:moveTo>
                  <a:cubicBezTo>
                    <a:pt x="370" y="21"/>
                    <a:pt x="366" y="17"/>
                    <a:pt x="362" y="17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30" y="17"/>
                    <a:pt x="330" y="17"/>
                    <a:pt x="330" y="17"/>
                  </a:cubicBezTo>
                  <a:cubicBezTo>
                    <a:pt x="330" y="8"/>
                    <a:pt x="330" y="8"/>
                    <a:pt x="330" y="8"/>
                  </a:cubicBezTo>
                  <a:cubicBezTo>
                    <a:pt x="360" y="8"/>
                    <a:pt x="360" y="8"/>
                    <a:pt x="360" y="8"/>
                  </a:cubicBezTo>
                  <a:cubicBezTo>
                    <a:pt x="360" y="12"/>
                    <a:pt x="360" y="12"/>
                    <a:pt x="360" y="12"/>
                  </a:cubicBezTo>
                  <a:cubicBezTo>
                    <a:pt x="370" y="10"/>
                    <a:pt x="370" y="10"/>
                    <a:pt x="370" y="10"/>
                  </a:cubicBezTo>
                  <a:cubicBezTo>
                    <a:pt x="370" y="8"/>
                    <a:pt x="370" y="8"/>
                    <a:pt x="370" y="8"/>
                  </a:cubicBezTo>
                  <a:cubicBezTo>
                    <a:pt x="370" y="3"/>
                    <a:pt x="366" y="0"/>
                    <a:pt x="362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4" y="0"/>
                    <a:pt x="320" y="3"/>
                    <a:pt x="320" y="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20" y="21"/>
                    <a:pt x="324" y="25"/>
                    <a:pt x="328" y="25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28" y="36"/>
                    <a:pt x="328" y="36"/>
                    <a:pt x="328" y="36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19" y="32"/>
                    <a:pt x="319" y="32"/>
                    <a:pt x="319" y="32"/>
                  </a:cubicBezTo>
                  <a:cubicBezTo>
                    <a:pt x="319" y="36"/>
                    <a:pt x="319" y="36"/>
                    <a:pt x="319" y="36"/>
                  </a:cubicBezTo>
                  <a:cubicBezTo>
                    <a:pt x="319" y="40"/>
                    <a:pt x="322" y="44"/>
                    <a:pt x="327" y="44"/>
                  </a:cubicBezTo>
                  <a:cubicBezTo>
                    <a:pt x="362" y="44"/>
                    <a:pt x="362" y="44"/>
                    <a:pt x="362" y="44"/>
                  </a:cubicBezTo>
                  <a:cubicBezTo>
                    <a:pt x="366" y="44"/>
                    <a:pt x="370" y="40"/>
                    <a:pt x="370" y="36"/>
                  </a:cubicBezTo>
                  <a:lnTo>
                    <a:pt x="370" y="25"/>
                  </a:lnTo>
                  <a:close/>
                  <a:moveTo>
                    <a:pt x="225" y="29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44"/>
                    <a:pt x="180" y="44"/>
                    <a:pt x="180" y="44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25" y="0"/>
                    <a:pt x="225" y="0"/>
                    <a:pt x="225" y="0"/>
                  </a:cubicBezTo>
                  <a:lnTo>
                    <a:pt x="22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59" name="Freeform 11"/>
            <p:cNvSpPr>
              <a:spLocks noEditPoints="1"/>
            </p:cNvSpPr>
            <p:nvPr/>
          </p:nvSpPr>
          <p:spPr bwMode="auto">
            <a:xfrm>
              <a:off x="2531" y="1480"/>
              <a:ext cx="539" cy="101"/>
            </a:xfrm>
            <a:custGeom>
              <a:avLst/>
              <a:gdLst>
                <a:gd name="T0" fmla="*/ 206 w 227"/>
                <a:gd name="T1" fmla="*/ 39 h 42"/>
                <a:gd name="T2" fmla="*/ 217 w 227"/>
                <a:gd name="T3" fmla="*/ 35 h 42"/>
                <a:gd name="T4" fmla="*/ 217 w 227"/>
                <a:gd name="T5" fmla="*/ 28 h 42"/>
                <a:gd name="T6" fmla="*/ 206 w 227"/>
                <a:gd name="T7" fmla="*/ 9 h 42"/>
                <a:gd name="T8" fmla="*/ 199 w 227"/>
                <a:gd name="T9" fmla="*/ 27 h 42"/>
                <a:gd name="T10" fmla="*/ 189 w 227"/>
                <a:gd name="T11" fmla="*/ 14 h 42"/>
                <a:gd name="T12" fmla="*/ 187 w 227"/>
                <a:gd name="T13" fmla="*/ 12 h 42"/>
                <a:gd name="T14" fmla="*/ 184 w 227"/>
                <a:gd name="T15" fmla="*/ 32 h 42"/>
                <a:gd name="T16" fmla="*/ 190 w 227"/>
                <a:gd name="T17" fmla="*/ 31 h 42"/>
                <a:gd name="T18" fmla="*/ 201 w 227"/>
                <a:gd name="T19" fmla="*/ 12 h 42"/>
                <a:gd name="T20" fmla="*/ 150 w 227"/>
                <a:gd name="T21" fmla="*/ 20 h 42"/>
                <a:gd name="T22" fmla="*/ 163 w 227"/>
                <a:gd name="T23" fmla="*/ 20 h 42"/>
                <a:gd name="T24" fmla="*/ 151 w 227"/>
                <a:gd name="T25" fmla="*/ 27 h 42"/>
                <a:gd name="T26" fmla="*/ 163 w 227"/>
                <a:gd name="T27" fmla="*/ 0 h 42"/>
                <a:gd name="T28" fmla="*/ 163 w 227"/>
                <a:gd name="T29" fmla="*/ 12 h 42"/>
                <a:gd name="T30" fmla="*/ 149 w 227"/>
                <a:gd name="T31" fmla="*/ 29 h 42"/>
                <a:gd name="T32" fmla="*/ 163 w 227"/>
                <a:gd name="T33" fmla="*/ 32 h 42"/>
                <a:gd name="T34" fmla="*/ 128 w 227"/>
                <a:gd name="T35" fmla="*/ 13 h 42"/>
                <a:gd name="T36" fmla="*/ 141 w 227"/>
                <a:gd name="T37" fmla="*/ 31 h 42"/>
                <a:gd name="T38" fmla="*/ 126 w 227"/>
                <a:gd name="T39" fmla="*/ 21 h 42"/>
                <a:gd name="T40" fmla="*/ 133 w 227"/>
                <a:gd name="T41" fmla="*/ 9 h 42"/>
                <a:gd name="T42" fmla="*/ 133 w 227"/>
                <a:gd name="T43" fmla="*/ 32 h 42"/>
                <a:gd name="T44" fmla="*/ 110 w 227"/>
                <a:gd name="T45" fmla="*/ 13 h 42"/>
                <a:gd name="T46" fmla="*/ 110 w 227"/>
                <a:gd name="T47" fmla="*/ 32 h 42"/>
                <a:gd name="T48" fmla="*/ 119 w 227"/>
                <a:gd name="T49" fmla="*/ 12 h 42"/>
                <a:gd name="T50" fmla="*/ 96 w 227"/>
                <a:gd name="T51" fmla="*/ 13 h 42"/>
                <a:gd name="T52" fmla="*/ 92 w 227"/>
                <a:gd name="T53" fmla="*/ 12 h 42"/>
                <a:gd name="T54" fmla="*/ 100 w 227"/>
                <a:gd name="T55" fmla="*/ 27 h 42"/>
                <a:gd name="T56" fmla="*/ 101 w 227"/>
                <a:gd name="T57" fmla="*/ 21 h 42"/>
                <a:gd name="T58" fmla="*/ 85 w 227"/>
                <a:gd name="T59" fmla="*/ 12 h 42"/>
                <a:gd name="T60" fmla="*/ 97 w 227"/>
                <a:gd name="T61" fmla="*/ 32 h 42"/>
                <a:gd name="T62" fmla="*/ 72 w 227"/>
                <a:gd name="T63" fmla="*/ 26 h 42"/>
                <a:gd name="T64" fmla="*/ 66 w 227"/>
                <a:gd name="T65" fmla="*/ 9 h 42"/>
                <a:gd name="T66" fmla="*/ 56 w 227"/>
                <a:gd name="T67" fmla="*/ 28 h 42"/>
                <a:gd name="T68" fmla="*/ 48 w 227"/>
                <a:gd name="T69" fmla="*/ 9 h 42"/>
                <a:gd name="T70" fmla="*/ 63 w 227"/>
                <a:gd name="T71" fmla="*/ 13 h 42"/>
                <a:gd name="T72" fmla="*/ 73 w 227"/>
                <a:gd name="T73" fmla="*/ 32 h 42"/>
                <a:gd name="T74" fmla="*/ 41 w 227"/>
                <a:gd name="T75" fmla="*/ 20 h 42"/>
                <a:gd name="T76" fmla="*/ 28 w 227"/>
                <a:gd name="T77" fmla="*/ 20 h 42"/>
                <a:gd name="T78" fmla="*/ 27 w 227"/>
                <a:gd name="T79" fmla="*/ 12 h 42"/>
                <a:gd name="T80" fmla="*/ 35 w 227"/>
                <a:gd name="T81" fmla="*/ 32 h 42"/>
                <a:gd name="T82" fmla="*/ 15 w 227"/>
                <a:gd name="T83" fmla="*/ 14 h 42"/>
                <a:gd name="T84" fmla="*/ 5 w 227"/>
                <a:gd name="T85" fmla="*/ 27 h 42"/>
                <a:gd name="T86" fmla="*/ 10 w 227"/>
                <a:gd name="T87" fmla="*/ 12 h 42"/>
                <a:gd name="T88" fmla="*/ 17 w 227"/>
                <a:gd name="T89" fmla="*/ 12 h 42"/>
                <a:gd name="T90" fmla="*/ 3 w 227"/>
                <a:gd name="T91" fmla="*/ 12 h 42"/>
                <a:gd name="T92" fmla="*/ 3 w 227"/>
                <a:gd name="T93" fmla="*/ 42 h 42"/>
                <a:gd name="T94" fmla="*/ 6 w 227"/>
                <a:gd name="T9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7" h="42">
                  <a:moveTo>
                    <a:pt x="215" y="32"/>
                  </a:moveTo>
                  <a:cubicBezTo>
                    <a:pt x="214" y="35"/>
                    <a:pt x="214" y="35"/>
                    <a:pt x="214" y="35"/>
                  </a:cubicBezTo>
                  <a:cubicBezTo>
                    <a:pt x="213" y="37"/>
                    <a:pt x="211" y="39"/>
                    <a:pt x="209" y="39"/>
                  </a:cubicBezTo>
                  <a:cubicBezTo>
                    <a:pt x="208" y="39"/>
                    <a:pt x="207" y="39"/>
                    <a:pt x="206" y="39"/>
                  </a:cubicBezTo>
                  <a:cubicBezTo>
                    <a:pt x="206" y="41"/>
                    <a:pt x="206" y="41"/>
                    <a:pt x="206" y="41"/>
                  </a:cubicBezTo>
                  <a:cubicBezTo>
                    <a:pt x="207" y="41"/>
                    <a:pt x="208" y="42"/>
                    <a:pt x="209" y="42"/>
                  </a:cubicBezTo>
                  <a:cubicBezTo>
                    <a:pt x="211" y="42"/>
                    <a:pt x="213" y="41"/>
                    <a:pt x="214" y="40"/>
                  </a:cubicBezTo>
                  <a:cubicBezTo>
                    <a:pt x="215" y="39"/>
                    <a:pt x="217" y="37"/>
                    <a:pt x="217" y="35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3" y="9"/>
                    <a:pt x="223" y="9"/>
                    <a:pt x="223" y="9"/>
                  </a:cubicBezTo>
                  <a:cubicBezTo>
                    <a:pt x="220" y="18"/>
                    <a:pt x="218" y="23"/>
                    <a:pt x="218" y="25"/>
                  </a:cubicBezTo>
                  <a:cubicBezTo>
                    <a:pt x="217" y="26"/>
                    <a:pt x="217" y="28"/>
                    <a:pt x="217" y="28"/>
                  </a:cubicBezTo>
                  <a:cubicBezTo>
                    <a:pt x="217" y="28"/>
                    <a:pt x="217" y="28"/>
                    <a:pt x="217" y="28"/>
                  </a:cubicBezTo>
                  <a:cubicBezTo>
                    <a:pt x="216" y="27"/>
                    <a:pt x="216" y="25"/>
                    <a:pt x="215" y="22"/>
                  </a:cubicBezTo>
                  <a:cubicBezTo>
                    <a:pt x="210" y="9"/>
                    <a:pt x="210" y="9"/>
                    <a:pt x="210" y="9"/>
                  </a:cubicBezTo>
                  <a:cubicBezTo>
                    <a:pt x="206" y="9"/>
                    <a:pt x="206" y="9"/>
                    <a:pt x="206" y="9"/>
                  </a:cubicBezTo>
                  <a:lnTo>
                    <a:pt x="215" y="32"/>
                  </a:lnTo>
                  <a:close/>
                  <a:moveTo>
                    <a:pt x="199" y="14"/>
                  </a:moveTo>
                  <a:cubicBezTo>
                    <a:pt x="200" y="15"/>
                    <a:pt x="200" y="17"/>
                    <a:pt x="200" y="20"/>
                  </a:cubicBezTo>
                  <a:cubicBezTo>
                    <a:pt x="200" y="23"/>
                    <a:pt x="200" y="25"/>
                    <a:pt x="199" y="27"/>
                  </a:cubicBezTo>
                  <a:cubicBezTo>
                    <a:pt x="198" y="28"/>
                    <a:pt x="196" y="29"/>
                    <a:pt x="194" y="29"/>
                  </a:cubicBezTo>
                  <a:cubicBezTo>
                    <a:pt x="192" y="29"/>
                    <a:pt x="190" y="28"/>
                    <a:pt x="189" y="27"/>
                  </a:cubicBezTo>
                  <a:cubicBezTo>
                    <a:pt x="188" y="26"/>
                    <a:pt x="187" y="23"/>
                    <a:pt x="187" y="20"/>
                  </a:cubicBezTo>
                  <a:cubicBezTo>
                    <a:pt x="187" y="17"/>
                    <a:pt x="188" y="15"/>
                    <a:pt x="189" y="14"/>
                  </a:cubicBezTo>
                  <a:cubicBezTo>
                    <a:pt x="190" y="12"/>
                    <a:pt x="192" y="12"/>
                    <a:pt x="194" y="12"/>
                  </a:cubicBezTo>
                  <a:cubicBezTo>
                    <a:pt x="196" y="12"/>
                    <a:pt x="198" y="12"/>
                    <a:pt x="199" y="14"/>
                  </a:cubicBezTo>
                  <a:moveTo>
                    <a:pt x="187" y="12"/>
                  </a:moveTo>
                  <a:cubicBezTo>
                    <a:pt x="187" y="12"/>
                    <a:pt x="187" y="12"/>
                    <a:pt x="187" y="12"/>
                  </a:cubicBezTo>
                  <a:cubicBezTo>
                    <a:pt x="187" y="11"/>
                    <a:pt x="187" y="9"/>
                    <a:pt x="187" y="7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8" y="30"/>
                    <a:pt x="189" y="31"/>
                    <a:pt x="190" y="31"/>
                  </a:cubicBezTo>
                  <a:cubicBezTo>
                    <a:pt x="192" y="32"/>
                    <a:pt x="193" y="32"/>
                    <a:pt x="194" y="32"/>
                  </a:cubicBezTo>
                  <a:cubicBezTo>
                    <a:pt x="197" y="32"/>
                    <a:pt x="200" y="31"/>
                    <a:pt x="201" y="29"/>
                  </a:cubicBezTo>
                  <a:cubicBezTo>
                    <a:pt x="203" y="27"/>
                    <a:pt x="204" y="24"/>
                    <a:pt x="204" y="20"/>
                  </a:cubicBezTo>
                  <a:cubicBezTo>
                    <a:pt x="204" y="17"/>
                    <a:pt x="203" y="14"/>
                    <a:pt x="201" y="12"/>
                  </a:cubicBezTo>
                  <a:cubicBezTo>
                    <a:pt x="200" y="10"/>
                    <a:pt x="197" y="9"/>
                    <a:pt x="194" y="9"/>
                  </a:cubicBezTo>
                  <a:cubicBezTo>
                    <a:pt x="191" y="9"/>
                    <a:pt x="189" y="10"/>
                    <a:pt x="187" y="12"/>
                  </a:cubicBezTo>
                  <a:moveTo>
                    <a:pt x="151" y="27"/>
                  </a:moveTo>
                  <a:cubicBezTo>
                    <a:pt x="150" y="25"/>
                    <a:pt x="150" y="23"/>
                    <a:pt x="150" y="20"/>
                  </a:cubicBezTo>
                  <a:cubicBezTo>
                    <a:pt x="150" y="18"/>
                    <a:pt x="150" y="15"/>
                    <a:pt x="151" y="14"/>
                  </a:cubicBezTo>
                  <a:cubicBezTo>
                    <a:pt x="152" y="12"/>
                    <a:pt x="154" y="12"/>
                    <a:pt x="156" y="12"/>
                  </a:cubicBezTo>
                  <a:cubicBezTo>
                    <a:pt x="158" y="12"/>
                    <a:pt x="160" y="12"/>
                    <a:pt x="161" y="14"/>
                  </a:cubicBezTo>
                  <a:cubicBezTo>
                    <a:pt x="162" y="15"/>
                    <a:pt x="163" y="17"/>
                    <a:pt x="163" y="20"/>
                  </a:cubicBezTo>
                  <a:cubicBezTo>
                    <a:pt x="163" y="21"/>
                    <a:pt x="163" y="21"/>
                    <a:pt x="163" y="21"/>
                  </a:cubicBezTo>
                  <a:cubicBezTo>
                    <a:pt x="163" y="24"/>
                    <a:pt x="162" y="26"/>
                    <a:pt x="161" y="27"/>
                  </a:cubicBezTo>
                  <a:cubicBezTo>
                    <a:pt x="160" y="28"/>
                    <a:pt x="158" y="29"/>
                    <a:pt x="156" y="29"/>
                  </a:cubicBezTo>
                  <a:cubicBezTo>
                    <a:pt x="154" y="29"/>
                    <a:pt x="152" y="28"/>
                    <a:pt x="151" y="27"/>
                  </a:cubicBezTo>
                  <a:moveTo>
                    <a:pt x="163" y="32"/>
                  </a:moveTo>
                  <a:cubicBezTo>
                    <a:pt x="166" y="32"/>
                    <a:pt x="166" y="32"/>
                    <a:pt x="166" y="32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1" y="10"/>
                    <a:pt x="159" y="9"/>
                    <a:pt x="156" y="9"/>
                  </a:cubicBezTo>
                  <a:cubicBezTo>
                    <a:pt x="153" y="9"/>
                    <a:pt x="150" y="10"/>
                    <a:pt x="149" y="12"/>
                  </a:cubicBezTo>
                  <a:cubicBezTo>
                    <a:pt x="147" y="14"/>
                    <a:pt x="146" y="17"/>
                    <a:pt x="146" y="20"/>
                  </a:cubicBezTo>
                  <a:cubicBezTo>
                    <a:pt x="146" y="24"/>
                    <a:pt x="147" y="27"/>
                    <a:pt x="149" y="29"/>
                  </a:cubicBezTo>
                  <a:cubicBezTo>
                    <a:pt x="150" y="31"/>
                    <a:pt x="153" y="32"/>
                    <a:pt x="156" y="32"/>
                  </a:cubicBezTo>
                  <a:cubicBezTo>
                    <a:pt x="159" y="32"/>
                    <a:pt x="161" y="31"/>
                    <a:pt x="163" y="29"/>
                  </a:cubicBezTo>
                  <a:cubicBezTo>
                    <a:pt x="163" y="29"/>
                    <a:pt x="163" y="29"/>
                    <a:pt x="163" y="29"/>
                  </a:cubicBezTo>
                  <a:lnTo>
                    <a:pt x="163" y="32"/>
                  </a:lnTo>
                  <a:close/>
                  <a:moveTo>
                    <a:pt x="137" y="13"/>
                  </a:moveTo>
                  <a:cubicBezTo>
                    <a:pt x="138" y="14"/>
                    <a:pt x="138" y="16"/>
                    <a:pt x="138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7" y="16"/>
                    <a:pt x="127" y="15"/>
                    <a:pt x="128" y="13"/>
                  </a:cubicBezTo>
                  <a:cubicBezTo>
                    <a:pt x="129" y="12"/>
                    <a:pt x="131" y="12"/>
                    <a:pt x="133" y="12"/>
                  </a:cubicBezTo>
                  <a:cubicBezTo>
                    <a:pt x="134" y="12"/>
                    <a:pt x="136" y="12"/>
                    <a:pt x="137" y="13"/>
                  </a:cubicBezTo>
                  <a:moveTo>
                    <a:pt x="137" y="32"/>
                  </a:moveTo>
                  <a:cubicBezTo>
                    <a:pt x="138" y="31"/>
                    <a:pt x="140" y="31"/>
                    <a:pt x="141" y="31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38" y="28"/>
                    <a:pt x="136" y="29"/>
                    <a:pt x="134" y="29"/>
                  </a:cubicBezTo>
                  <a:cubicBezTo>
                    <a:pt x="131" y="29"/>
                    <a:pt x="130" y="28"/>
                    <a:pt x="128" y="27"/>
                  </a:cubicBezTo>
                  <a:cubicBezTo>
                    <a:pt x="127" y="26"/>
                    <a:pt x="126" y="24"/>
                    <a:pt x="126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2" y="16"/>
                    <a:pt x="141" y="13"/>
                    <a:pt x="139" y="12"/>
                  </a:cubicBezTo>
                  <a:cubicBezTo>
                    <a:pt x="138" y="10"/>
                    <a:pt x="135" y="9"/>
                    <a:pt x="133" y="9"/>
                  </a:cubicBezTo>
                  <a:cubicBezTo>
                    <a:pt x="130" y="9"/>
                    <a:pt x="127" y="10"/>
                    <a:pt x="125" y="12"/>
                  </a:cubicBezTo>
                  <a:cubicBezTo>
                    <a:pt x="124" y="14"/>
                    <a:pt x="123" y="17"/>
                    <a:pt x="123" y="21"/>
                  </a:cubicBezTo>
                  <a:cubicBezTo>
                    <a:pt x="123" y="24"/>
                    <a:pt x="124" y="27"/>
                    <a:pt x="126" y="29"/>
                  </a:cubicBezTo>
                  <a:cubicBezTo>
                    <a:pt x="128" y="31"/>
                    <a:pt x="130" y="32"/>
                    <a:pt x="133" y="32"/>
                  </a:cubicBezTo>
                  <a:cubicBezTo>
                    <a:pt x="135" y="32"/>
                    <a:pt x="136" y="32"/>
                    <a:pt x="137" y="32"/>
                  </a:cubicBezTo>
                  <a:moveTo>
                    <a:pt x="113" y="10"/>
                  </a:moveTo>
                  <a:cubicBezTo>
                    <a:pt x="112" y="11"/>
                    <a:pt x="111" y="12"/>
                    <a:pt x="110" y="13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17"/>
                    <a:pt x="111" y="16"/>
                    <a:pt x="112" y="14"/>
                  </a:cubicBezTo>
                  <a:cubicBezTo>
                    <a:pt x="114" y="13"/>
                    <a:pt x="115" y="12"/>
                    <a:pt x="117" y="12"/>
                  </a:cubicBezTo>
                  <a:cubicBezTo>
                    <a:pt x="118" y="12"/>
                    <a:pt x="118" y="12"/>
                    <a:pt x="119" y="12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19" y="9"/>
                    <a:pt x="118" y="9"/>
                    <a:pt x="117" y="9"/>
                  </a:cubicBezTo>
                  <a:cubicBezTo>
                    <a:pt x="116" y="9"/>
                    <a:pt x="114" y="9"/>
                    <a:pt x="113" y="10"/>
                  </a:cubicBezTo>
                  <a:moveTo>
                    <a:pt x="96" y="13"/>
                  </a:moveTo>
                  <a:cubicBezTo>
                    <a:pt x="97" y="14"/>
                    <a:pt x="98" y="16"/>
                    <a:pt x="98" y="18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6" y="16"/>
                    <a:pt x="87" y="15"/>
                    <a:pt x="88" y="13"/>
                  </a:cubicBezTo>
                  <a:cubicBezTo>
                    <a:pt x="89" y="12"/>
                    <a:pt x="90" y="12"/>
                    <a:pt x="92" y="12"/>
                  </a:cubicBezTo>
                  <a:cubicBezTo>
                    <a:pt x="94" y="12"/>
                    <a:pt x="95" y="12"/>
                    <a:pt x="96" y="13"/>
                  </a:cubicBezTo>
                  <a:moveTo>
                    <a:pt x="97" y="32"/>
                  </a:moveTo>
                  <a:cubicBezTo>
                    <a:pt x="98" y="31"/>
                    <a:pt x="99" y="31"/>
                    <a:pt x="100" y="3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8" y="28"/>
                    <a:pt x="95" y="29"/>
                    <a:pt x="93" y="29"/>
                  </a:cubicBezTo>
                  <a:cubicBezTo>
                    <a:pt x="91" y="29"/>
                    <a:pt x="89" y="28"/>
                    <a:pt x="88" y="27"/>
                  </a:cubicBezTo>
                  <a:cubicBezTo>
                    <a:pt x="86" y="26"/>
                    <a:pt x="86" y="24"/>
                    <a:pt x="86" y="21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101" y="16"/>
                    <a:pt x="100" y="13"/>
                    <a:pt x="99" y="12"/>
                  </a:cubicBezTo>
                  <a:cubicBezTo>
                    <a:pt x="97" y="10"/>
                    <a:pt x="95" y="9"/>
                    <a:pt x="92" y="9"/>
                  </a:cubicBezTo>
                  <a:cubicBezTo>
                    <a:pt x="89" y="9"/>
                    <a:pt x="87" y="10"/>
                    <a:pt x="85" y="12"/>
                  </a:cubicBezTo>
                  <a:cubicBezTo>
                    <a:pt x="83" y="14"/>
                    <a:pt x="82" y="17"/>
                    <a:pt x="82" y="21"/>
                  </a:cubicBezTo>
                  <a:cubicBezTo>
                    <a:pt x="82" y="24"/>
                    <a:pt x="83" y="27"/>
                    <a:pt x="85" y="29"/>
                  </a:cubicBezTo>
                  <a:cubicBezTo>
                    <a:pt x="87" y="31"/>
                    <a:pt x="90" y="32"/>
                    <a:pt x="93" y="32"/>
                  </a:cubicBezTo>
                  <a:cubicBezTo>
                    <a:pt x="94" y="32"/>
                    <a:pt x="96" y="32"/>
                    <a:pt x="97" y="32"/>
                  </a:cubicBezTo>
                  <a:moveTo>
                    <a:pt x="73" y="32"/>
                  </a:moveTo>
                  <a:cubicBezTo>
                    <a:pt x="79" y="9"/>
                    <a:pt x="79" y="9"/>
                    <a:pt x="79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3" y="19"/>
                    <a:pt x="72" y="25"/>
                    <a:pt x="72" y="26"/>
                  </a:cubicBezTo>
                  <a:cubicBezTo>
                    <a:pt x="71" y="27"/>
                    <a:pt x="71" y="27"/>
                    <a:pt x="71" y="28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1" y="26"/>
                    <a:pt x="70" y="24"/>
                    <a:pt x="70" y="22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7" y="23"/>
                    <a:pt x="57" y="24"/>
                    <a:pt x="57" y="25"/>
                  </a:cubicBezTo>
                  <a:cubicBezTo>
                    <a:pt x="57" y="26"/>
                    <a:pt x="56" y="27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7"/>
                    <a:pt x="55" y="25"/>
                    <a:pt x="55" y="22"/>
                  </a:cubicBezTo>
                  <a:cubicBezTo>
                    <a:pt x="54" y="19"/>
                    <a:pt x="53" y="15"/>
                    <a:pt x="51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17"/>
                    <a:pt x="63" y="15"/>
                    <a:pt x="63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6"/>
                    <a:pt x="65" y="18"/>
                    <a:pt x="65" y="18"/>
                  </a:cubicBezTo>
                  <a:cubicBezTo>
                    <a:pt x="69" y="32"/>
                    <a:pt x="69" y="32"/>
                    <a:pt x="69" y="32"/>
                  </a:cubicBezTo>
                  <a:lnTo>
                    <a:pt x="73" y="32"/>
                  </a:lnTo>
                  <a:close/>
                  <a:moveTo>
                    <a:pt x="30" y="14"/>
                  </a:moveTo>
                  <a:cubicBezTo>
                    <a:pt x="31" y="12"/>
                    <a:pt x="32" y="12"/>
                    <a:pt x="35" y="12"/>
                  </a:cubicBezTo>
                  <a:cubicBezTo>
                    <a:pt x="37" y="12"/>
                    <a:pt x="39" y="12"/>
                    <a:pt x="40" y="14"/>
                  </a:cubicBezTo>
                  <a:cubicBezTo>
                    <a:pt x="41" y="15"/>
                    <a:pt x="41" y="17"/>
                    <a:pt x="41" y="20"/>
                  </a:cubicBezTo>
                  <a:cubicBezTo>
                    <a:pt x="41" y="23"/>
                    <a:pt x="41" y="25"/>
                    <a:pt x="40" y="27"/>
                  </a:cubicBezTo>
                  <a:cubicBezTo>
                    <a:pt x="39" y="28"/>
                    <a:pt x="37" y="29"/>
                    <a:pt x="35" y="29"/>
                  </a:cubicBezTo>
                  <a:cubicBezTo>
                    <a:pt x="32" y="29"/>
                    <a:pt x="31" y="28"/>
                    <a:pt x="30" y="27"/>
                  </a:cubicBezTo>
                  <a:cubicBezTo>
                    <a:pt x="29" y="25"/>
                    <a:pt x="28" y="23"/>
                    <a:pt x="28" y="20"/>
                  </a:cubicBezTo>
                  <a:cubicBezTo>
                    <a:pt x="28" y="17"/>
                    <a:pt x="28" y="15"/>
                    <a:pt x="30" y="14"/>
                  </a:cubicBezTo>
                  <a:moveTo>
                    <a:pt x="42" y="12"/>
                  </a:moveTo>
                  <a:cubicBezTo>
                    <a:pt x="40" y="10"/>
                    <a:pt x="38" y="9"/>
                    <a:pt x="35" y="9"/>
                  </a:cubicBezTo>
                  <a:cubicBezTo>
                    <a:pt x="32" y="9"/>
                    <a:pt x="29" y="10"/>
                    <a:pt x="27" y="12"/>
                  </a:cubicBezTo>
                  <a:cubicBezTo>
                    <a:pt x="25" y="14"/>
                    <a:pt x="24" y="17"/>
                    <a:pt x="24" y="20"/>
                  </a:cubicBezTo>
                  <a:cubicBezTo>
                    <a:pt x="24" y="23"/>
                    <a:pt x="25" y="25"/>
                    <a:pt x="26" y="26"/>
                  </a:cubicBezTo>
                  <a:cubicBezTo>
                    <a:pt x="27" y="28"/>
                    <a:pt x="28" y="30"/>
                    <a:pt x="29" y="31"/>
                  </a:cubicBezTo>
                  <a:cubicBezTo>
                    <a:pt x="31" y="31"/>
                    <a:pt x="33" y="32"/>
                    <a:pt x="35" y="32"/>
                  </a:cubicBezTo>
                  <a:cubicBezTo>
                    <a:pt x="38" y="32"/>
                    <a:pt x="40" y="31"/>
                    <a:pt x="42" y="29"/>
                  </a:cubicBezTo>
                  <a:cubicBezTo>
                    <a:pt x="44" y="27"/>
                    <a:pt x="45" y="24"/>
                    <a:pt x="45" y="20"/>
                  </a:cubicBezTo>
                  <a:cubicBezTo>
                    <a:pt x="45" y="17"/>
                    <a:pt x="44" y="14"/>
                    <a:pt x="42" y="12"/>
                  </a:cubicBezTo>
                  <a:moveTo>
                    <a:pt x="15" y="14"/>
                  </a:moveTo>
                  <a:cubicBezTo>
                    <a:pt x="16" y="15"/>
                    <a:pt x="16" y="17"/>
                    <a:pt x="16" y="20"/>
                  </a:cubicBezTo>
                  <a:cubicBezTo>
                    <a:pt x="16" y="23"/>
                    <a:pt x="16" y="25"/>
                    <a:pt x="15" y="27"/>
                  </a:cubicBezTo>
                  <a:cubicBezTo>
                    <a:pt x="13" y="28"/>
                    <a:pt x="12" y="29"/>
                    <a:pt x="10" y="29"/>
                  </a:cubicBezTo>
                  <a:cubicBezTo>
                    <a:pt x="8" y="29"/>
                    <a:pt x="6" y="28"/>
                    <a:pt x="5" y="27"/>
                  </a:cubicBezTo>
                  <a:cubicBezTo>
                    <a:pt x="4" y="26"/>
                    <a:pt x="3" y="23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7"/>
                    <a:pt x="4" y="15"/>
                    <a:pt x="5" y="14"/>
                  </a:cubicBezTo>
                  <a:cubicBezTo>
                    <a:pt x="6" y="12"/>
                    <a:pt x="8" y="12"/>
                    <a:pt x="10" y="12"/>
                  </a:cubicBezTo>
                  <a:cubicBezTo>
                    <a:pt x="12" y="12"/>
                    <a:pt x="13" y="12"/>
                    <a:pt x="15" y="14"/>
                  </a:cubicBezTo>
                  <a:moveTo>
                    <a:pt x="17" y="29"/>
                  </a:moveTo>
                  <a:cubicBezTo>
                    <a:pt x="19" y="27"/>
                    <a:pt x="20" y="24"/>
                    <a:pt x="20" y="20"/>
                  </a:cubicBezTo>
                  <a:cubicBezTo>
                    <a:pt x="20" y="17"/>
                    <a:pt x="19" y="14"/>
                    <a:pt x="17" y="12"/>
                  </a:cubicBezTo>
                  <a:cubicBezTo>
                    <a:pt x="16" y="10"/>
                    <a:pt x="13" y="9"/>
                    <a:pt x="10" y="9"/>
                  </a:cubicBezTo>
                  <a:cubicBezTo>
                    <a:pt x="9" y="9"/>
                    <a:pt x="8" y="9"/>
                    <a:pt x="6" y="10"/>
                  </a:cubicBezTo>
                  <a:cubicBezTo>
                    <a:pt x="5" y="10"/>
                    <a:pt x="4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" y="30"/>
                    <a:pt x="5" y="31"/>
                    <a:pt x="6" y="31"/>
                  </a:cubicBezTo>
                  <a:cubicBezTo>
                    <a:pt x="8" y="32"/>
                    <a:pt x="9" y="32"/>
                    <a:pt x="10" y="32"/>
                  </a:cubicBezTo>
                  <a:cubicBezTo>
                    <a:pt x="13" y="32"/>
                    <a:pt x="16" y="31"/>
                    <a:pt x="17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520437" y="4080974"/>
            <a:ext cx="3762308" cy="369332"/>
            <a:chOff x="732173" y="3875046"/>
            <a:chExt cx="3762308" cy="369332"/>
          </a:xfrm>
        </p:grpSpPr>
        <p:sp>
          <p:nvSpPr>
            <p:cNvPr id="62" name="Textfeld 61"/>
            <p:cNvSpPr txBox="1"/>
            <p:nvPr/>
          </p:nvSpPr>
          <p:spPr>
            <a:xfrm>
              <a:off x="937627" y="3875046"/>
              <a:ext cx="3556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de-AT" sz="18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¿</a:t>
              </a:r>
              <a:r>
                <a:rPr lang="de-AT" sz="1800" dirty="0" err="1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más</a:t>
              </a:r>
              <a:r>
                <a:rPr lang="de-AT" sz="18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 </a:t>
              </a:r>
              <a:r>
                <a:rPr lang="de-AT" sz="1800" dirty="0" err="1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facturación</a:t>
              </a:r>
              <a:r>
                <a:rPr lang="de-AT" sz="18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?</a:t>
              </a:r>
            </a:p>
          </p:txBody>
        </p:sp>
        <p:grpSp>
          <p:nvGrpSpPr>
            <p:cNvPr id="63" name="Gruppieren 62"/>
            <p:cNvGrpSpPr/>
            <p:nvPr/>
          </p:nvGrpSpPr>
          <p:grpSpPr>
            <a:xfrm>
              <a:off x="732173" y="3948587"/>
              <a:ext cx="222253" cy="225426"/>
              <a:chOff x="793316" y="2542254"/>
              <a:chExt cx="222253" cy="225426"/>
            </a:xfrm>
          </p:grpSpPr>
          <p:sp>
            <p:nvSpPr>
              <p:cNvPr id="64" name="Oval 5329"/>
              <p:cNvSpPr>
                <a:spLocks noChangeArrowheads="1"/>
              </p:cNvSpPr>
              <p:nvPr/>
            </p:nvSpPr>
            <p:spPr bwMode="auto">
              <a:xfrm>
                <a:off x="793316" y="2542254"/>
                <a:ext cx="222253" cy="225426"/>
              </a:xfrm>
              <a:prstGeom prst="ellipse">
                <a:avLst/>
              </a:prstGeom>
              <a:noFill/>
              <a:ln w="23813" cap="flat">
                <a:solidFill>
                  <a:srgbClr val="76B82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  <p:sp>
            <p:nvSpPr>
              <p:cNvPr id="65" name="Line 5330"/>
              <p:cNvSpPr>
                <a:spLocks noChangeShapeType="1"/>
              </p:cNvSpPr>
              <p:nvPr/>
            </p:nvSpPr>
            <p:spPr bwMode="auto">
              <a:xfrm>
                <a:off x="847291" y="2653379"/>
                <a:ext cx="90489" cy="0"/>
              </a:xfrm>
              <a:prstGeom prst="line">
                <a:avLst/>
              </a:prstGeom>
              <a:solidFill>
                <a:schemeClr val="bg1"/>
              </a:solidFill>
              <a:ln w="19050" cap="rnd">
                <a:solidFill>
                  <a:srgbClr val="76B82A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  <p:sp>
            <p:nvSpPr>
              <p:cNvPr id="66" name="Line 5331"/>
              <p:cNvSpPr>
                <a:spLocks noChangeShapeType="1"/>
              </p:cNvSpPr>
              <p:nvPr/>
            </p:nvSpPr>
            <p:spPr bwMode="auto">
              <a:xfrm flipV="1">
                <a:off x="910792" y="2653379"/>
                <a:ext cx="39688" cy="46038"/>
              </a:xfrm>
              <a:prstGeom prst="line">
                <a:avLst/>
              </a:prstGeom>
              <a:solidFill>
                <a:schemeClr val="bg1"/>
              </a:solidFill>
              <a:ln w="19050" cap="rnd">
                <a:solidFill>
                  <a:srgbClr val="76B82A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  <p:sp>
            <p:nvSpPr>
              <p:cNvPr id="67" name="Line 5332"/>
              <p:cNvSpPr>
                <a:spLocks noChangeShapeType="1"/>
              </p:cNvSpPr>
              <p:nvPr/>
            </p:nvSpPr>
            <p:spPr bwMode="auto">
              <a:xfrm>
                <a:off x="910792" y="2608929"/>
                <a:ext cx="39688" cy="44450"/>
              </a:xfrm>
              <a:prstGeom prst="line">
                <a:avLst/>
              </a:prstGeom>
              <a:solidFill>
                <a:schemeClr val="bg1"/>
              </a:solidFill>
              <a:ln w="19050" cap="rnd">
                <a:solidFill>
                  <a:srgbClr val="76B82A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</p:grpSp>
      </p:grpSp>
      <p:grpSp>
        <p:nvGrpSpPr>
          <p:cNvPr id="75" name="Gruppieren 74"/>
          <p:cNvGrpSpPr/>
          <p:nvPr/>
        </p:nvGrpSpPr>
        <p:grpSpPr>
          <a:xfrm>
            <a:off x="520437" y="4407962"/>
            <a:ext cx="3762308" cy="369332"/>
            <a:chOff x="737290" y="4202034"/>
            <a:chExt cx="3762308" cy="369332"/>
          </a:xfrm>
        </p:grpSpPr>
        <p:sp>
          <p:nvSpPr>
            <p:cNvPr id="68" name="Textfeld 67"/>
            <p:cNvSpPr txBox="1"/>
            <p:nvPr/>
          </p:nvSpPr>
          <p:spPr>
            <a:xfrm>
              <a:off x="942744" y="4202034"/>
              <a:ext cx="3556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de-AT" sz="18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¿</a:t>
              </a:r>
              <a:r>
                <a:rPr lang="de-AT" sz="1800" dirty="0" err="1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menos</a:t>
              </a:r>
              <a:r>
                <a:rPr lang="de-AT" sz="18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 </a:t>
              </a:r>
              <a:r>
                <a:rPr lang="de-AT" sz="1800" dirty="0" err="1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gastos</a:t>
              </a:r>
              <a:r>
                <a:rPr lang="de-AT" sz="1800" dirty="0">
                  <a:solidFill>
                    <a:schemeClr val="bg1"/>
                  </a:solidFill>
                  <a:latin typeface="Open Sans Condensed" panose="020B0806030504020204" pitchFamily="34" charset="0"/>
                  <a:ea typeface="Open Sans Condensed" panose="020B0806030504020204" pitchFamily="34" charset="0"/>
                  <a:cs typeface="Open Sans Condensed" panose="020B0806030504020204" pitchFamily="34" charset="0"/>
                </a:rPr>
                <a:t>?</a:t>
              </a:r>
            </a:p>
          </p:txBody>
        </p:sp>
        <p:grpSp>
          <p:nvGrpSpPr>
            <p:cNvPr id="69" name="Gruppieren 68"/>
            <p:cNvGrpSpPr/>
            <p:nvPr/>
          </p:nvGrpSpPr>
          <p:grpSpPr>
            <a:xfrm>
              <a:off x="737290" y="4275575"/>
              <a:ext cx="222253" cy="225426"/>
              <a:chOff x="793316" y="2542254"/>
              <a:chExt cx="222253" cy="225426"/>
            </a:xfrm>
          </p:grpSpPr>
          <p:sp>
            <p:nvSpPr>
              <p:cNvPr id="70" name="Oval 5329"/>
              <p:cNvSpPr>
                <a:spLocks noChangeArrowheads="1"/>
              </p:cNvSpPr>
              <p:nvPr/>
            </p:nvSpPr>
            <p:spPr bwMode="auto">
              <a:xfrm>
                <a:off x="793316" y="2542254"/>
                <a:ext cx="222253" cy="225426"/>
              </a:xfrm>
              <a:prstGeom prst="ellipse">
                <a:avLst/>
              </a:prstGeom>
              <a:noFill/>
              <a:ln w="23813" cap="flat">
                <a:solidFill>
                  <a:srgbClr val="76B82A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  <p:sp>
            <p:nvSpPr>
              <p:cNvPr id="71" name="Line 5330"/>
              <p:cNvSpPr>
                <a:spLocks noChangeShapeType="1"/>
              </p:cNvSpPr>
              <p:nvPr/>
            </p:nvSpPr>
            <p:spPr bwMode="auto">
              <a:xfrm>
                <a:off x="847291" y="2653379"/>
                <a:ext cx="90489" cy="0"/>
              </a:xfrm>
              <a:prstGeom prst="line">
                <a:avLst/>
              </a:prstGeom>
              <a:solidFill>
                <a:schemeClr val="bg1"/>
              </a:solidFill>
              <a:ln w="19050" cap="rnd">
                <a:solidFill>
                  <a:srgbClr val="76B82A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  <p:sp>
            <p:nvSpPr>
              <p:cNvPr id="72" name="Line 5331"/>
              <p:cNvSpPr>
                <a:spLocks noChangeShapeType="1"/>
              </p:cNvSpPr>
              <p:nvPr/>
            </p:nvSpPr>
            <p:spPr bwMode="auto">
              <a:xfrm flipV="1">
                <a:off x="910792" y="2653379"/>
                <a:ext cx="39688" cy="46038"/>
              </a:xfrm>
              <a:prstGeom prst="line">
                <a:avLst/>
              </a:prstGeom>
              <a:solidFill>
                <a:schemeClr val="bg1"/>
              </a:solidFill>
              <a:ln w="19050" cap="rnd">
                <a:solidFill>
                  <a:srgbClr val="76B82A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  <p:sp>
            <p:nvSpPr>
              <p:cNvPr id="73" name="Line 5332"/>
              <p:cNvSpPr>
                <a:spLocks noChangeShapeType="1"/>
              </p:cNvSpPr>
              <p:nvPr/>
            </p:nvSpPr>
            <p:spPr bwMode="auto">
              <a:xfrm>
                <a:off x="910792" y="2608929"/>
                <a:ext cx="39688" cy="44450"/>
              </a:xfrm>
              <a:prstGeom prst="line">
                <a:avLst/>
              </a:prstGeom>
              <a:solidFill>
                <a:schemeClr val="bg1"/>
              </a:solidFill>
              <a:ln w="19050" cap="rnd">
                <a:solidFill>
                  <a:srgbClr val="76B82A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de-AT" sz="1800">
                  <a:solidFill>
                    <a:srgbClr val="D8D8D8"/>
                  </a:solidFill>
                </a:endParaRPr>
              </a:p>
            </p:txBody>
          </p:sp>
        </p:grpSp>
      </p:grpSp>
      <p:sp>
        <p:nvSpPr>
          <p:cNvPr id="76" name="Textfeld 75"/>
          <p:cNvSpPr txBox="1"/>
          <p:nvPr/>
        </p:nvSpPr>
        <p:spPr>
          <a:xfrm>
            <a:off x="419306" y="3729621"/>
            <a:ext cx="355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AT" sz="2000" cap="all" dirty="0">
                <a:solidFill>
                  <a:srgbClr val="76B82A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USTED QUIERE ...</a:t>
            </a:r>
          </a:p>
        </p:txBody>
      </p:sp>
    </p:spTree>
    <p:extLst>
      <p:ext uri="{BB962C8B-B14F-4D97-AF65-F5344CB8AC3E}">
        <p14:creationId xmlns:p14="http://schemas.microsoft.com/office/powerpoint/2010/main" val="4197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2333625" y="1844360"/>
            <a:ext cx="2251389" cy="2251389"/>
            <a:chOff x="2318310" y="794309"/>
            <a:chExt cx="2712517" cy="2712517"/>
          </a:xfrm>
        </p:grpSpPr>
        <p:sp>
          <p:nvSpPr>
            <p:cNvPr id="3" name="Ellipse 2"/>
            <p:cNvSpPr/>
            <p:nvPr/>
          </p:nvSpPr>
          <p:spPr>
            <a:xfrm>
              <a:off x="2409825" y="885824"/>
              <a:ext cx="2543175" cy="2543175"/>
            </a:xfrm>
            <a:prstGeom prst="ellipse">
              <a:avLst/>
            </a:prstGeom>
            <a:solidFill>
              <a:srgbClr val="00376D">
                <a:alpha val="62000"/>
              </a:srgbClr>
            </a:solidFill>
            <a:ln w="177800" cap="flat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Cada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2400" dirty="0">
                  <a:latin typeface="Open Sans Condensed bold"/>
                  <a:ea typeface="Open Sans Condensed bold"/>
                  <a:cs typeface="Open Sans Condensed bold"/>
                </a:rPr>
                <a:t>10 </a:t>
              </a:r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minutos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 </a:t>
              </a:r>
            </a:p>
            <a:p>
              <a:pPr algn="ctr"/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se </a:t>
              </a:r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registra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 un </a:t>
              </a:r>
            </a:p>
            <a:p>
              <a:pPr algn="ctr"/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nuevo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establecimiento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 </a:t>
              </a:r>
            </a:p>
            <a:p>
              <a:pPr algn="ctr"/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comercial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.</a:t>
              </a:r>
              <a:endParaRPr lang="en-IE" sz="1725" dirty="0"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2318310" y="794309"/>
              <a:ext cx="2712517" cy="2712517"/>
            </a:xfrm>
            <a:prstGeom prst="ellipse">
              <a:avLst/>
            </a:prstGeom>
            <a:noFill/>
            <a:ln w="152400" cap="flat">
              <a:solidFill>
                <a:schemeClr val="bg1">
                  <a:alpha val="7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013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6254750" y="2506269"/>
            <a:ext cx="2262187" cy="2262187"/>
            <a:chOff x="2318111" y="795184"/>
            <a:chExt cx="2725527" cy="2725527"/>
          </a:xfrm>
        </p:grpSpPr>
        <p:sp>
          <p:nvSpPr>
            <p:cNvPr id="11" name="Ellipse 10"/>
            <p:cNvSpPr/>
            <p:nvPr/>
          </p:nvSpPr>
          <p:spPr>
            <a:xfrm>
              <a:off x="2409825" y="885824"/>
              <a:ext cx="2543175" cy="2543175"/>
            </a:xfrm>
            <a:prstGeom prst="ellipse">
              <a:avLst/>
            </a:prstGeom>
            <a:solidFill>
              <a:srgbClr val="F39432">
                <a:alpha val="62000"/>
              </a:srgbClr>
            </a:solidFill>
            <a:ln w="177800" cap="flat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Cada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2400" dirty="0">
                  <a:latin typeface="Open Sans Condensed bold"/>
                  <a:ea typeface="Open Sans Condensed bold"/>
                  <a:cs typeface="Open Sans Condensed bold"/>
                </a:rPr>
                <a:t>37 </a:t>
              </a:r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segundos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 </a:t>
              </a:r>
            </a:p>
            <a:p>
              <a:pPr algn="ctr"/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se </a:t>
              </a:r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registra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 un </a:t>
              </a:r>
            </a:p>
            <a:p>
              <a:pPr algn="ctr"/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cliente</a:t>
              </a:r>
              <a:r>
                <a:rPr sz="1725" dirty="0"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725" dirty="0" err="1">
                  <a:latin typeface="Open Sans Condensed bold"/>
                  <a:ea typeface="Open Sans Condensed bold"/>
                  <a:cs typeface="Open Sans Condensed bold"/>
                </a:rPr>
                <a:t>nuevo</a:t>
              </a:r>
              <a:endParaRPr lang="en-IE" sz="1725" dirty="0"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2318111" y="795184"/>
              <a:ext cx="2725527" cy="2725527"/>
            </a:xfrm>
            <a:prstGeom prst="ellipse">
              <a:avLst/>
            </a:prstGeom>
            <a:noFill/>
            <a:ln w="152400" cap="flat">
              <a:solidFill>
                <a:schemeClr val="bg1">
                  <a:alpha val="7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013"/>
            </a:p>
          </p:txBody>
        </p:sp>
      </p:grpSp>
    </p:spTree>
    <p:extLst>
      <p:ext uri="{BB962C8B-B14F-4D97-AF65-F5344CB8AC3E}">
        <p14:creationId xmlns:p14="http://schemas.microsoft.com/office/powerpoint/2010/main" val="214190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63" y="1"/>
            <a:ext cx="9250325" cy="51727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607" y="1279277"/>
            <a:ext cx="5658616" cy="47573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4654"/>
            <a:ext cx="8398135" cy="3542796"/>
          </a:xfrm>
          <a:prstGeom prst="rect">
            <a:avLst/>
          </a:prstGeom>
        </p:spPr>
      </p:pic>
      <p:grpSp>
        <p:nvGrpSpPr>
          <p:cNvPr id="41" name="Gruppieren 40"/>
          <p:cNvGrpSpPr/>
          <p:nvPr/>
        </p:nvGrpSpPr>
        <p:grpSpPr>
          <a:xfrm>
            <a:off x="3735565" y="452110"/>
            <a:ext cx="3724278" cy="1716420"/>
            <a:chOff x="3642904" y="795254"/>
            <a:chExt cx="3724278" cy="1716420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3642904" y="795254"/>
              <a:ext cx="3724278" cy="1716420"/>
              <a:chOff x="5347953" y="1557670"/>
              <a:chExt cx="2056629" cy="929369"/>
            </a:xfrm>
          </p:grpSpPr>
          <p:pic>
            <p:nvPicPr>
              <p:cNvPr id="28" name="Grafik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953" y="1557670"/>
                <a:ext cx="2056629" cy="929369"/>
              </a:xfrm>
              <a:prstGeom prst="rect">
                <a:avLst/>
              </a:prstGeom>
            </p:spPr>
          </p:pic>
          <p:sp>
            <p:nvSpPr>
              <p:cNvPr id="29" name="Rechteck 28"/>
              <p:cNvSpPr/>
              <p:nvPr/>
            </p:nvSpPr>
            <p:spPr>
              <a:xfrm>
                <a:off x="5544879" y="1711997"/>
                <a:ext cx="1652390" cy="6218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36" name="Rechteck 35"/>
            <p:cNvSpPr/>
            <p:nvPr/>
          </p:nvSpPr>
          <p:spPr>
            <a:xfrm>
              <a:off x="4007808" y="1049404"/>
              <a:ext cx="2812941" cy="1215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FASE 1</a:t>
              </a:r>
            </a:p>
            <a:p>
              <a:r>
                <a:rPr sz="1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PREPARACIÓN DEL MERCADO</a:t>
              </a:r>
              <a:endParaRPr lang="de-AT" sz="1000" dirty="0" smtClean="0">
                <a:solidFill>
                  <a:schemeClr val="tx1">
                    <a:lumMod val="50000"/>
                  </a:schemeClr>
                </a:solidFill>
              </a:endParaRPr>
            </a:p>
            <a:p>
              <a:r>
                <a:rPr sz="900" dirty="0">
                  <a:solidFill>
                    <a:srgbClr val="262626"/>
                  </a:solidFill>
                </a:rPr>
                <a:t>• </a:t>
              </a:r>
              <a:r>
                <a:rPr sz="900" dirty="0" err="1">
                  <a:solidFill>
                    <a:srgbClr val="262626"/>
                  </a:solidFill>
                </a:rPr>
                <a:t>Creación</a:t>
              </a:r>
              <a:r>
                <a:rPr sz="900" dirty="0">
                  <a:solidFill>
                    <a:srgbClr val="262626"/>
                  </a:solidFill>
                </a:rPr>
                <a:t> de la </a:t>
              </a:r>
              <a:r>
                <a:rPr sz="900" dirty="0" err="1">
                  <a:solidFill>
                    <a:srgbClr val="262626"/>
                  </a:solidFill>
                </a:rPr>
                <a:t>empresa</a:t>
              </a:r>
              <a:r>
                <a:rPr sz="900" dirty="0">
                  <a:solidFill>
                    <a:srgbClr val="262626"/>
                  </a:solidFill>
                </a:rPr>
                <a:t> a </a:t>
              </a:r>
              <a:r>
                <a:rPr sz="900" dirty="0" err="1">
                  <a:solidFill>
                    <a:srgbClr val="262626"/>
                  </a:solidFill>
                </a:rPr>
                <a:t>nivel</a:t>
              </a:r>
              <a:r>
                <a:rPr sz="900" dirty="0">
                  <a:solidFill>
                    <a:srgbClr val="262626"/>
                  </a:solidFill>
                </a:rPr>
                <a:t> </a:t>
              </a:r>
              <a:r>
                <a:rPr sz="900" dirty="0" err="1">
                  <a:solidFill>
                    <a:srgbClr val="262626"/>
                  </a:solidFill>
                </a:rPr>
                <a:t>nacional</a:t>
              </a:r>
              <a:endParaRPr sz="900" dirty="0">
                <a:solidFill>
                  <a:srgbClr val="262626"/>
                </a:solidFill>
              </a:endParaRPr>
            </a:p>
            <a:p>
              <a:r>
                <a:rPr sz="900" dirty="0">
                  <a:solidFill>
                    <a:srgbClr val="262626"/>
                  </a:solidFill>
                </a:rPr>
                <a:t>• </a:t>
              </a:r>
              <a:r>
                <a:rPr sz="900" dirty="0" err="1">
                  <a:solidFill>
                    <a:srgbClr val="262626"/>
                  </a:solidFill>
                </a:rPr>
                <a:t>Requisitos</a:t>
              </a:r>
              <a:r>
                <a:rPr sz="900" dirty="0">
                  <a:solidFill>
                    <a:srgbClr val="262626"/>
                  </a:solidFill>
                </a:rPr>
                <a:t> </a:t>
              </a:r>
              <a:r>
                <a:rPr sz="900" dirty="0" err="1">
                  <a:solidFill>
                    <a:srgbClr val="262626"/>
                  </a:solidFill>
                </a:rPr>
                <a:t>legales</a:t>
              </a:r>
              <a:r>
                <a:rPr sz="900" dirty="0">
                  <a:solidFill>
                    <a:srgbClr val="262626"/>
                  </a:solidFill>
                </a:rPr>
                <a:t> (</a:t>
              </a:r>
              <a:r>
                <a:rPr sz="900" dirty="0" err="1">
                  <a:solidFill>
                    <a:srgbClr val="262626"/>
                  </a:solidFill>
                </a:rPr>
                <a:t>Condiciones</a:t>
              </a:r>
              <a:r>
                <a:rPr sz="900" dirty="0">
                  <a:solidFill>
                    <a:srgbClr val="262626"/>
                  </a:solidFill>
                </a:rPr>
                <a:t> </a:t>
              </a:r>
              <a:r>
                <a:rPr sz="900" dirty="0" err="1">
                  <a:solidFill>
                    <a:srgbClr val="262626"/>
                  </a:solidFill>
                </a:rPr>
                <a:t>Generales</a:t>
              </a:r>
              <a:r>
                <a:rPr sz="900" dirty="0">
                  <a:solidFill>
                    <a:srgbClr val="262626"/>
                  </a:solidFill>
                </a:rPr>
                <a:t>, etc.)</a:t>
              </a:r>
            </a:p>
            <a:p>
              <a:r>
                <a:rPr sz="900" dirty="0">
                  <a:solidFill>
                    <a:srgbClr val="262626"/>
                  </a:solidFill>
                </a:rPr>
                <a:t>• </a:t>
              </a:r>
              <a:r>
                <a:rPr sz="900" dirty="0" err="1">
                  <a:solidFill>
                    <a:srgbClr val="262626"/>
                  </a:solidFill>
                </a:rPr>
                <a:t>Oficina</a:t>
              </a:r>
              <a:r>
                <a:rPr sz="900" dirty="0">
                  <a:solidFill>
                    <a:srgbClr val="262626"/>
                  </a:solidFill>
                </a:rPr>
                <a:t> Nacional y </a:t>
              </a:r>
              <a:r>
                <a:rPr sz="900" dirty="0" err="1">
                  <a:solidFill>
                    <a:srgbClr val="262626"/>
                  </a:solidFill>
                </a:rPr>
                <a:t>empleados</a:t>
              </a:r>
              <a:endParaRPr sz="900" dirty="0">
                <a:solidFill>
                  <a:srgbClr val="262626"/>
                </a:solidFill>
              </a:endParaRPr>
            </a:p>
            <a:p>
              <a:r>
                <a:rPr sz="900" dirty="0">
                  <a:solidFill>
                    <a:srgbClr val="262626"/>
                  </a:solidFill>
                </a:rPr>
                <a:t>• </a:t>
              </a:r>
              <a:r>
                <a:rPr sz="900" dirty="0" err="1">
                  <a:solidFill>
                    <a:srgbClr val="262626"/>
                  </a:solidFill>
                </a:rPr>
                <a:t>Página</a:t>
              </a:r>
              <a:r>
                <a:rPr sz="900" dirty="0">
                  <a:solidFill>
                    <a:srgbClr val="262626"/>
                  </a:solidFill>
                </a:rPr>
                <a:t> web y </a:t>
              </a:r>
              <a:r>
                <a:rPr sz="900" dirty="0" err="1">
                  <a:solidFill>
                    <a:srgbClr val="262626"/>
                  </a:solidFill>
                </a:rPr>
                <a:t>documentación</a:t>
              </a:r>
              <a:r>
                <a:rPr sz="900" dirty="0">
                  <a:solidFill>
                    <a:srgbClr val="262626"/>
                  </a:solidFill>
                </a:rPr>
                <a:t> impresa</a:t>
              </a:r>
            </a:p>
            <a:p>
              <a:r>
                <a:rPr sz="900" dirty="0">
                  <a:solidFill>
                    <a:srgbClr val="262626"/>
                  </a:solidFill>
                </a:rPr>
                <a:t>• </a:t>
              </a:r>
              <a:r>
                <a:rPr sz="900" dirty="0" err="1">
                  <a:solidFill>
                    <a:srgbClr val="262626"/>
                  </a:solidFill>
                </a:rPr>
                <a:t>Servicios</a:t>
              </a:r>
              <a:r>
                <a:rPr sz="900" dirty="0">
                  <a:solidFill>
                    <a:srgbClr val="262626"/>
                  </a:solidFill>
                </a:rPr>
                <a:t>, etc.</a:t>
              </a:r>
              <a:endParaRPr lang="de-AT" sz="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3729213" y="1946612"/>
            <a:ext cx="3730626" cy="1716420"/>
            <a:chOff x="4367089" y="2495705"/>
            <a:chExt cx="3730626" cy="1716420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4367089" y="2495705"/>
              <a:ext cx="3730626" cy="1716420"/>
              <a:chOff x="5347506" y="1636750"/>
              <a:chExt cx="2060135" cy="929369"/>
            </a:xfrm>
          </p:grpSpPr>
          <p:pic>
            <p:nvPicPr>
              <p:cNvPr id="31" name="Grafik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506" y="1636750"/>
                <a:ext cx="2060135" cy="929369"/>
              </a:xfrm>
              <a:prstGeom prst="rect">
                <a:avLst/>
              </a:prstGeom>
            </p:spPr>
          </p:pic>
          <p:sp>
            <p:nvSpPr>
              <p:cNvPr id="32" name="Rechteck 31"/>
              <p:cNvSpPr/>
              <p:nvPr/>
            </p:nvSpPr>
            <p:spPr>
              <a:xfrm>
                <a:off x="5544879" y="1681886"/>
                <a:ext cx="1587326" cy="651960"/>
              </a:xfrm>
              <a:prstGeom prst="rect">
                <a:avLst/>
              </a:prstGeom>
              <a:solidFill>
                <a:srgbClr val="ABB4D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37" name="Rechteck 36"/>
            <p:cNvSpPr/>
            <p:nvPr/>
          </p:nvSpPr>
          <p:spPr>
            <a:xfrm>
              <a:off x="4728629" y="2579015"/>
              <a:ext cx="2993673" cy="1349087"/>
            </a:xfrm>
            <a:prstGeom prst="rect">
              <a:avLst/>
            </a:prstGeom>
            <a:solidFill>
              <a:srgbClr val="ABB4D0"/>
            </a:solidFill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bg1"/>
                  </a:solidFill>
                  <a:latin typeface="+mj-lt"/>
                </a:rPr>
                <a:t>FASE 2</a:t>
              </a:r>
            </a:p>
            <a:p>
              <a:pPr>
                <a:lnSpc>
                  <a:spcPts val="1440"/>
                </a:lnSpc>
              </a:pPr>
              <a:r>
                <a:rPr sz="1200" dirty="0">
                  <a:solidFill>
                    <a:schemeClr val="bg1"/>
                  </a:solidFill>
                  <a:latin typeface="+mj-lt"/>
                </a:rPr>
                <a:t>CREACIÓN DE LA INFRAESTRUCTURA</a:t>
              </a:r>
              <a:endParaRPr lang="de-AT" sz="1000" dirty="0" smtClean="0">
                <a:solidFill>
                  <a:schemeClr val="bg1"/>
                </a:solidFill>
              </a:endParaRPr>
            </a:p>
            <a:p>
              <a:r>
                <a:rPr sz="900" dirty="0">
                  <a:solidFill>
                    <a:schemeClr val="bg1"/>
                  </a:solidFill>
                </a:rPr>
                <a:t>• </a:t>
              </a:r>
              <a:r>
                <a:rPr sz="900" b="1" dirty="0" err="1">
                  <a:solidFill>
                    <a:schemeClr val="bg1"/>
                  </a:solidFill>
                </a:rPr>
                <a:t>Cooperación</a:t>
              </a:r>
              <a:r>
                <a:rPr sz="900" b="1" dirty="0">
                  <a:solidFill>
                    <a:schemeClr val="bg1"/>
                  </a:solidFill>
                </a:rPr>
                <a:t> con </a:t>
              </a:r>
              <a:r>
                <a:rPr sz="900" b="1" dirty="0" err="1">
                  <a:solidFill>
                    <a:schemeClr val="bg1"/>
                  </a:solidFill>
                </a:rPr>
                <a:t>Grandes</a:t>
              </a:r>
              <a:r>
                <a:rPr sz="900" b="1" dirty="0">
                  <a:solidFill>
                    <a:schemeClr val="bg1"/>
                  </a:solidFill>
                </a:rPr>
                <a:t> </a:t>
              </a:r>
              <a:r>
                <a:rPr sz="900" b="1" dirty="0" err="1" smtClean="0">
                  <a:solidFill>
                    <a:schemeClr val="bg1"/>
                  </a:solidFill>
                </a:rPr>
                <a:t>Cuentas</a:t>
              </a:r>
              <a:r>
                <a:rPr lang="de-AT" sz="900" b="1" dirty="0">
                  <a:solidFill>
                    <a:schemeClr val="bg1"/>
                  </a:solidFill>
                </a:rPr>
                <a:t/>
              </a:r>
              <a:br>
                <a:rPr lang="de-AT" sz="900" b="1" dirty="0">
                  <a:solidFill>
                    <a:schemeClr val="bg1"/>
                  </a:solidFill>
                </a:rPr>
              </a:br>
              <a:r>
                <a:rPr lang="de-AT" sz="900" b="1" dirty="0" smtClean="0">
                  <a:solidFill>
                    <a:schemeClr val="bg1"/>
                  </a:solidFill>
                </a:rPr>
                <a:t>  </a:t>
              </a:r>
              <a:r>
                <a:rPr sz="900" b="1" dirty="0" err="1" smtClean="0">
                  <a:solidFill>
                    <a:schemeClr val="bg1"/>
                  </a:solidFill>
                </a:rPr>
                <a:t>mediante</a:t>
              </a:r>
              <a:r>
                <a:rPr sz="900" b="1" dirty="0" smtClean="0">
                  <a:solidFill>
                    <a:schemeClr val="bg1"/>
                  </a:solidFill>
                </a:rPr>
                <a:t> </a:t>
              </a:r>
              <a:r>
                <a:rPr sz="900" b="1" dirty="0" err="1">
                  <a:solidFill>
                    <a:schemeClr val="bg1"/>
                  </a:solidFill>
                </a:rPr>
                <a:t>eVouchers</a:t>
              </a:r>
              <a:endParaRPr sz="900" b="1" dirty="0">
                <a:solidFill>
                  <a:schemeClr val="bg1"/>
                </a:solidFill>
              </a:endParaRPr>
            </a:p>
            <a:p>
              <a:r>
                <a:rPr sz="900" dirty="0">
                  <a:solidFill>
                    <a:schemeClr val="bg1"/>
                  </a:solidFill>
                </a:rPr>
                <a:t>• </a:t>
              </a:r>
              <a:r>
                <a:rPr sz="900" dirty="0" err="1">
                  <a:solidFill>
                    <a:schemeClr val="bg1"/>
                  </a:solidFill>
                </a:rPr>
                <a:t>Tiendas</a:t>
              </a:r>
              <a:r>
                <a:rPr sz="900" dirty="0">
                  <a:solidFill>
                    <a:schemeClr val="bg1"/>
                  </a:solidFill>
                </a:rPr>
                <a:t> Online</a:t>
              </a:r>
            </a:p>
            <a:p>
              <a:r>
                <a:rPr sz="900" dirty="0">
                  <a:solidFill>
                    <a:schemeClr val="bg1"/>
                  </a:solidFill>
                </a:rPr>
                <a:t>• </a:t>
              </a:r>
              <a:r>
                <a:rPr sz="900" dirty="0" err="1">
                  <a:solidFill>
                    <a:schemeClr val="bg1"/>
                  </a:solidFill>
                </a:rPr>
                <a:t>Creación</a:t>
              </a:r>
              <a:r>
                <a:rPr sz="900" dirty="0">
                  <a:solidFill>
                    <a:schemeClr val="bg1"/>
                  </a:solidFill>
                </a:rPr>
                <a:t> de un Network (</a:t>
              </a:r>
              <a:r>
                <a:rPr sz="900" dirty="0" err="1">
                  <a:solidFill>
                    <a:schemeClr val="bg1"/>
                  </a:solidFill>
                </a:rPr>
                <a:t>Lyconet</a:t>
              </a:r>
              <a:r>
                <a:rPr sz="900" dirty="0">
                  <a:solidFill>
                    <a:schemeClr val="bg1"/>
                  </a:solidFill>
                </a:rPr>
                <a:t> Marketer)</a:t>
              </a:r>
            </a:p>
            <a:p>
              <a:r>
                <a:rPr sz="900" dirty="0">
                  <a:solidFill>
                    <a:schemeClr val="bg1"/>
                  </a:solidFill>
                </a:rPr>
                <a:t>• </a:t>
              </a:r>
              <a:r>
                <a:rPr sz="900" dirty="0" err="1">
                  <a:solidFill>
                    <a:schemeClr val="bg1"/>
                  </a:solidFill>
                </a:rPr>
                <a:t>Cooperación</a:t>
              </a:r>
              <a:r>
                <a:rPr sz="900" dirty="0">
                  <a:solidFill>
                    <a:schemeClr val="bg1"/>
                  </a:solidFill>
                </a:rPr>
                <a:t> con </a:t>
              </a:r>
              <a:r>
                <a:rPr sz="900" dirty="0" err="1">
                  <a:solidFill>
                    <a:schemeClr val="bg1"/>
                  </a:solidFill>
                </a:rPr>
                <a:t>Pymes</a:t>
              </a:r>
              <a:r>
                <a:rPr sz="900" dirty="0">
                  <a:solidFill>
                    <a:schemeClr val="bg1"/>
                  </a:solidFill>
                </a:rPr>
                <a:t> </a:t>
              </a:r>
              <a:r>
                <a:rPr sz="900" dirty="0" err="1">
                  <a:solidFill>
                    <a:schemeClr val="bg1"/>
                  </a:solidFill>
                </a:rPr>
                <a:t>mediante</a:t>
              </a:r>
              <a:r>
                <a:rPr sz="900" dirty="0">
                  <a:solidFill>
                    <a:schemeClr val="bg1"/>
                  </a:solidFill>
                </a:rPr>
                <a:t> Cashback Card</a:t>
              </a:r>
            </a:p>
            <a:p>
              <a:r>
                <a:rPr sz="900" dirty="0">
                  <a:solidFill>
                    <a:schemeClr val="bg1"/>
                  </a:solidFill>
                </a:rPr>
                <a:t>• </a:t>
              </a:r>
              <a:r>
                <a:rPr sz="900" dirty="0" err="1">
                  <a:solidFill>
                    <a:schemeClr val="bg1"/>
                  </a:solidFill>
                </a:rPr>
                <a:t>Clientes</a:t>
              </a:r>
              <a:r>
                <a:rPr sz="900" dirty="0">
                  <a:solidFill>
                    <a:schemeClr val="bg1"/>
                  </a:solidFill>
                </a:rPr>
                <a:t> Lyoness (</a:t>
              </a:r>
              <a:r>
                <a:rPr sz="900" dirty="0" err="1">
                  <a:solidFill>
                    <a:schemeClr val="bg1"/>
                  </a:solidFill>
                </a:rPr>
                <a:t>familia</a:t>
              </a:r>
              <a:r>
                <a:rPr sz="900" dirty="0">
                  <a:solidFill>
                    <a:schemeClr val="bg1"/>
                  </a:solidFill>
                </a:rPr>
                <a:t>, amigos)</a:t>
              </a:r>
              <a:endParaRPr lang="de-AT" sz="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3706993" y="3418888"/>
            <a:ext cx="3752852" cy="1716420"/>
            <a:chOff x="4372907" y="3912041"/>
            <a:chExt cx="3752852" cy="1716420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4372907" y="3912041"/>
              <a:ext cx="3752852" cy="1716420"/>
              <a:chOff x="5378074" y="1639932"/>
              <a:chExt cx="2072409" cy="929369"/>
            </a:xfrm>
          </p:grpSpPr>
          <p:pic>
            <p:nvPicPr>
              <p:cNvPr id="34" name="Grafik 3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8074" y="1639932"/>
                <a:ext cx="2072409" cy="929369"/>
              </a:xfrm>
              <a:prstGeom prst="rect">
                <a:avLst/>
              </a:prstGeom>
            </p:spPr>
          </p:pic>
          <p:sp>
            <p:nvSpPr>
              <p:cNvPr id="35" name="Rechteck 34"/>
              <p:cNvSpPr/>
              <p:nvPr/>
            </p:nvSpPr>
            <p:spPr>
              <a:xfrm>
                <a:off x="5576549" y="1687437"/>
                <a:ext cx="1666620" cy="730152"/>
              </a:xfrm>
              <a:prstGeom prst="rect">
                <a:avLst/>
              </a:prstGeom>
              <a:solidFill>
                <a:srgbClr val="00376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38" name="Rechteck 37"/>
            <p:cNvSpPr/>
            <p:nvPr/>
          </p:nvSpPr>
          <p:spPr>
            <a:xfrm>
              <a:off x="4730008" y="3987377"/>
              <a:ext cx="2771514" cy="1349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bg1"/>
                  </a:solidFill>
                  <a:latin typeface="+mj-lt"/>
                </a:rPr>
                <a:t>FASE 3</a:t>
              </a:r>
            </a:p>
            <a:p>
              <a:pPr>
                <a:lnSpc>
                  <a:spcPts val="1440"/>
                </a:lnSpc>
              </a:pPr>
              <a:r>
                <a:rPr sz="1200" dirty="0">
                  <a:solidFill>
                    <a:schemeClr val="bg1"/>
                  </a:solidFill>
                  <a:latin typeface="+mj-lt"/>
                </a:rPr>
                <a:t>PREPARACIÓN DEL MERCADO</a:t>
              </a:r>
              <a:endParaRPr lang="de-AT" sz="1000" dirty="0" smtClean="0">
                <a:solidFill>
                  <a:schemeClr val="bg1"/>
                </a:solidFill>
              </a:endParaRPr>
            </a:p>
            <a:p>
              <a:r>
                <a:rPr sz="900" dirty="0">
                  <a:solidFill>
                    <a:schemeClr val="bg1"/>
                  </a:solidFill>
                </a:rPr>
                <a:t>• </a:t>
              </a:r>
              <a:r>
                <a:rPr sz="900" b="1" dirty="0" err="1">
                  <a:solidFill>
                    <a:schemeClr val="bg1"/>
                  </a:solidFill>
                </a:rPr>
                <a:t>Cooperación</a:t>
              </a:r>
              <a:r>
                <a:rPr sz="900" b="1" dirty="0">
                  <a:solidFill>
                    <a:schemeClr val="bg1"/>
                  </a:solidFill>
                </a:rPr>
                <a:t> con </a:t>
              </a:r>
              <a:r>
                <a:rPr sz="900" b="1" dirty="0" err="1">
                  <a:solidFill>
                    <a:schemeClr val="bg1"/>
                  </a:solidFill>
                </a:rPr>
                <a:t>Grandes</a:t>
              </a:r>
              <a:r>
                <a:rPr sz="900" b="1" dirty="0">
                  <a:solidFill>
                    <a:schemeClr val="bg1"/>
                  </a:solidFill>
                </a:rPr>
                <a:t> </a:t>
              </a:r>
              <a:r>
                <a:rPr sz="900" b="1" dirty="0" err="1" smtClean="0">
                  <a:solidFill>
                    <a:schemeClr val="bg1"/>
                  </a:solidFill>
                </a:rPr>
                <a:t>Cuentas</a:t>
              </a:r>
              <a:r>
                <a:rPr lang="de-AT" sz="900" b="1" dirty="0" smtClean="0">
                  <a:solidFill>
                    <a:schemeClr val="bg1"/>
                  </a:solidFill>
                </a:rPr>
                <a:t/>
              </a:r>
              <a:br>
                <a:rPr lang="de-AT" sz="900" b="1" dirty="0" smtClean="0">
                  <a:solidFill>
                    <a:schemeClr val="bg1"/>
                  </a:solidFill>
                </a:rPr>
              </a:br>
              <a:r>
                <a:rPr lang="de-AT" sz="900" b="1" dirty="0" smtClean="0">
                  <a:solidFill>
                    <a:schemeClr val="bg1"/>
                  </a:solidFill>
                </a:rPr>
                <a:t>  </a:t>
              </a:r>
              <a:r>
                <a:rPr sz="900" b="1" dirty="0" smtClean="0">
                  <a:solidFill>
                    <a:schemeClr val="bg1"/>
                  </a:solidFill>
                </a:rPr>
                <a:t>con </a:t>
              </a:r>
              <a:r>
                <a:rPr sz="900" b="1" dirty="0">
                  <a:solidFill>
                    <a:schemeClr val="bg1"/>
                  </a:solidFill>
                </a:rPr>
                <a:t>la Cashback Card</a:t>
              </a:r>
            </a:p>
            <a:p>
              <a:r>
                <a:rPr sz="900" dirty="0">
                  <a:solidFill>
                    <a:schemeClr val="bg1"/>
                  </a:solidFill>
                </a:rPr>
                <a:t>• </a:t>
              </a:r>
              <a:r>
                <a:rPr sz="900" dirty="0" err="1">
                  <a:solidFill>
                    <a:schemeClr val="bg1"/>
                  </a:solidFill>
                </a:rPr>
                <a:t>Publicidad</a:t>
              </a:r>
              <a:r>
                <a:rPr sz="900" dirty="0">
                  <a:solidFill>
                    <a:schemeClr val="bg1"/>
                  </a:solidFill>
                </a:rPr>
                <a:t> </a:t>
              </a:r>
              <a:r>
                <a:rPr sz="900" dirty="0" err="1">
                  <a:solidFill>
                    <a:schemeClr val="bg1"/>
                  </a:solidFill>
                </a:rPr>
                <a:t>intensiva</a:t>
              </a:r>
              <a:endParaRPr sz="900" dirty="0">
                <a:solidFill>
                  <a:schemeClr val="bg1"/>
                </a:solidFill>
              </a:endParaRPr>
            </a:p>
            <a:p>
              <a:r>
                <a:rPr sz="900" dirty="0">
                  <a:solidFill>
                    <a:schemeClr val="bg1"/>
                  </a:solidFill>
                </a:rPr>
                <a:t>   (TV, radio, </a:t>
              </a:r>
              <a:r>
                <a:rPr sz="900" dirty="0" err="1">
                  <a:solidFill>
                    <a:schemeClr val="bg1"/>
                  </a:solidFill>
                </a:rPr>
                <a:t>periódicos</a:t>
              </a:r>
              <a:r>
                <a:rPr sz="900" dirty="0">
                  <a:solidFill>
                    <a:schemeClr val="bg1"/>
                  </a:solidFill>
                </a:rPr>
                <a:t>, internet, etc.)</a:t>
              </a:r>
            </a:p>
            <a:p>
              <a:r>
                <a:rPr sz="900" dirty="0">
                  <a:solidFill>
                    <a:schemeClr val="bg1"/>
                  </a:solidFill>
                </a:rPr>
                <a:t>• </a:t>
              </a:r>
              <a:r>
                <a:rPr sz="900" dirty="0" err="1">
                  <a:solidFill>
                    <a:schemeClr val="bg1"/>
                  </a:solidFill>
                </a:rPr>
                <a:t>Millones</a:t>
              </a:r>
              <a:r>
                <a:rPr sz="900" dirty="0">
                  <a:solidFill>
                    <a:schemeClr val="bg1"/>
                  </a:solidFill>
                </a:rPr>
                <a:t> de </a:t>
              </a:r>
              <a:r>
                <a:rPr sz="900" dirty="0" err="1">
                  <a:solidFill>
                    <a:schemeClr val="bg1"/>
                  </a:solidFill>
                </a:rPr>
                <a:t>clientes</a:t>
              </a:r>
              <a:r>
                <a:rPr sz="900" dirty="0">
                  <a:solidFill>
                    <a:schemeClr val="bg1"/>
                  </a:solidFill>
                </a:rPr>
                <a:t> Lyoness</a:t>
              </a:r>
            </a:p>
            <a:p>
              <a:r>
                <a:rPr sz="900" dirty="0">
                  <a:solidFill>
                    <a:schemeClr val="bg1"/>
                  </a:solidFill>
                </a:rPr>
                <a:t>   </a:t>
              </a:r>
              <a:r>
                <a:rPr sz="900" dirty="0" err="1">
                  <a:solidFill>
                    <a:schemeClr val="bg1"/>
                  </a:solidFill>
                </a:rPr>
                <a:t>proporcionar</a:t>
              </a:r>
              <a:r>
                <a:rPr sz="900" dirty="0">
                  <a:solidFill>
                    <a:schemeClr val="bg1"/>
                  </a:solidFill>
                </a:rPr>
                <a:t> la Cashback Card </a:t>
              </a:r>
              <a:r>
                <a:rPr sz="900" dirty="0" err="1">
                  <a:solidFill>
                    <a:schemeClr val="bg1"/>
                  </a:solidFill>
                </a:rPr>
                <a:t>gratuita</a:t>
              </a:r>
              <a:endParaRPr lang="de-AT" sz="500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Ellipse 42"/>
          <p:cNvSpPr/>
          <p:nvPr/>
        </p:nvSpPr>
        <p:spPr>
          <a:xfrm rot="21179398">
            <a:off x="7282407" y="588075"/>
            <a:ext cx="1121540" cy="1121540"/>
          </a:xfrm>
          <a:prstGeom prst="ellipse">
            <a:avLst/>
          </a:prstGeom>
          <a:solidFill>
            <a:srgbClr val="E99722"/>
          </a:solidFill>
          <a:ln w="92075">
            <a:solidFill>
              <a:schemeClr val="bg1"/>
            </a:solidFill>
          </a:ln>
          <a:effectLst>
            <a:outerShdw blurRad="114300" dist="23000" dir="5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lvl="0" algn="ctr" defTabSz="914400">
              <a:lnSpc>
                <a:spcPts val="1500"/>
              </a:lnSpc>
            </a:pPr>
            <a:r>
              <a:rPr sz="1200" b="1" cap="all" dirty="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¡SU </a:t>
            </a:r>
          </a:p>
          <a:p>
            <a:pPr lvl="0" algn="ctr" defTabSz="914400">
              <a:lnSpc>
                <a:spcPts val="1500"/>
              </a:lnSpc>
            </a:pPr>
            <a:r>
              <a:rPr sz="1200" b="1" cap="all" dirty="0">
                <a:solidFill>
                  <a:schemeClr val="bg1"/>
                </a:solidFill>
                <a:latin typeface="+mj-lt"/>
                <a:ea typeface="Open Sans"/>
                <a:cs typeface="Open Sans"/>
              </a:rPr>
              <a:t>OPORTUNIDAD!</a:t>
            </a:r>
            <a:endParaRPr lang="de-AT" sz="1200" b="1" cap="all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71" y="1330716"/>
            <a:ext cx="605139" cy="61743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611794" y="1099634"/>
            <a:ext cx="3138917" cy="3743677"/>
          </a:xfrm>
          <a:prstGeom prst="rect">
            <a:avLst/>
          </a:prstGeom>
          <a:solidFill>
            <a:srgbClr val="0037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2" name="Gruppieren 21"/>
          <p:cNvGrpSpPr/>
          <p:nvPr/>
        </p:nvGrpSpPr>
        <p:grpSpPr>
          <a:xfrm>
            <a:off x="3202958" y="1167323"/>
            <a:ext cx="460281" cy="499582"/>
            <a:chOff x="6942930" y="2415398"/>
            <a:chExt cx="385207" cy="418098"/>
          </a:xfrm>
        </p:grpSpPr>
        <p:sp>
          <p:nvSpPr>
            <p:cNvPr id="12" name="Freeform 35"/>
            <p:cNvSpPr>
              <a:spLocks/>
            </p:cNvSpPr>
            <p:nvPr/>
          </p:nvSpPr>
          <p:spPr bwMode="auto">
            <a:xfrm>
              <a:off x="6942930" y="2594344"/>
              <a:ext cx="201802" cy="239152"/>
            </a:xfrm>
            <a:custGeom>
              <a:avLst/>
              <a:gdLst>
                <a:gd name="T0" fmla="*/ 666 w 953"/>
                <a:gd name="T1" fmla="*/ 629 h 1130"/>
                <a:gd name="T2" fmla="*/ 581 w 953"/>
                <a:gd name="T3" fmla="*/ 681 h 1130"/>
                <a:gd name="T4" fmla="*/ 466 w 953"/>
                <a:gd name="T5" fmla="*/ 718 h 1130"/>
                <a:gd name="T6" fmla="*/ 578 w 953"/>
                <a:gd name="T7" fmla="*/ 547 h 1130"/>
                <a:gd name="T8" fmla="*/ 776 w 953"/>
                <a:gd name="T9" fmla="*/ 359 h 1130"/>
                <a:gd name="T10" fmla="*/ 880 w 953"/>
                <a:gd name="T11" fmla="*/ 310 h 1130"/>
                <a:gd name="T12" fmla="*/ 926 w 953"/>
                <a:gd name="T13" fmla="*/ 171 h 1130"/>
                <a:gd name="T14" fmla="*/ 953 w 953"/>
                <a:gd name="T15" fmla="*/ 0 h 1130"/>
                <a:gd name="T16" fmla="*/ 748 w 953"/>
                <a:gd name="T17" fmla="*/ 53 h 1130"/>
                <a:gd name="T18" fmla="*/ 557 w 953"/>
                <a:gd name="T19" fmla="*/ 157 h 1130"/>
                <a:gd name="T20" fmla="*/ 402 w 953"/>
                <a:gd name="T21" fmla="*/ 279 h 1130"/>
                <a:gd name="T22" fmla="*/ 206 w 953"/>
                <a:gd name="T23" fmla="*/ 526 h 1130"/>
                <a:gd name="T24" fmla="*/ 81 w 953"/>
                <a:gd name="T25" fmla="*/ 794 h 1130"/>
                <a:gd name="T26" fmla="*/ 0 w 953"/>
                <a:gd name="T27" fmla="*/ 1116 h 1130"/>
                <a:gd name="T28" fmla="*/ 211 w 953"/>
                <a:gd name="T29" fmla="*/ 1127 h 1130"/>
                <a:gd name="T30" fmla="*/ 534 w 953"/>
                <a:gd name="T31" fmla="*/ 1065 h 1130"/>
                <a:gd name="T32" fmla="*/ 807 w 953"/>
                <a:gd name="T33" fmla="*/ 922 h 1130"/>
                <a:gd name="T34" fmla="*/ 901 w 953"/>
                <a:gd name="T35" fmla="*/ 831 h 1130"/>
                <a:gd name="T36" fmla="*/ 756 w 953"/>
                <a:gd name="T37" fmla="*/ 746 h 1130"/>
                <a:gd name="T38" fmla="*/ 666 w 953"/>
                <a:gd name="T39" fmla="*/ 629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3" h="1130">
                  <a:moveTo>
                    <a:pt x="666" y="629"/>
                  </a:moveTo>
                  <a:cubicBezTo>
                    <a:pt x="666" y="629"/>
                    <a:pt x="648" y="658"/>
                    <a:pt x="581" y="681"/>
                  </a:cubicBezTo>
                  <a:cubicBezTo>
                    <a:pt x="532" y="697"/>
                    <a:pt x="466" y="718"/>
                    <a:pt x="466" y="718"/>
                  </a:cubicBezTo>
                  <a:cubicBezTo>
                    <a:pt x="466" y="718"/>
                    <a:pt x="528" y="613"/>
                    <a:pt x="578" y="547"/>
                  </a:cubicBezTo>
                  <a:cubicBezTo>
                    <a:pt x="655" y="446"/>
                    <a:pt x="740" y="380"/>
                    <a:pt x="776" y="359"/>
                  </a:cubicBezTo>
                  <a:cubicBezTo>
                    <a:pt x="812" y="338"/>
                    <a:pt x="880" y="310"/>
                    <a:pt x="880" y="310"/>
                  </a:cubicBezTo>
                  <a:cubicBezTo>
                    <a:pt x="880" y="310"/>
                    <a:pt x="907" y="243"/>
                    <a:pt x="926" y="171"/>
                  </a:cubicBezTo>
                  <a:cubicBezTo>
                    <a:pt x="946" y="98"/>
                    <a:pt x="953" y="0"/>
                    <a:pt x="953" y="0"/>
                  </a:cubicBezTo>
                  <a:cubicBezTo>
                    <a:pt x="953" y="0"/>
                    <a:pt x="828" y="19"/>
                    <a:pt x="748" y="53"/>
                  </a:cubicBezTo>
                  <a:cubicBezTo>
                    <a:pt x="644" y="98"/>
                    <a:pt x="557" y="157"/>
                    <a:pt x="557" y="157"/>
                  </a:cubicBezTo>
                  <a:cubicBezTo>
                    <a:pt x="459" y="226"/>
                    <a:pt x="402" y="279"/>
                    <a:pt x="402" y="279"/>
                  </a:cubicBezTo>
                  <a:cubicBezTo>
                    <a:pt x="275" y="404"/>
                    <a:pt x="206" y="526"/>
                    <a:pt x="206" y="526"/>
                  </a:cubicBezTo>
                  <a:cubicBezTo>
                    <a:pt x="130" y="650"/>
                    <a:pt x="81" y="794"/>
                    <a:pt x="81" y="794"/>
                  </a:cubicBezTo>
                  <a:cubicBezTo>
                    <a:pt x="33" y="931"/>
                    <a:pt x="0" y="1116"/>
                    <a:pt x="0" y="1116"/>
                  </a:cubicBezTo>
                  <a:cubicBezTo>
                    <a:pt x="97" y="1130"/>
                    <a:pt x="211" y="1127"/>
                    <a:pt x="211" y="1127"/>
                  </a:cubicBezTo>
                  <a:cubicBezTo>
                    <a:pt x="398" y="1118"/>
                    <a:pt x="534" y="1065"/>
                    <a:pt x="534" y="1065"/>
                  </a:cubicBezTo>
                  <a:cubicBezTo>
                    <a:pt x="671" y="1022"/>
                    <a:pt x="807" y="922"/>
                    <a:pt x="807" y="922"/>
                  </a:cubicBezTo>
                  <a:cubicBezTo>
                    <a:pt x="859" y="881"/>
                    <a:pt x="901" y="831"/>
                    <a:pt x="901" y="831"/>
                  </a:cubicBezTo>
                  <a:cubicBezTo>
                    <a:pt x="901" y="831"/>
                    <a:pt x="823" y="801"/>
                    <a:pt x="756" y="746"/>
                  </a:cubicBezTo>
                  <a:cubicBezTo>
                    <a:pt x="695" y="696"/>
                    <a:pt x="666" y="629"/>
                    <a:pt x="666" y="62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350"/>
            </a:p>
          </p:txBody>
        </p:sp>
        <p:sp>
          <p:nvSpPr>
            <p:cNvPr id="13" name="Freeform 36"/>
            <p:cNvSpPr>
              <a:spLocks/>
            </p:cNvSpPr>
            <p:nvPr/>
          </p:nvSpPr>
          <p:spPr bwMode="auto">
            <a:xfrm>
              <a:off x="7067244" y="2415398"/>
              <a:ext cx="158320" cy="262565"/>
            </a:xfrm>
            <a:custGeom>
              <a:avLst/>
              <a:gdLst>
                <a:gd name="T0" fmla="*/ 173 w 748"/>
                <a:gd name="T1" fmla="*/ 811 h 1244"/>
                <a:gd name="T2" fmla="*/ 366 w 748"/>
                <a:gd name="T3" fmla="*/ 763 h 1244"/>
                <a:gd name="T4" fmla="*/ 384 w 748"/>
                <a:gd name="T5" fmla="*/ 667 h 1244"/>
                <a:gd name="T6" fmla="*/ 415 w 748"/>
                <a:gd name="T7" fmla="*/ 572 h 1244"/>
                <a:gd name="T8" fmla="*/ 446 w 748"/>
                <a:gd name="T9" fmla="*/ 670 h 1244"/>
                <a:gd name="T10" fmla="*/ 449 w 748"/>
                <a:gd name="T11" fmla="*/ 875 h 1244"/>
                <a:gd name="T12" fmla="*/ 379 w 748"/>
                <a:gd name="T13" fmla="*/ 1115 h 1244"/>
                <a:gd name="T14" fmla="*/ 482 w 748"/>
                <a:gd name="T15" fmla="*/ 1196 h 1244"/>
                <a:gd name="T16" fmla="*/ 620 w 748"/>
                <a:gd name="T17" fmla="*/ 1244 h 1244"/>
                <a:gd name="T18" fmla="*/ 701 w 748"/>
                <a:gd name="T19" fmla="*/ 1002 h 1244"/>
                <a:gd name="T20" fmla="*/ 739 w 748"/>
                <a:gd name="T21" fmla="*/ 775 h 1244"/>
                <a:gd name="T22" fmla="*/ 734 w 748"/>
                <a:gd name="T23" fmla="*/ 559 h 1244"/>
                <a:gd name="T24" fmla="*/ 657 w 748"/>
                <a:gd name="T25" fmla="*/ 278 h 1244"/>
                <a:gd name="T26" fmla="*/ 430 w 748"/>
                <a:gd name="T27" fmla="*/ 0 h 1244"/>
                <a:gd name="T28" fmla="*/ 184 w 748"/>
                <a:gd name="T29" fmla="*/ 231 h 1244"/>
                <a:gd name="T30" fmla="*/ 40 w 748"/>
                <a:gd name="T31" fmla="*/ 522 h 1244"/>
                <a:gd name="T32" fmla="*/ 2 w 748"/>
                <a:gd name="T33" fmla="*/ 752 h 1244"/>
                <a:gd name="T34" fmla="*/ 7 w 748"/>
                <a:gd name="T35" fmla="*/ 911 h 1244"/>
                <a:gd name="T36" fmla="*/ 173 w 748"/>
                <a:gd name="T37" fmla="*/ 811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8" h="1244">
                  <a:moveTo>
                    <a:pt x="173" y="811"/>
                  </a:moveTo>
                  <a:cubicBezTo>
                    <a:pt x="276" y="768"/>
                    <a:pt x="366" y="763"/>
                    <a:pt x="366" y="763"/>
                  </a:cubicBezTo>
                  <a:cubicBezTo>
                    <a:pt x="366" y="763"/>
                    <a:pt x="378" y="695"/>
                    <a:pt x="384" y="667"/>
                  </a:cubicBezTo>
                  <a:cubicBezTo>
                    <a:pt x="391" y="639"/>
                    <a:pt x="415" y="572"/>
                    <a:pt x="415" y="572"/>
                  </a:cubicBezTo>
                  <a:cubicBezTo>
                    <a:pt x="415" y="572"/>
                    <a:pt x="439" y="627"/>
                    <a:pt x="446" y="670"/>
                  </a:cubicBezTo>
                  <a:cubicBezTo>
                    <a:pt x="453" y="713"/>
                    <a:pt x="462" y="778"/>
                    <a:pt x="449" y="875"/>
                  </a:cubicBezTo>
                  <a:cubicBezTo>
                    <a:pt x="426" y="1031"/>
                    <a:pt x="379" y="1115"/>
                    <a:pt x="379" y="1115"/>
                  </a:cubicBezTo>
                  <a:cubicBezTo>
                    <a:pt x="379" y="1115"/>
                    <a:pt x="411" y="1158"/>
                    <a:pt x="482" y="1196"/>
                  </a:cubicBezTo>
                  <a:cubicBezTo>
                    <a:pt x="554" y="1234"/>
                    <a:pt x="620" y="1244"/>
                    <a:pt x="620" y="1244"/>
                  </a:cubicBezTo>
                  <a:cubicBezTo>
                    <a:pt x="620" y="1244"/>
                    <a:pt x="644" y="1224"/>
                    <a:pt x="701" y="1002"/>
                  </a:cubicBezTo>
                  <a:cubicBezTo>
                    <a:pt x="739" y="775"/>
                    <a:pt x="739" y="775"/>
                    <a:pt x="739" y="775"/>
                  </a:cubicBezTo>
                  <a:cubicBezTo>
                    <a:pt x="748" y="616"/>
                    <a:pt x="734" y="559"/>
                    <a:pt x="734" y="559"/>
                  </a:cubicBezTo>
                  <a:cubicBezTo>
                    <a:pt x="730" y="432"/>
                    <a:pt x="657" y="278"/>
                    <a:pt x="657" y="278"/>
                  </a:cubicBezTo>
                  <a:cubicBezTo>
                    <a:pt x="572" y="100"/>
                    <a:pt x="430" y="0"/>
                    <a:pt x="430" y="0"/>
                  </a:cubicBezTo>
                  <a:cubicBezTo>
                    <a:pt x="308" y="67"/>
                    <a:pt x="184" y="231"/>
                    <a:pt x="184" y="231"/>
                  </a:cubicBezTo>
                  <a:cubicBezTo>
                    <a:pt x="84" y="363"/>
                    <a:pt x="40" y="522"/>
                    <a:pt x="40" y="522"/>
                  </a:cubicBezTo>
                  <a:cubicBezTo>
                    <a:pt x="8" y="624"/>
                    <a:pt x="2" y="752"/>
                    <a:pt x="2" y="752"/>
                  </a:cubicBezTo>
                  <a:cubicBezTo>
                    <a:pt x="0" y="821"/>
                    <a:pt x="4" y="877"/>
                    <a:pt x="7" y="911"/>
                  </a:cubicBezTo>
                  <a:cubicBezTo>
                    <a:pt x="7" y="916"/>
                    <a:pt x="82" y="849"/>
                    <a:pt x="173" y="81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350"/>
            </a:p>
          </p:txBody>
        </p:sp>
        <p:sp>
          <p:nvSpPr>
            <p:cNvPr id="14" name="Freeform 38"/>
            <p:cNvSpPr>
              <a:spLocks/>
            </p:cNvSpPr>
            <p:nvPr/>
          </p:nvSpPr>
          <p:spPr bwMode="auto">
            <a:xfrm>
              <a:off x="7091215" y="2593786"/>
              <a:ext cx="236922" cy="177831"/>
            </a:xfrm>
            <a:custGeom>
              <a:avLst/>
              <a:gdLst>
                <a:gd name="T0" fmla="*/ 993 w 1122"/>
                <a:gd name="T1" fmla="*/ 199 h 840"/>
                <a:gd name="T2" fmla="*/ 787 w 1122"/>
                <a:gd name="T3" fmla="*/ 36 h 840"/>
                <a:gd name="T4" fmla="*/ 671 w 1122"/>
                <a:gd name="T5" fmla="*/ 0 h 840"/>
                <a:gd name="T6" fmla="*/ 649 w 1122"/>
                <a:gd name="T7" fmla="*/ 187 h 840"/>
                <a:gd name="T8" fmla="*/ 606 w 1122"/>
                <a:gd name="T9" fmla="*/ 360 h 840"/>
                <a:gd name="T10" fmla="*/ 687 w 1122"/>
                <a:gd name="T11" fmla="*/ 404 h 840"/>
                <a:gd name="T12" fmla="*/ 736 w 1122"/>
                <a:gd name="T13" fmla="*/ 484 h 840"/>
                <a:gd name="T14" fmla="*/ 439 w 1122"/>
                <a:gd name="T15" fmla="*/ 498 h 840"/>
                <a:gd name="T16" fmla="*/ 242 w 1122"/>
                <a:gd name="T17" fmla="*/ 374 h 840"/>
                <a:gd name="T18" fmla="*/ 104 w 1122"/>
                <a:gd name="T19" fmla="*/ 444 h 840"/>
                <a:gd name="T20" fmla="*/ 0 w 1122"/>
                <a:gd name="T21" fmla="*/ 549 h 840"/>
                <a:gd name="T22" fmla="*/ 101 w 1122"/>
                <a:gd name="T23" fmla="*/ 682 h 840"/>
                <a:gd name="T24" fmla="*/ 265 w 1122"/>
                <a:gd name="T25" fmla="*/ 782 h 840"/>
                <a:gd name="T26" fmla="*/ 555 w 1122"/>
                <a:gd name="T27" fmla="*/ 837 h 840"/>
                <a:gd name="T28" fmla="*/ 844 w 1122"/>
                <a:gd name="T29" fmla="*/ 782 h 840"/>
                <a:gd name="T30" fmla="*/ 1115 w 1122"/>
                <a:gd name="T31" fmla="*/ 641 h 840"/>
                <a:gd name="T32" fmla="*/ 1090 w 1122"/>
                <a:gd name="T33" fmla="*/ 410 h 840"/>
                <a:gd name="T34" fmla="*/ 993 w 1122"/>
                <a:gd name="T35" fmla="*/ 199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840">
                  <a:moveTo>
                    <a:pt x="993" y="199"/>
                  </a:moveTo>
                  <a:cubicBezTo>
                    <a:pt x="903" y="84"/>
                    <a:pt x="787" y="36"/>
                    <a:pt x="787" y="36"/>
                  </a:cubicBezTo>
                  <a:cubicBezTo>
                    <a:pt x="751" y="19"/>
                    <a:pt x="698" y="10"/>
                    <a:pt x="671" y="0"/>
                  </a:cubicBezTo>
                  <a:cubicBezTo>
                    <a:pt x="671" y="0"/>
                    <a:pt x="677" y="32"/>
                    <a:pt x="649" y="187"/>
                  </a:cubicBezTo>
                  <a:cubicBezTo>
                    <a:pt x="634" y="275"/>
                    <a:pt x="606" y="360"/>
                    <a:pt x="606" y="360"/>
                  </a:cubicBezTo>
                  <a:cubicBezTo>
                    <a:pt x="606" y="360"/>
                    <a:pt x="649" y="368"/>
                    <a:pt x="687" y="404"/>
                  </a:cubicBezTo>
                  <a:cubicBezTo>
                    <a:pt x="728" y="442"/>
                    <a:pt x="736" y="484"/>
                    <a:pt x="736" y="484"/>
                  </a:cubicBezTo>
                  <a:cubicBezTo>
                    <a:pt x="736" y="484"/>
                    <a:pt x="623" y="537"/>
                    <a:pt x="439" y="498"/>
                  </a:cubicBezTo>
                  <a:cubicBezTo>
                    <a:pt x="325" y="474"/>
                    <a:pt x="242" y="374"/>
                    <a:pt x="242" y="374"/>
                  </a:cubicBezTo>
                  <a:cubicBezTo>
                    <a:pt x="242" y="374"/>
                    <a:pt x="163" y="400"/>
                    <a:pt x="104" y="444"/>
                  </a:cubicBezTo>
                  <a:cubicBezTo>
                    <a:pt x="64" y="474"/>
                    <a:pt x="0" y="549"/>
                    <a:pt x="0" y="549"/>
                  </a:cubicBezTo>
                  <a:cubicBezTo>
                    <a:pt x="0" y="549"/>
                    <a:pt x="30" y="617"/>
                    <a:pt x="101" y="682"/>
                  </a:cubicBezTo>
                  <a:cubicBezTo>
                    <a:pt x="172" y="748"/>
                    <a:pt x="265" y="782"/>
                    <a:pt x="265" y="782"/>
                  </a:cubicBezTo>
                  <a:cubicBezTo>
                    <a:pt x="385" y="840"/>
                    <a:pt x="555" y="837"/>
                    <a:pt x="555" y="837"/>
                  </a:cubicBezTo>
                  <a:cubicBezTo>
                    <a:pt x="717" y="833"/>
                    <a:pt x="844" y="782"/>
                    <a:pt x="844" y="782"/>
                  </a:cubicBezTo>
                  <a:cubicBezTo>
                    <a:pt x="979" y="734"/>
                    <a:pt x="1115" y="641"/>
                    <a:pt x="1115" y="641"/>
                  </a:cubicBezTo>
                  <a:cubicBezTo>
                    <a:pt x="1122" y="522"/>
                    <a:pt x="1090" y="410"/>
                    <a:pt x="1090" y="410"/>
                  </a:cubicBezTo>
                  <a:cubicBezTo>
                    <a:pt x="1066" y="297"/>
                    <a:pt x="993" y="199"/>
                    <a:pt x="993" y="1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35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301349" y="1107333"/>
            <a:ext cx="311701" cy="316151"/>
            <a:chOff x="4403666" y="2765668"/>
            <a:chExt cx="222253" cy="225426"/>
          </a:xfrm>
          <a:solidFill>
            <a:schemeClr val="bg1"/>
          </a:solidFill>
        </p:grpSpPr>
        <p:sp>
          <p:nvSpPr>
            <p:cNvPr id="16" name="Oval 5329"/>
            <p:cNvSpPr>
              <a:spLocks noChangeArrowheads="1"/>
            </p:cNvSpPr>
            <p:nvPr/>
          </p:nvSpPr>
          <p:spPr bwMode="auto">
            <a:xfrm>
              <a:off x="4403666" y="2765668"/>
              <a:ext cx="222253" cy="225426"/>
            </a:xfrm>
            <a:prstGeom prst="ellipse">
              <a:avLst/>
            </a:prstGeom>
            <a:grpFill/>
            <a:ln w="23813" cap="flat">
              <a:solidFill>
                <a:schemeClr val="tx1">
                  <a:lumMod val="5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7" name="Line 5330"/>
            <p:cNvSpPr>
              <a:spLocks noChangeShapeType="1"/>
            </p:cNvSpPr>
            <p:nvPr/>
          </p:nvSpPr>
          <p:spPr bwMode="auto">
            <a:xfrm>
              <a:off x="4457641" y="2876793"/>
              <a:ext cx="90489" cy="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8" name="Line 5331"/>
            <p:cNvSpPr>
              <a:spLocks noChangeShapeType="1"/>
            </p:cNvSpPr>
            <p:nvPr/>
          </p:nvSpPr>
          <p:spPr bwMode="auto">
            <a:xfrm flipV="1">
              <a:off x="4521142" y="2876793"/>
              <a:ext cx="39688" cy="46038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19" name="Line 5332"/>
            <p:cNvSpPr>
              <a:spLocks noChangeShapeType="1"/>
            </p:cNvSpPr>
            <p:nvPr/>
          </p:nvSpPr>
          <p:spPr bwMode="auto">
            <a:xfrm>
              <a:off x="4521142" y="2832343"/>
              <a:ext cx="39688" cy="44450"/>
            </a:xfrm>
            <a:prstGeom prst="line">
              <a:avLst/>
            </a:prstGeom>
            <a:grpFill/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20" name="Rechteck 19"/>
          <p:cNvSpPr/>
          <p:nvPr/>
        </p:nvSpPr>
        <p:spPr>
          <a:xfrm>
            <a:off x="611794" y="1127595"/>
            <a:ext cx="3131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600" dirty="0">
                <a:solidFill>
                  <a:schemeClr val="bg1"/>
                </a:solidFill>
                <a:latin typeface="+mj-lt"/>
              </a:rPr>
              <a:t>NEGOCIO LYONESS</a:t>
            </a:r>
          </a:p>
          <a:p>
            <a:r>
              <a:rPr sz="11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¡Miles de </a:t>
            </a:r>
            <a:r>
              <a:rPr sz="1100" dirty="0" err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millones</a:t>
            </a:r>
            <a:r>
              <a:rPr sz="11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 de </a:t>
            </a:r>
            <a:r>
              <a:rPr sz="1100" dirty="0" err="1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clientes</a:t>
            </a:r>
            <a:r>
              <a:rPr lang="de-AT" sz="11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/>
            </a:r>
            <a:br>
              <a:rPr lang="de-AT" sz="11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</a:br>
            <a:r>
              <a:rPr sz="1100" dirty="0" err="1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quieren</a:t>
            </a:r>
            <a:r>
              <a:rPr sz="1100" dirty="0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 </a:t>
            </a:r>
            <a:r>
              <a:rPr sz="1100" dirty="0" err="1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reembolso</a:t>
            </a:r>
            <a:r>
              <a:rPr sz="1100" dirty="0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 </a:t>
            </a:r>
            <a:r>
              <a:rPr sz="11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de </a:t>
            </a:r>
            <a:r>
              <a:rPr sz="1100" dirty="0" err="1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dinero</a:t>
            </a:r>
            <a:r>
              <a:rPr lang="de-AT" sz="11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/>
            </a:r>
            <a:br>
              <a:rPr lang="de-AT" sz="1100" dirty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</a:br>
            <a:r>
              <a:rPr sz="1100" dirty="0" err="1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en</a:t>
            </a:r>
            <a:r>
              <a:rPr lang="de-AT" sz="1100" dirty="0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 </a:t>
            </a:r>
            <a:r>
              <a:rPr sz="1100" dirty="0" err="1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cada</a:t>
            </a:r>
            <a:r>
              <a:rPr sz="1100" dirty="0" smtClean="0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 </a:t>
            </a:r>
            <a:r>
              <a:rPr sz="1100" dirty="0" err="1">
                <a:solidFill>
                  <a:schemeClr val="bg1"/>
                </a:solidFill>
                <a:latin typeface="Open Sans Semibold"/>
                <a:ea typeface="Open Sans Semibold"/>
                <a:cs typeface="Open Sans Semibold"/>
              </a:rPr>
              <a:t>compra</a:t>
            </a:r>
            <a:endParaRPr sz="1100" dirty="0">
              <a:solidFill>
                <a:schemeClr val="bg1"/>
              </a:solidFill>
              <a:latin typeface="Open Sans Semibold"/>
              <a:ea typeface="Open Sans Semibold"/>
              <a:cs typeface="Open Sans Semibold"/>
            </a:endParaRPr>
          </a:p>
          <a:p>
            <a:r>
              <a:rPr sz="1100" dirty="0">
                <a:solidFill>
                  <a:schemeClr val="bg1"/>
                </a:solidFill>
              </a:rPr>
              <a:t>(</a:t>
            </a:r>
            <a:r>
              <a:rPr sz="1100" dirty="0" err="1">
                <a:solidFill>
                  <a:schemeClr val="bg1"/>
                </a:solidFill>
              </a:rPr>
              <a:t>potencial</a:t>
            </a:r>
            <a:r>
              <a:rPr sz="1100" dirty="0">
                <a:solidFill>
                  <a:schemeClr val="bg1"/>
                </a:solidFill>
              </a:rPr>
              <a:t> de </a:t>
            </a:r>
            <a:r>
              <a:rPr sz="1100" dirty="0" err="1">
                <a:solidFill>
                  <a:schemeClr val="bg1"/>
                </a:solidFill>
              </a:rPr>
              <a:t>mercado</a:t>
            </a:r>
            <a:r>
              <a:rPr sz="1100" dirty="0">
                <a:solidFill>
                  <a:schemeClr val="bg1"/>
                </a:solidFill>
              </a:rPr>
              <a:t> </a:t>
            </a:r>
            <a:r>
              <a:rPr sz="1100" dirty="0" err="1">
                <a:solidFill>
                  <a:schemeClr val="bg1"/>
                </a:solidFill>
              </a:rPr>
              <a:t>ilimitado</a:t>
            </a:r>
            <a:r>
              <a:rPr sz="1100" dirty="0">
                <a:solidFill>
                  <a:schemeClr val="bg1"/>
                </a:solidFill>
              </a:rPr>
              <a:t>)!</a:t>
            </a:r>
            <a:endParaRPr lang="de-AT" sz="1050" dirty="0">
              <a:solidFill>
                <a:schemeClr val="bg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20" y="2386561"/>
            <a:ext cx="2095377" cy="2048181"/>
          </a:xfrm>
          <a:prstGeom prst="rect">
            <a:avLst/>
          </a:prstGeom>
        </p:spPr>
      </p:pic>
      <p:sp>
        <p:nvSpPr>
          <p:cNvPr id="23" name="Ellipse 22"/>
          <p:cNvSpPr/>
          <p:nvPr/>
        </p:nvSpPr>
        <p:spPr>
          <a:xfrm>
            <a:off x="1038871" y="2267475"/>
            <a:ext cx="2286354" cy="228635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45" name="Gerader Verbinder 44"/>
          <p:cNvCxnSpPr>
            <a:stCxn id="23" idx="1"/>
          </p:cNvCxnSpPr>
          <p:nvPr/>
        </p:nvCxnSpPr>
        <p:spPr>
          <a:xfrm flipH="1" flipV="1">
            <a:off x="1100875" y="2334955"/>
            <a:ext cx="272824" cy="267349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uppieren 50"/>
          <p:cNvGrpSpPr/>
          <p:nvPr/>
        </p:nvGrpSpPr>
        <p:grpSpPr>
          <a:xfrm>
            <a:off x="3928994" y="745742"/>
            <a:ext cx="222253" cy="225426"/>
            <a:chOff x="793316" y="2542254"/>
            <a:chExt cx="222253" cy="225426"/>
          </a:xfrm>
        </p:grpSpPr>
        <p:sp>
          <p:nvSpPr>
            <p:cNvPr id="52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chemeClr val="bg1"/>
            </a:solidFill>
            <a:ln w="23813" cap="flat">
              <a:solidFill>
                <a:schemeClr val="tx1">
                  <a:lumMod val="5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3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4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5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3902801" y="2078329"/>
            <a:ext cx="222253" cy="225426"/>
            <a:chOff x="793316" y="2542254"/>
            <a:chExt cx="222253" cy="225426"/>
          </a:xfrm>
        </p:grpSpPr>
        <p:sp>
          <p:nvSpPr>
            <p:cNvPr id="57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chemeClr val="bg1"/>
            </a:solidFill>
            <a:ln w="23813" cap="flat">
              <a:solidFill>
                <a:schemeClr val="tx1">
                  <a:lumMod val="5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8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9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0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870946" y="3545683"/>
            <a:ext cx="222253" cy="225426"/>
            <a:chOff x="793316" y="2542254"/>
            <a:chExt cx="222253" cy="225426"/>
          </a:xfrm>
        </p:grpSpPr>
        <p:sp>
          <p:nvSpPr>
            <p:cNvPr id="62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chemeClr val="bg1"/>
            </a:solidFill>
            <a:ln w="23813" cap="flat">
              <a:solidFill>
                <a:schemeClr val="tx1">
                  <a:lumMod val="5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3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4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65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chemeClr val="bg1"/>
            </a:solidFill>
            <a:ln w="19050" cap="rnd">
              <a:solidFill>
                <a:schemeClr val="tx1">
                  <a:lumMod val="5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grpSp>
        <p:nvGrpSpPr>
          <p:cNvPr id="68" name="Gruppierung 32"/>
          <p:cNvGrpSpPr/>
          <p:nvPr/>
        </p:nvGrpSpPr>
        <p:grpSpPr>
          <a:xfrm>
            <a:off x="7478418" y="4680208"/>
            <a:ext cx="1341267" cy="235576"/>
            <a:chOff x="4957563" y="4509120"/>
            <a:chExt cx="5043488" cy="885826"/>
          </a:xfrm>
        </p:grpSpPr>
        <p:sp>
          <p:nvSpPr>
            <p:cNvPr id="69" name="Freeform 5"/>
            <p:cNvSpPr>
              <a:spLocks/>
            </p:cNvSpPr>
            <p:nvPr/>
          </p:nvSpPr>
          <p:spPr bwMode="auto">
            <a:xfrm>
              <a:off x="4957563" y="4512295"/>
              <a:ext cx="1128713" cy="881063"/>
            </a:xfrm>
            <a:custGeom>
              <a:avLst/>
              <a:gdLst>
                <a:gd name="T0" fmla="*/ 1855 w 1873"/>
                <a:gd name="T1" fmla="*/ 424 h 1464"/>
                <a:gd name="T2" fmla="*/ 1642 w 1873"/>
                <a:gd name="T3" fmla="*/ 325 h 1464"/>
                <a:gd name="T4" fmla="*/ 1550 w 1873"/>
                <a:gd name="T5" fmla="*/ 317 h 1464"/>
                <a:gd name="T6" fmla="*/ 1490 w 1873"/>
                <a:gd name="T7" fmla="*/ 320 h 1464"/>
                <a:gd name="T8" fmla="*/ 1485 w 1873"/>
                <a:gd name="T9" fmla="*/ 348 h 1464"/>
                <a:gd name="T10" fmla="*/ 1515 w 1873"/>
                <a:gd name="T11" fmla="*/ 396 h 1464"/>
                <a:gd name="T12" fmla="*/ 1442 w 1873"/>
                <a:gd name="T13" fmla="*/ 381 h 1464"/>
                <a:gd name="T14" fmla="*/ 1380 w 1873"/>
                <a:gd name="T15" fmla="*/ 347 h 1464"/>
                <a:gd name="T16" fmla="*/ 1293 w 1873"/>
                <a:gd name="T17" fmla="*/ 332 h 1464"/>
                <a:gd name="T18" fmla="*/ 1303 w 1873"/>
                <a:gd name="T19" fmla="*/ 288 h 1464"/>
                <a:gd name="T20" fmla="*/ 1394 w 1873"/>
                <a:gd name="T21" fmla="*/ 281 h 1464"/>
                <a:gd name="T22" fmla="*/ 1466 w 1873"/>
                <a:gd name="T23" fmla="*/ 286 h 1464"/>
                <a:gd name="T24" fmla="*/ 1563 w 1873"/>
                <a:gd name="T25" fmla="*/ 274 h 1464"/>
                <a:gd name="T26" fmla="*/ 1572 w 1873"/>
                <a:gd name="T27" fmla="*/ 246 h 1464"/>
                <a:gd name="T28" fmla="*/ 1463 w 1873"/>
                <a:gd name="T29" fmla="*/ 181 h 1464"/>
                <a:gd name="T30" fmla="*/ 1311 w 1873"/>
                <a:gd name="T31" fmla="*/ 157 h 1464"/>
                <a:gd name="T32" fmla="*/ 1245 w 1873"/>
                <a:gd name="T33" fmla="*/ 56 h 1464"/>
                <a:gd name="T34" fmla="*/ 1075 w 1873"/>
                <a:gd name="T35" fmla="*/ 0 h 1464"/>
                <a:gd name="T36" fmla="*/ 936 w 1873"/>
                <a:gd name="T37" fmla="*/ 3 h 1464"/>
                <a:gd name="T38" fmla="*/ 334 w 1873"/>
                <a:gd name="T39" fmla="*/ 364 h 1464"/>
                <a:gd name="T40" fmla="*/ 187 w 1873"/>
                <a:gd name="T41" fmla="*/ 720 h 1464"/>
                <a:gd name="T42" fmla="*/ 1 w 1873"/>
                <a:gd name="T43" fmla="*/ 1156 h 1464"/>
                <a:gd name="T44" fmla="*/ 532 w 1873"/>
                <a:gd name="T45" fmla="*/ 1025 h 1464"/>
                <a:gd name="T46" fmla="*/ 781 w 1873"/>
                <a:gd name="T47" fmla="*/ 1160 h 1464"/>
                <a:gd name="T48" fmla="*/ 555 w 1873"/>
                <a:gd name="T49" fmla="*/ 1415 h 1464"/>
                <a:gd name="T50" fmla="*/ 1041 w 1873"/>
                <a:gd name="T51" fmla="*/ 1415 h 1464"/>
                <a:gd name="T52" fmla="*/ 1298 w 1873"/>
                <a:gd name="T53" fmla="*/ 1322 h 1464"/>
                <a:gd name="T54" fmla="*/ 1447 w 1873"/>
                <a:gd name="T55" fmla="*/ 1154 h 1464"/>
                <a:gd name="T56" fmla="*/ 1439 w 1873"/>
                <a:gd name="T57" fmla="*/ 1003 h 1464"/>
                <a:gd name="T58" fmla="*/ 1608 w 1873"/>
                <a:gd name="T59" fmla="*/ 1046 h 1464"/>
                <a:gd name="T60" fmla="*/ 1757 w 1873"/>
                <a:gd name="T61" fmla="*/ 1003 h 1464"/>
                <a:gd name="T62" fmla="*/ 1810 w 1873"/>
                <a:gd name="T63" fmla="*/ 887 h 1464"/>
                <a:gd name="T64" fmla="*/ 1734 w 1873"/>
                <a:gd name="T65" fmla="*/ 907 h 1464"/>
                <a:gd name="T66" fmla="*/ 1504 w 1873"/>
                <a:gd name="T67" fmla="*/ 916 h 1464"/>
                <a:gd name="T68" fmla="*/ 1724 w 1873"/>
                <a:gd name="T69" fmla="*/ 840 h 1464"/>
                <a:gd name="T70" fmla="*/ 1811 w 1873"/>
                <a:gd name="T71" fmla="*/ 740 h 1464"/>
                <a:gd name="T72" fmla="*/ 1859 w 1873"/>
                <a:gd name="T73" fmla="*/ 561 h 1464"/>
                <a:gd name="T74" fmla="*/ 1858 w 1873"/>
                <a:gd name="T75" fmla="*/ 553 h 1464"/>
                <a:gd name="T76" fmla="*/ 1741 w 1873"/>
                <a:gd name="T77" fmla="*/ 493 h 1464"/>
                <a:gd name="T78" fmla="*/ 1792 w 1873"/>
                <a:gd name="T79" fmla="*/ 492 h 1464"/>
                <a:gd name="T80" fmla="*/ 1813 w 1873"/>
                <a:gd name="T81" fmla="*/ 493 h 1464"/>
                <a:gd name="T82" fmla="*/ 1851 w 1873"/>
                <a:gd name="T83" fmla="*/ 488 h 1464"/>
                <a:gd name="T84" fmla="*/ 1873 w 1873"/>
                <a:gd name="T85" fmla="*/ 4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73" h="1464">
                  <a:moveTo>
                    <a:pt x="1873" y="455"/>
                  </a:moveTo>
                  <a:cubicBezTo>
                    <a:pt x="1873" y="446"/>
                    <a:pt x="1869" y="438"/>
                    <a:pt x="1864" y="432"/>
                  </a:cubicBezTo>
                  <a:cubicBezTo>
                    <a:pt x="1861" y="429"/>
                    <a:pt x="1858" y="426"/>
                    <a:pt x="1855" y="424"/>
                  </a:cubicBezTo>
                  <a:cubicBezTo>
                    <a:pt x="1843" y="415"/>
                    <a:pt x="1831" y="406"/>
                    <a:pt x="1819" y="398"/>
                  </a:cubicBezTo>
                  <a:cubicBezTo>
                    <a:pt x="1778" y="371"/>
                    <a:pt x="1734" y="350"/>
                    <a:pt x="1686" y="336"/>
                  </a:cubicBezTo>
                  <a:cubicBezTo>
                    <a:pt x="1672" y="332"/>
                    <a:pt x="1657" y="328"/>
                    <a:pt x="1642" y="325"/>
                  </a:cubicBezTo>
                  <a:cubicBezTo>
                    <a:pt x="1635" y="324"/>
                    <a:pt x="1629" y="323"/>
                    <a:pt x="1622" y="322"/>
                  </a:cubicBezTo>
                  <a:cubicBezTo>
                    <a:pt x="1614" y="321"/>
                    <a:pt x="1605" y="320"/>
                    <a:pt x="1597" y="319"/>
                  </a:cubicBezTo>
                  <a:cubicBezTo>
                    <a:pt x="1581" y="317"/>
                    <a:pt x="1566" y="317"/>
                    <a:pt x="1550" y="317"/>
                  </a:cubicBezTo>
                  <a:cubicBezTo>
                    <a:pt x="1532" y="317"/>
                    <a:pt x="1513" y="318"/>
                    <a:pt x="1495" y="320"/>
                  </a:cubicBezTo>
                  <a:cubicBezTo>
                    <a:pt x="1495" y="320"/>
                    <a:pt x="1495" y="320"/>
                    <a:pt x="1495" y="320"/>
                  </a:cubicBezTo>
                  <a:cubicBezTo>
                    <a:pt x="1493" y="320"/>
                    <a:pt x="1492" y="320"/>
                    <a:pt x="1490" y="320"/>
                  </a:cubicBezTo>
                  <a:cubicBezTo>
                    <a:pt x="1484" y="322"/>
                    <a:pt x="1479" y="328"/>
                    <a:pt x="1479" y="336"/>
                  </a:cubicBezTo>
                  <a:cubicBezTo>
                    <a:pt x="1479" y="339"/>
                    <a:pt x="1480" y="343"/>
                    <a:pt x="1482" y="345"/>
                  </a:cubicBezTo>
                  <a:cubicBezTo>
                    <a:pt x="1483" y="346"/>
                    <a:pt x="1484" y="347"/>
                    <a:pt x="1485" y="348"/>
                  </a:cubicBezTo>
                  <a:cubicBezTo>
                    <a:pt x="1497" y="361"/>
                    <a:pt x="1508" y="376"/>
                    <a:pt x="1515" y="393"/>
                  </a:cubicBezTo>
                  <a:cubicBezTo>
                    <a:pt x="1515" y="393"/>
                    <a:pt x="1515" y="393"/>
                    <a:pt x="1515" y="393"/>
                  </a:cubicBezTo>
                  <a:cubicBezTo>
                    <a:pt x="1515" y="394"/>
                    <a:pt x="1515" y="395"/>
                    <a:pt x="1515" y="396"/>
                  </a:cubicBezTo>
                  <a:cubicBezTo>
                    <a:pt x="1515" y="400"/>
                    <a:pt x="1512" y="404"/>
                    <a:pt x="1508" y="404"/>
                  </a:cubicBezTo>
                  <a:cubicBezTo>
                    <a:pt x="1507" y="404"/>
                    <a:pt x="1506" y="404"/>
                    <a:pt x="1506" y="404"/>
                  </a:cubicBezTo>
                  <a:cubicBezTo>
                    <a:pt x="1482" y="403"/>
                    <a:pt x="1460" y="394"/>
                    <a:pt x="1442" y="381"/>
                  </a:cubicBezTo>
                  <a:cubicBezTo>
                    <a:pt x="1442" y="381"/>
                    <a:pt x="1441" y="381"/>
                    <a:pt x="1441" y="381"/>
                  </a:cubicBezTo>
                  <a:cubicBezTo>
                    <a:pt x="1441" y="381"/>
                    <a:pt x="1441" y="381"/>
                    <a:pt x="1441" y="381"/>
                  </a:cubicBezTo>
                  <a:cubicBezTo>
                    <a:pt x="1423" y="367"/>
                    <a:pt x="1402" y="355"/>
                    <a:pt x="1380" y="347"/>
                  </a:cubicBezTo>
                  <a:cubicBezTo>
                    <a:pt x="1372" y="345"/>
                    <a:pt x="1364" y="342"/>
                    <a:pt x="1355" y="340"/>
                  </a:cubicBezTo>
                  <a:cubicBezTo>
                    <a:pt x="1338" y="336"/>
                    <a:pt x="1321" y="334"/>
                    <a:pt x="1302" y="334"/>
                  </a:cubicBezTo>
                  <a:cubicBezTo>
                    <a:pt x="1299" y="334"/>
                    <a:pt x="1296" y="333"/>
                    <a:pt x="1293" y="332"/>
                  </a:cubicBezTo>
                  <a:cubicBezTo>
                    <a:pt x="1285" y="328"/>
                    <a:pt x="1279" y="320"/>
                    <a:pt x="1279" y="311"/>
                  </a:cubicBezTo>
                  <a:cubicBezTo>
                    <a:pt x="1279" y="301"/>
                    <a:pt x="1286" y="293"/>
                    <a:pt x="1294" y="290"/>
                  </a:cubicBezTo>
                  <a:cubicBezTo>
                    <a:pt x="1297" y="289"/>
                    <a:pt x="1300" y="289"/>
                    <a:pt x="1303" y="288"/>
                  </a:cubicBezTo>
                  <a:cubicBezTo>
                    <a:pt x="1322" y="285"/>
                    <a:pt x="1341" y="283"/>
                    <a:pt x="1361" y="282"/>
                  </a:cubicBezTo>
                  <a:cubicBezTo>
                    <a:pt x="1371" y="282"/>
                    <a:pt x="1381" y="281"/>
                    <a:pt x="1392" y="281"/>
                  </a:cubicBezTo>
                  <a:cubicBezTo>
                    <a:pt x="1393" y="281"/>
                    <a:pt x="1393" y="281"/>
                    <a:pt x="1394" y="281"/>
                  </a:cubicBezTo>
                  <a:cubicBezTo>
                    <a:pt x="1419" y="281"/>
                    <a:pt x="1442" y="283"/>
                    <a:pt x="1466" y="286"/>
                  </a:cubicBezTo>
                  <a:cubicBezTo>
                    <a:pt x="1466" y="286"/>
                    <a:pt x="1466" y="286"/>
                    <a:pt x="1467" y="286"/>
                  </a:cubicBezTo>
                  <a:cubicBezTo>
                    <a:pt x="1466" y="286"/>
                    <a:pt x="1466" y="286"/>
                    <a:pt x="1466" y="286"/>
                  </a:cubicBezTo>
                  <a:cubicBezTo>
                    <a:pt x="1475" y="287"/>
                    <a:pt x="1484" y="288"/>
                    <a:pt x="1493" y="288"/>
                  </a:cubicBezTo>
                  <a:cubicBezTo>
                    <a:pt x="1518" y="288"/>
                    <a:pt x="1541" y="283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63" y="274"/>
                    <a:pt x="1563" y="274"/>
                    <a:pt x="1563" y="274"/>
                  </a:cubicBezTo>
                  <a:cubicBezTo>
                    <a:pt x="1570" y="272"/>
                    <a:pt x="1575" y="265"/>
                    <a:pt x="1575" y="257"/>
                  </a:cubicBezTo>
                  <a:cubicBezTo>
                    <a:pt x="1575" y="253"/>
                    <a:pt x="1574" y="249"/>
                    <a:pt x="1572" y="246"/>
                  </a:cubicBezTo>
                  <a:cubicBezTo>
                    <a:pt x="1569" y="244"/>
                    <a:pt x="1567" y="242"/>
                    <a:pt x="1564" y="240"/>
                  </a:cubicBezTo>
                  <a:cubicBezTo>
                    <a:pt x="1549" y="227"/>
                    <a:pt x="1533" y="216"/>
                    <a:pt x="1515" y="206"/>
                  </a:cubicBezTo>
                  <a:cubicBezTo>
                    <a:pt x="1499" y="197"/>
                    <a:pt x="1481" y="188"/>
                    <a:pt x="1463" y="181"/>
                  </a:cubicBezTo>
                  <a:cubicBezTo>
                    <a:pt x="1421" y="165"/>
                    <a:pt x="1377" y="157"/>
                    <a:pt x="1330" y="156"/>
                  </a:cubicBezTo>
                  <a:cubicBezTo>
                    <a:pt x="1330" y="156"/>
                    <a:pt x="1329" y="156"/>
                    <a:pt x="1329" y="156"/>
                  </a:cubicBezTo>
                  <a:cubicBezTo>
                    <a:pt x="1323" y="156"/>
                    <a:pt x="1317" y="157"/>
                    <a:pt x="1311" y="157"/>
                  </a:cubicBezTo>
                  <a:cubicBezTo>
                    <a:pt x="1294" y="158"/>
                    <a:pt x="1277" y="160"/>
                    <a:pt x="1261" y="163"/>
                  </a:cubicBezTo>
                  <a:cubicBezTo>
                    <a:pt x="1270" y="150"/>
                    <a:pt x="1276" y="134"/>
                    <a:pt x="1276" y="118"/>
                  </a:cubicBezTo>
                  <a:cubicBezTo>
                    <a:pt x="1276" y="92"/>
                    <a:pt x="1263" y="70"/>
                    <a:pt x="1245" y="56"/>
                  </a:cubicBezTo>
                  <a:cubicBezTo>
                    <a:pt x="1245" y="56"/>
                    <a:pt x="1245" y="56"/>
                    <a:pt x="1245" y="56"/>
                  </a:cubicBezTo>
                  <a:cubicBezTo>
                    <a:pt x="1208" y="29"/>
                    <a:pt x="1166" y="10"/>
                    <a:pt x="1119" y="3"/>
                  </a:cubicBezTo>
                  <a:cubicBezTo>
                    <a:pt x="1105" y="1"/>
                    <a:pt x="1090" y="0"/>
                    <a:pt x="1075" y="0"/>
                  </a:cubicBezTo>
                  <a:cubicBezTo>
                    <a:pt x="1070" y="0"/>
                    <a:pt x="1065" y="0"/>
                    <a:pt x="1059" y="0"/>
                  </a:cubicBezTo>
                  <a:cubicBezTo>
                    <a:pt x="1048" y="0"/>
                    <a:pt x="1036" y="0"/>
                    <a:pt x="1024" y="0"/>
                  </a:cubicBezTo>
                  <a:cubicBezTo>
                    <a:pt x="995" y="0"/>
                    <a:pt x="965" y="1"/>
                    <a:pt x="936" y="3"/>
                  </a:cubicBezTo>
                  <a:cubicBezTo>
                    <a:pt x="590" y="25"/>
                    <a:pt x="280" y="179"/>
                    <a:pt x="55" y="414"/>
                  </a:cubicBezTo>
                  <a:cubicBezTo>
                    <a:pt x="127" y="381"/>
                    <a:pt x="206" y="363"/>
                    <a:pt x="290" y="363"/>
                  </a:cubicBezTo>
                  <a:cubicBezTo>
                    <a:pt x="305" y="363"/>
                    <a:pt x="320" y="363"/>
                    <a:pt x="334" y="364"/>
                  </a:cubicBezTo>
                  <a:cubicBezTo>
                    <a:pt x="167" y="429"/>
                    <a:pt x="40" y="574"/>
                    <a:pt x="0" y="753"/>
                  </a:cubicBezTo>
                  <a:cubicBezTo>
                    <a:pt x="42" y="729"/>
                    <a:pt x="90" y="716"/>
                    <a:pt x="141" y="716"/>
                  </a:cubicBezTo>
                  <a:cubicBezTo>
                    <a:pt x="157" y="716"/>
                    <a:pt x="172" y="717"/>
                    <a:pt x="187" y="720"/>
                  </a:cubicBezTo>
                  <a:cubicBezTo>
                    <a:pt x="100" y="803"/>
                    <a:pt x="37" y="913"/>
                    <a:pt x="12" y="1036"/>
                  </a:cubicBezTo>
                  <a:cubicBezTo>
                    <a:pt x="5" y="1074"/>
                    <a:pt x="1" y="1114"/>
                    <a:pt x="1" y="1154"/>
                  </a:cubicBezTo>
                  <a:cubicBezTo>
                    <a:pt x="1" y="1155"/>
                    <a:pt x="1" y="1155"/>
                    <a:pt x="1" y="1156"/>
                  </a:cubicBezTo>
                  <a:cubicBezTo>
                    <a:pt x="18" y="1147"/>
                    <a:pt x="35" y="1139"/>
                    <a:pt x="53" y="1131"/>
                  </a:cubicBezTo>
                  <a:cubicBezTo>
                    <a:pt x="169" y="1076"/>
                    <a:pt x="297" y="1041"/>
                    <a:pt x="431" y="1030"/>
                  </a:cubicBezTo>
                  <a:cubicBezTo>
                    <a:pt x="464" y="1027"/>
                    <a:pt x="498" y="1025"/>
                    <a:pt x="532" y="1025"/>
                  </a:cubicBezTo>
                  <a:cubicBezTo>
                    <a:pt x="588" y="1025"/>
                    <a:pt x="643" y="1034"/>
                    <a:pt x="694" y="1051"/>
                  </a:cubicBezTo>
                  <a:cubicBezTo>
                    <a:pt x="702" y="1053"/>
                    <a:pt x="710" y="1056"/>
                    <a:pt x="718" y="1059"/>
                  </a:cubicBezTo>
                  <a:cubicBezTo>
                    <a:pt x="755" y="1077"/>
                    <a:pt x="781" y="1115"/>
                    <a:pt x="781" y="1160"/>
                  </a:cubicBezTo>
                  <a:cubicBezTo>
                    <a:pt x="781" y="1179"/>
                    <a:pt x="776" y="1197"/>
                    <a:pt x="768" y="1212"/>
                  </a:cubicBezTo>
                  <a:cubicBezTo>
                    <a:pt x="768" y="1212"/>
                    <a:pt x="764" y="1221"/>
                    <a:pt x="768" y="1212"/>
                  </a:cubicBezTo>
                  <a:cubicBezTo>
                    <a:pt x="716" y="1308"/>
                    <a:pt x="651" y="1363"/>
                    <a:pt x="555" y="1415"/>
                  </a:cubicBezTo>
                  <a:cubicBezTo>
                    <a:pt x="528" y="1430"/>
                    <a:pt x="499" y="1442"/>
                    <a:pt x="469" y="1452"/>
                  </a:cubicBezTo>
                  <a:cubicBezTo>
                    <a:pt x="531" y="1460"/>
                    <a:pt x="595" y="1464"/>
                    <a:pt x="659" y="1464"/>
                  </a:cubicBezTo>
                  <a:cubicBezTo>
                    <a:pt x="791" y="1464"/>
                    <a:pt x="919" y="1447"/>
                    <a:pt x="1041" y="1415"/>
                  </a:cubicBezTo>
                  <a:cubicBezTo>
                    <a:pt x="1078" y="1405"/>
                    <a:pt x="1115" y="1394"/>
                    <a:pt x="1151" y="1381"/>
                  </a:cubicBezTo>
                  <a:cubicBezTo>
                    <a:pt x="1152" y="1382"/>
                    <a:pt x="1154" y="1381"/>
                    <a:pt x="1154" y="1380"/>
                  </a:cubicBezTo>
                  <a:cubicBezTo>
                    <a:pt x="1203" y="1363"/>
                    <a:pt x="1252" y="1344"/>
                    <a:pt x="1298" y="1322"/>
                  </a:cubicBezTo>
                  <a:cubicBezTo>
                    <a:pt x="1316" y="1313"/>
                    <a:pt x="1370" y="1287"/>
                    <a:pt x="1378" y="1281"/>
                  </a:cubicBezTo>
                  <a:cubicBezTo>
                    <a:pt x="1385" y="1276"/>
                    <a:pt x="1392" y="1271"/>
                    <a:pt x="1399" y="1265"/>
                  </a:cubicBezTo>
                  <a:cubicBezTo>
                    <a:pt x="1428" y="1237"/>
                    <a:pt x="1447" y="1198"/>
                    <a:pt x="1447" y="1154"/>
                  </a:cubicBezTo>
                  <a:cubicBezTo>
                    <a:pt x="1447" y="1153"/>
                    <a:pt x="1446" y="1152"/>
                    <a:pt x="1446" y="1151"/>
                  </a:cubicBezTo>
                  <a:cubicBezTo>
                    <a:pt x="1445" y="1101"/>
                    <a:pt x="1420" y="1057"/>
                    <a:pt x="1382" y="1030"/>
                  </a:cubicBezTo>
                  <a:cubicBezTo>
                    <a:pt x="1396" y="1014"/>
                    <a:pt x="1416" y="1003"/>
                    <a:pt x="1439" y="1003"/>
                  </a:cubicBezTo>
                  <a:cubicBezTo>
                    <a:pt x="1450" y="1003"/>
                    <a:pt x="1460" y="1006"/>
                    <a:pt x="1470" y="1010"/>
                  </a:cubicBezTo>
                  <a:cubicBezTo>
                    <a:pt x="1473" y="1011"/>
                    <a:pt x="1476" y="1013"/>
                    <a:pt x="1479" y="1015"/>
                  </a:cubicBezTo>
                  <a:cubicBezTo>
                    <a:pt x="1517" y="1035"/>
                    <a:pt x="1561" y="1046"/>
                    <a:pt x="1608" y="1046"/>
                  </a:cubicBezTo>
                  <a:cubicBezTo>
                    <a:pt x="1650" y="1046"/>
                    <a:pt x="1690" y="1037"/>
                    <a:pt x="1726" y="1020"/>
                  </a:cubicBezTo>
                  <a:cubicBezTo>
                    <a:pt x="1737" y="1015"/>
                    <a:pt x="1747" y="1009"/>
                    <a:pt x="1758" y="1003"/>
                  </a:cubicBezTo>
                  <a:cubicBezTo>
                    <a:pt x="1757" y="1003"/>
                    <a:pt x="1757" y="1003"/>
                    <a:pt x="1757" y="1003"/>
                  </a:cubicBezTo>
                  <a:cubicBezTo>
                    <a:pt x="1782" y="986"/>
                    <a:pt x="1800" y="961"/>
                    <a:pt x="1807" y="931"/>
                  </a:cubicBezTo>
                  <a:cubicBezTo>
                    <a:pt x="1810" y="922"/>
                    <a:pt x="1811" y="912"/>
                    <a:pt x="1811" y="902"/>
                  </a:cubicBezTo>
                  <a:cubicBezTo>
                    <a:pt x="1811" y="897"/>
                    <a:pt x="1811" y="892"/>
                    <a:pt x="1810" y="887"/>
                  </a:cubicBezTo>
                  <a:cubicBezTo>
                    <a:pt x="1809" y="880"/>
                    <a:pt x="1808" y="873"/>
                    <a:pt x="1806" y="867"/>
                  </a:cubicBezTo>
                  <a:cubicBezTo>
                    <a:pt x="1793" y="883"/>
                    <a:pt x="1776" y="896"/>
                    <a:pt x="1756" y="902"/>
                  </a:cubicBezTo>
                  <a:cubicBezTo>
                    <a:pt x="1748" y="904"/>
                    <a:pt x="1741" y="906"/>
                    <a:pt x="1734" y="907"/>
                  </a:cubicBezTo>
                  <a:cubicBezTo>
                    <a:pt x="1688" y="917"/>
                    <a:pt x="1640" y="922"/>
                    <a:pt x="1592" y="922"/>
                  </a:cubicBezTo>
                  <a:cubicBezTo>
                    <a:pt x="1584" y="922"/>
                    <a:pt x="1577" y="922"/>
                    <a:pt x="1570" y="922"/>
                  </a:cubicBezTo>
                  <a:cubicBezTo>
                    <a:pt x="1547" y="921"/>
                    <a:pt x="1525" y="919"/>
                    <a:pt x="1504" y="916"/>
                  </a:cubicBezTo>
                  <a:cubicBezTo>
                    <a:pt x="1526" y="916"/>
                    <a:pt x="1547" y="914"/>
                    <a:pt x="1568" y="910"/>
                  </a:cubicBezTo>
                  <a:cubicBezTo>
                    <a:pt x="1598" y="905"/>
                    <a:pt x="1626" y="896"/>
                    <a:pt x="1653" y="884"/>
                  </a:cubicBezTo>
                  <a:cubicBezTo>
                    <a:pt x="1678" y="872"/>
                    <a:pt x="1702" y="857"/>
                    <a:pt x="1724" y="840"/>
                  </a:cubicBezTo>
                  <a:cubicBezTo>
                    <a:pt x="1738" y="829"/>
                    <a:pt x="1750" y="817"/>
                    <a:pt x="1762" y="804"/>
                  </a:cubicBezTo>
                  <a:cubicBezTo>
                    <a:pt x="1781" y="785"/>
                    <a:pt x="1796" y="764"/>
                    <a:pt x="1810" y="741"/>
                  </a:cubicBezTo>
                  <a:cubicBezTo>
                    <a:pt x="1810" y="741"/>
                    <a:pt x="1810" y="741"/>
                    <a:pt x="1811" y="740"/>
                  </a:cubicBezTo>
                  <a:cubicBezTo>
                    <a:pt x="1811" y="740"/>
                    <a:pt x="1810" y="740"/>
                    <a:pt x="1810" y="740"/>
                  </a:cubicBezTo>
                  <a:cubicBezTo>
                    <a:pt x="1830" y="706"/>
                    <a:pt x="1844" y="669"/>
                    <a:pt x="1852" y="629"/>
                  </a:cubicBezTo>
                  <a:cubicBezTo>
                    <a:pt x="1856" y="607"/>
                    <a:pt x="1859" y="585"/>
                    <a:pt x="1859" y="561"/>
                  </a:cubicBezTo>
                  <a:cubicBezTo>
                    <a:pt x="1859" y="560"/>
                    <a:pt x="1859" y="559"/>
                    <a:pt x="1859" y="557"/>
                  </a:cubicBezTo>
                  <a:cubicBezTo>
                    <a:pt x="1859" y="557"/>
                    <a:pt x="1859" y="556"/>
                    <a:pt x="1859" y="556"/>
                  </a:cubicBezTo>
                  <a:cubicBezTo>
                    <a:pt x="1859" y="555"/>
                    <a:pt x="1858" y="554"/>
                    <a:pt x="1858" y="553"/>
                  </a:cubicBezTo>
                  <a:cubicBezTo>
                    <a:pt x="1858" y="543"/>
                    <a:pt x="1853" y="535"/>
                    <a:pt x="1846" y="529"/>
                  </a:cubicBezTo>
                  <a:cubicBezTo>
                    <a:pt x="1846" y="529"/>
                    <a:pt x="1846" y="529"/>
                    <a:pt x="1846" y="529"/>
                  </a:cubicBezTo>
                  <a:cubicBezTo>
                    <a:pt x="1817" y="506"/>
                    <a:pt x="1781" y="493"/>
                    <a:pt x="1741" y="493"/>
                  </a:cubicBezTo>
                  <a:cubicBezTo>
                    <a:pt x="1739" y="493"/>
                    <a:pt x="1736" y="493"/>
                    <a:pt x="1734" y="493"/>
                  </a:cubicBezTo>
                  <a:cubicBezTo>
                    <a:pt x="1744" y="491"/>
                    <a:pt x="1755" y="489"/>
                    <a:pt x="1767" y="489"/>
                  </a:cubicBezTo>
                  <a:cubicBezTo>
                    <a:pt x="1775" y="489"/>
                    <a:pt x="1784" y="490"/>
                    <a:pt x="1792" y="492"/>
                  </a:cubicBezTo>
                  <a:cubicBezTo>
                    <a:pt x="1792" y="492"/>
                    <a:pt x="1792" y="492"/>
                    <a:pt x="1792" y="491"/>
                  </a:cubicBezTo>
                  <a:cubicBezTo>
                    <a:pt x="1792" y="491"/>
                    <a:pt x="1792" y="491"/>
                    <a:pt x="1792" y="491"/>
                  </a:cubicBezTo>
                  <a:cubicBezTo>
                    <a:pt x="1799" y="493"/>
                    <a:pt x="1806" y="493"/>
                    <a:pt x="1813" y="493"/>
                  </a:cubicBezTo>
                  <a:cubicBezTo>
                    <a:pt x="1821" y="493"/>
                    <a:pt x="1829" y="492"/>
                    <a:pt x="1837" y="491"/>
                  </a:cubicBezTo>
                  <a:cubicBezTo>
                    <a:pt x="1838" y="491"/>
                    <a:pt x="1840" y="490"/>
                    <a:pt x="1842" y="490"/>
                  </a:cubicBezTo>
                  <a:cubicBezTo>
                    <a:pt x="1845" y="489"/>
                    <a:pt x="1848" y="489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51" y="488"/>
                    <a:pt x="1851" y="488"/>
                    <a:pt x="1851" y="488"/>
                  </a:cubicBezTo>
                  <a:cubicBezTo>
                    <a:pt x="1864" y="482"/>
                    <a:pt x="1873" y="470"/>
                    <a:pt x="1873" y="455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126" y="4805983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Freeform 7"/>
            <p:cNvSpPr>
              <a:spLocks/>
            </p:cNvSpPr>
            <p:nvPr/>
          </p:nvSpPr>
          <p:spPr bwMode="auto">
            <a:xfrm>
              <a:off x="5711626" y="4512295"/>
              <a:ext cx="790575" cy="881063"/>
            </a:xfrm>
            <a:custGeom>
              <a:avLst/>
              <a:gdLst>
                <a:gd name="T0" fmla="*/ 1304 w 1313"/>
                <a:gd name="T1" fmla="*/ 432 h 1464"/>
                <a:gd name="T2" fmla="*/ 1259 w 1313"/>
                <a:gd name="T3" fmla="*/ 398 h 1464"/>
                <a:gd name="T4" fmla="*/ 1082 w 1313"/>
                <a:gd name="T5" fmla="*/ 325 h 1464"/>
                <a:gd name="T6" fmla="*/ 990 w 1313"/>
                <a:gd name="T7" fmla="*/ 317 h 1464"/>
                <a:gd name="T8" fmla="*/ 930 w 1313"/>
                <a:gd name="T9" fmla="*/ 320 h 1464"/>
                <a:gd name="T10" fmla="*/ 922 w 1313"/>
                <a:gd name="T11" fmla="*/ 345 h 1464"/>
                <a:gd name="T12" fmla="*/ 955 w 1313"/>
                <a:gd name="T13" fmla="*/ 393 h 1464"/>
                <a:gd name="T14" fmla="*/ 948 w 1313"/>
                <a:gd name="T15" fmla="*/ 404 h 1464"/>
                <a:gd name="T16" fmla="*/ 887 w 1313"/>
                <a:gd name="T17" fmla="*/ 385 h 1464"/>
                <a:gd name="T18" fmla="*/ 882 w 1313"/>
                <a:gd name="T19" fmla="*/ 381 h 1464"/>
                <a:gd name="T20" fmla="*/ 749 w 1313"/>
                <a:gd name="T21" fmla="*/ 334 h 1464"/>
                <a:gd name="T22" fmla="*/ 722 w 1313"/>
                <a:gd name="T23" fmla="*/ 322 h 1464"/>
                <a:gd name="T24" fmla="*/ 743 w 1313"/>
                <a:gd name="T25" fmla="*/ 288 h 1464"/>
                <a:gd name="T26" fmla="*/ 832 w 1313"/>
                <a:gd name="T27" fmla="*/ 281 h 1464"/>
                <a:gd name="T28" fmla="*/ 907 w 1313"/>
                <a:gd name="T29" fmla="*/ 286 h 1464"/>
                <a:gd name="T30" fmla="*/ 1003 w 1313"/>
                <a:gd name="T31" fmla="*/ 274 h 1464"/>
                <a:gd name="T32" fmla="*/ 1014 w 1313"/>
                <a:gd name="T33" fmla="*/ 249 h 1464"/>
                <a:gd name="T34" fmla="*/ 1004 w 1313"/>
                <a:gd name="T35" fmla="*/ 240 h 1464"/>
                <a:gd name="T36" fmla="*/ 903 w 1313"/>
                <a:gd name="T37" fmla="*/ 181 h 1464"/>
                <a:gd name="T38" fmla="*/ 769 w 1313"/>
                <a:gd name="T39" fmla="*/ 156 h 1464"/>
                <a:gd name="T40" fmla="*/ 701 w 1313"/>
                <a:gd name="T41" fmla="*/ 163 h 1464"/>
                <a:gd name="T42" fmla="*/ 685 w 1313"/>
                <a:gd name="T43" fmla="*/ 56 h 1464"/>
                <a:gd name="T44" fmla="*/ 515 w 1313"/>
                <a:gd name="T45" fmla="*/ 0 h 1464"/>
                <a:gd name="T46" fmla="*/ 376 w 1313"/>
                <a:gd name="T47" fmla="*/ 3 h 1464"/>
                <a:gd name="T48" fmla="*/ 202 w 1313"/>
                <a:gd name="T49" fmla="*/ 84 h 1464"/>
                <a:gd name="T50" fmla="*/ 457 w 1313"/>
                <a:gd name="T51" fmla="*/ 240 h 1464"/>
                <a:gd name="T52" fmla="*/ 706 w 1313"/>
                <a:gd name="T53" fmla="*/ 370 h 1464"/>
                <a:gd name="T54" fmla="*/ 672 w 1313"/>
                <a:gd name="T55" fmla="*/ 856 h 1464"/>
                <a:gd name="T56" fmla="*/ 486 w 1313"/>
                <a:gd name="T57" fmla="*/ 1132 h 1464"/>
                <a:gd name="T58" fmla="*/ 306 w 1313"/>
                <a:gd name="T59" fmla="*/ 1133 h 1464"/>
                <a:gd name="T60" fmla="*/ 0 w 1313"/>
                <a:gd name="T61" fmla="*/ 1461 h 1464"/>
                <a:gd name="T62" fmla="*/ 591 w 1313"/>
                <a:gd name="T63" fmla="*/ 1381 h 1464"/>
                <a:gd name="T64" fmla="*/ 762 w 1313"/>
                <a:gd name="T65" fmla="*/ 1310 h 1464"/>
                <a:gd name="T66" fmla="*/ 887 w 1313"/>
                <a:gd name="T67" fmla="*/ 1154 h 1464"/>
                <a:gd name="T68" fmla="*/ 823 w 1313"/>
                <a:gd name="T69" fmla="*/ 1030 h 1464"/>
                <a:gd name="T70" fmla="*/ 919 w 1313"/>
                <a:gd name="T71" fmla="*/ 1015 h 1464"/>
                <a:gd name="T72" fmla="*/ 1198 w 1313"/>
                <a:gd name="T73" fmla="*/ 1003 h 1464"/>
                <a:gd name="T74" fmla="*/ 1250 w 1313"/>
                <a:gd name="T75" fmla="*/ 919 h 1464"/>
                <a:gd name="T76" fmla="*/ 1250 w 1313"/>
                <a:gd name="T77" fmla="*/ 881 h 1464"/>
                <a:gd name="T78" fmla="*/ 1246 w 1313"/>
                <a:gd name="T79" fmla="*/ 867 h 1464"/>
                <a:gd name="T80" fmla="*/ 1032 w 1313"/>
                <a:gd name="T81" fmla="*/ 922 h 1464"/>
                <a:gd name="T82" fmla="*/ 944 w 1313"/>
                <a:gd name="T83" fmla="*/ 916 h 1464"/>
                <a:gd name="T84" fmla="*/ 1164 w 1313"/>
                <a:gd name="T85" fmla="*/ 840 h 1464"/>
                <a:gd name="T86" fmla="*/ 1251 w 1313"/>
                <a:gd name="T87" fmla="*/ 740 h 1464"/>
                <a:gd name="T88" fmla="*/ 1299 w 1313"/>
                <a:gd name="T89" fmla="*/ 561 h 1464"/>
                <a:gd name="T90" fmla="*/ 1299 w 1313"/>
                <a:gd name="T91" fmla="*/ 553 h 1464"/>
                <a:gd name="T92" fmla="*/ 1286 w 1313"/>
                <a:gd name="T93" fmla="*/ 529 h 1464"/>
                <a:gd name="T94" fmla="*/ 1209 w 1313"/>
                <a:gd name="T95" fmla="*/ 496 h 1464"/>
                <a:gd name="T96" fmla="*/ 1207 w 1313"/>
                <a:gd name="T97" fmla="*/ 489 h 1464"/>
                <a:gd name="T98" fmla="*/ 1232 w 1313"/>
                <a:gd name="T99" fmla="*/ 491 h 1464"/>
                <a:gd name="T100" fmla="*/ 1282 w 1313"/>
                <a:gd name="T101" fmla="*/ 490 h 1464"/>
                <a:gd name="T102" fmla="*/ 1291 w 1313"/>
                <a:gd name="T103" fmla="*/ 48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13" h="1464">
                  <a:moveTo>
                    <a:pt x="1313" y="455"/>
                  </a:moveTo>
                  <a:cubicBezTo>
                    <a:pt x="1313" y="449"/>
                    <a:pt x="1311" y="443"/>
                    <a:pt x="1308" y="438"/>
                  </a:cubicBezTo>
                  <a:cubicBezTo>
                    <a:pt x="1307" y="436"/>
                    <a:pt x="1306" y="434"/>
                    <a:pt x="1304" y="432"/>
                  </a:cubicBezTo>
                  <a:cubicBezTo>
                    <a:pt x="1302" y="430"/>
                    <a:pt x="1300" y="428"/>
                    <a:pt x="1298" y="427"/>
                  </a:cubicBezTo>
                  <a:cubicBezTo>
                    <a:pt x="1297" y="426"/>
                    <a:pt x="1296" y="425"/>
                    <a:pt x="1295" y="424"/>
                  </a:cubicBezTo>
                  <a:cubicBezTo>
                    <a:pt x="1284" y="415"/>
                    <a:pt x="1271" y="406"/>
                    <a:pt x="1259" y="398"/>
                  </a:cubicBezTo>
                  <a:cubicBezTo>
                    <a:pt x="1222" y="373"/>
                    <a:pt x="1182" y="354"/>
                    <a:pt x="1139" y="340"/>
                  </a:cubicBezTo>
                  <a:cubicBezTo>
                    <a:pt x="1135" y="339"/>
                    <a:pt x="1131" y="337"/>
                    <a:pt x="1126" y="336"/>
                  </a:cubicBezTo>
                  <a:cubicBezTo>
                    <a:pt x="1112" y="332"/>
                    <a:pt x="1097" y="328"/>
                    <a:pt x="1082" y="325"/>
                  </a:cubicBezTo>
                  <a:cubicBezTo>
                    <a:pt x="1075" y="324"/>
                    <a:pt x="1069" y="323"/>
                    <a:pt x="1063" y="322"/>
                  </a:cubicBezTo>
                  <a:cubicBezTo>
                    <a:pt x="1054" y="321"/>
                    <a:pt x="1046" y="320"/>
                    <a:pt x="1037" y="319"/>
                  </a:cubicBezTo>
                  <a:cubicBezTo>
                    <a:pt x="1022" y="317"/>
                    <a:pt x="1006" y="317"/>
                    <a:pt x="990" y="317"/>
                  </a:cubicBezTo>
                  <a:cubicBezTo>
                    <a:pt x="972" y="317"/>
                    <a:pt x="954" y="318"/>
                    <a:pt x="936" y="320"/>
                  </a:cubicBezTo>
                  <a:cubicBezTo>
                    <a:pt x="935" y="320"/>
                    <a:pt x="935" y="320"/>
                    <a:pt x="935" y="320"/>
                  </a:cubicBezTo>
                  <a:cubicBezTo>
                    <a:pt x="933" y="320"/>
                    <a:pt x="932" y="320"/>
                    <a:pt x="930" y="320"/>
                  </a:cubicBezTo>
                  <a:cubicBezTo>
                    <a:pt x="928" y="321"/>
                    <a:pt x="925" y="323"/>
                    <a:pt x="924" y="325"/>
                  </a:cubicBezTo>
                  <a:cubicBezTo>
                    <a:pt x="921" y="327"/>
                    <a:pt x="919" y="331"/>
                    <a:pt x="919" y="336"/>
                  </a:cubicBezTo>
                  <a:cubicBezTo>
                    <a:pt x="919" y="339"/>
                    <a:pt x="920" y="343"/>
                    <a:pt x="922" y="345"/>
                  </a:cubicBezTo>
                  <a:cubicBezTo>
                    <a:pt x="923" y="346"/>
                    <a:pt x="924" y="347"/>
                    <a:pt x="925" y="348"/>
                  </a:cubicBezTo>
                  <a:cubicBezTo>
                    <a:pt x="938" y="361"/>
                    <a:pt x="948" y="376"/>
                    <a:pt x="955" y="393"/>
                  </a:cubicBezTo>
                  <a:cubicBezTo>
                    <a:pt x="955" y="393"/>
                    <a:pt x="955" y="393"/>
                    <a:pt x="955" y="393"/>
                  </a:cubicBezTo>
                  <a:cubicBezTo>
                    <a:pt x="955" y="394"/>
                    <a:pt x="955" y="395"/>
                    <a:pt x="955" y="396"/>
                  </a:cubicBezTo>
                  <a:cubicBezTo>
                    <a:pt x="955" y="398"/>
                    <a:pt x="955" y="399"/>
                    <a:pt x="954" y="400"/>
                  </a:cubicBezTo>
                  <a:cubicBezTo>
                    <a:pt x="953" y="402"/>
                    <a:pt x="950" y="404"/>
                    <a:pt x="948" y="404"/>
                  </a:cubicBezTo>
                  <a:cubicBezTo>
                    <a:pt x="947" y="404"/>
                    <a:pt x="947" y="404"/>
                    <a:pt x="946" y="404"/>
                  </a:cubicBezTo>
                  <a:cubicBezTo>
                    <a:pt x="942" y="404"/>
                    <a:pt x="937" y="403"/>
                    <a:pt x="933" y="403"/>
                  </a:cubicBezTo>
                  <a:cubicBezTo>
                    <a:pt x="916" y="400"/>
                    <a:pt x="901" y="394"/>
                    <a:pt x="887" y="385"/>
                  </a:cubicBezTo>
                  <a:cubicBezTo>
                    <a:pt x="885" y="384"/>
                    <a:pt x="883" y="382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82" y="381"/>
                    <a:pt x="882" y="381"/>
                    <a:pt x="882" y="381"/>
                  </a:cubicBezTo>
                  <a:cubicBezTo>
                    <a:pt x="863" y="367"/>
                    <a:pt x="842" y="355"/>
                    <a:pt x="820" y="347"/>
                  </a:cubicBezTo>
                  <a:cubicBezTo>
                    <a:pt x="812" y="345"/>
                    <a:pt x="804" y="342"/>
                    <a:pt x="795" y="340"/>
                  </a:cubicBezTo>
                  <a:cubicBezTo>
                    <a:pt x="780" y="337"/>
                    <a:pt x="765" y="335"/>
                    <a:pt x="749" y="334"/>
                  </a:cubicBezTo>
                  <a:cubicBezTo>
                    <a:pt x="747" y="334"/>
                    <a:pt x="745" y="334"/>
                    <a:pt x="742" y="334"/>
                  </a:cubicBezTo>
                  <a:cubicBezTo>
                    <a:pt x="739" y="334"/>
                    <a:pt x="736" y="333"/>
                    <a:pt x="733" y="332"/>
                  </a:cubicBezTo>
                  <a:cubicBezTo>
                    <a:pt x="728" y="330"/>
                    <a:pt x="725" y="326"/>
                    <a:pt x="722" y="322"/>
                  </a:cubicBezTo>
                  <a:cubicBezTo>
                    <a:pt x="721" y="319"/>
                    <a:pt x="720" y="315"/>
                    <a:pt x="720" y="311"/>
                  </a:cubicBezTo>
                  <a:cubicBezTo>
                    <a:pt x="720" y="301"/>
                    <a:pt x="726" y="293"/>
                    <a:pt x="734" y="290"/>
                  </a:cubicBezTo>
                  <a:cubicBezTo>
                    <a:pt x="737" y="289"/>
                    <a:pt x="740" y="289"/>
                    <a:pt x="743" y="288"/>
                  </a:cubicBezTo>
                  <a:cubicBezTo>
                    <a:pt x="762" y="285"/>
                    <a:pt x="781" y="283"/>
                    <a:pt x="801" y="282"/>
                  </a:cubicBezTo>
                  <a:cubicBezTo>
                    <a:pt x="803" y="282"/>
                    <a:pt x="806" y="282"/>
                    <a:pt x="809" y="282"/>
                  </a:cubicBezTo>
                  <a:cubicBezTo>
                    <a:pt x="816" y="281"/>
                    <a:pt x="824" y="281"/>
                    <a:pt x="832" y="281"/>
                  </a:cubicBezTo>
                  <a:cubicBezTo>
                    <a:pt x="833" y="281"/>
                    <a:pt x="834" y="281"/>
                    <a:pt x="835" y="281"/>
                  </a:cubicBezTo>
                  <a:cubicBezTo>
                    <a:pt x="859" y="281"/>
                    <a:pt x="882" y="283"/>
                    <a:pt x="906" y="286"/>
                  </a:cubicBezTo>
                  <a:cubicBezTo>
                    <a:pt x="906" y="286"/>
                    <a:pt x="906" y="286"/>
                    <a:pt x="907" y="286"/>
                  </a:cubicBezTo>
                  <a:cubicBezTo>
                    <a:pt x="907" y="286"/>
                    <a:pt x="907" y="286"/>
                    <a:pt x="907" y="286"/>
                  </a:cubicBezTo>
                  <a:cubicBezTo>
                    <a:pt x="915" y="287"/>
                    <a:pt x="924" y="288"/>
                    <a:pt x="933" y="288"/>
                  </a:cubicBezTo>
                  <a:cubicBezTo>
                    <a:pt x="958" y="288"/>
                    <a:pt x="981" y="283"/>
                    <a:pt x="1003" y="274"/>
                  </a:cubicBezTo>
                  <a:cubicBezTo>
                    <a:pt x="1003" y="274"/>
                    <a:pt x="1003" y="274"/>
                    <a:pt x="1003" y="274"/>
                  </a:cubicBezTo>
                  <a:cubicBezTo>
                    <a:pt x="1010" y="272"/>
                    <a:pt x="1015" y="265"/>
                    <a:pt x="1015" y="257"/>
                  </a:cubicBezTo>
                  <a:cubicBezTo>
                    <a:pt x="1015" y="254"/>
                    <a:pt x="1015" y="251"/>
                    <a:pt x="1014" y="249"/>
                  </a:cubicBezTo>
                  <a:cubicBezTo>
                    <a:pt x="1013" y="248"/>
                    <a:pt x="1013" y="247"/>
                    <a:pt x="1012" y="246"/>
                  </a:cubicBezTo>
                  <a:cubicBezTo>
                    <a:pt x="1012" y="246"/>
                    <a:pt x="1012" y="246"/>
                    <a:pt x="1012" y="246"/>
                  </a:cubicBezTo>
                  <a:cubicBezTo>
                    <a:pt x="1009" y="244"/>
                    <a:pt x="1007" y="242"/>
                    <a:pt x="1004" y="240"/>
                  </a:cubicBezTo>
                  <a:cubicBezTo>
                    <a:pt x="997" y="233"/>
                    <a:pt x="989" y="228"/>
                    <a:pt x="981" y="222"/>
                  </a:cubicBezTo>
                  <a:cubicBezTo>
                    <a:pt x="973" y="216"/>
                    <a:pt x="964" y="211"/>
                    <a:pt x="956" y="206"/>
                  </a:cubicBezTo>
                  <a:cubicBezTo>
                    <a:pt x="939" y="197"/>
                    <a:pt x="921" y="188"/>
                    <a:pt x="903" y="181"/>
                  </a:cubicBezTo>
                  <a:cubicBezTo>
                    <a:pt x="870" y="169"/>
                    <a:pt x="836" y="161"/>
                    <a:pt x="800" y="158"/>
                  </a:cubicBezTo>
                  <a:cubicBezTo>
                    <a:pt x="790" y="157"/>
                    <a:pt x="780" y="156"/>
                    <a:pt x="770" y="156"/>
                  </a:cubicBezTo>
                  <a:cubicBezTo>
                    <a:pt x="770" y="156"/>
                    <a:pt x="769" y="156"/>
                    <a:pt x="769" y="156"/>
                  </a:cubicBezTo>
                  <a:cubicBezTo>
                    <a:pt x="763" y="156"/>
                    <a:pt x="758" y="157"/>
                    <a:pt x="752" y="157"/>
                  </a:cubicBezTo>
                  <a:cubicBezTo>
                    <a:pt x="751" y="157"/>
                    <a:pt x="751" y="157"/>
                    <a:pt x="751" y="157"/>
                  </a:cubicBezTo>
                  <a:cubicBezTo>
                    <a:pt x="734" y="158"/>
                    <a:pt x="717" y="160"/>
                    <a:pt x="701" y="163"/>
                  </a:cubicBezTo>
                  <a:cubicBezTo>
                    <a:pt x="709" y="151"/>
                    <a:pt x="715" y="137"/>
                    <a:pt x="716" y="121"/>
                  </a:cubicBezTo>
                  <a:cubicBezTo>
                    <a:pt x="716" y="120"/>
                    <a:pt x="716" y="119"/>
                    <a:pt x="716" y="118"/>
                  </a:cubicBezTo>
                  <a:cubicBezTo>
                    <a:pt x="716" y="92"/>
                    <a:pt x="704" y="70"/>
                    <a:pt x="685" y="56"/>
                  </a:cubicBezTo>
                  <a:cubicBezTo>
                    <a:pt x="667" y="43"/>
                    <a:pt x="647" y="31"/>
                    <a:pt x="627" y="23"/>
                  </a:cubicBezTo>
                  <a:cubicBezTo>
                    <a:pt x="606" y="14"/>
                    <a:pt x="583" y="7"/>
                    <a:pt x="559" y="3"/>
                  </a:cubicBezTo>
                  <a:cubicBezTo>
                    <a:pt x="545" y="1"/>
                    <a:pt x="530" y="0"/>
                    <a:pt x="515" y="0"/>
                  </a:cubicBezTo>
                  <a:cubicBezTo>
                    <a:pt x="510" y="0"/>
                    <a:pt x="505" y="0"/>
                    <a:pt x="500" y="0"/>
                  </a:cubicBezTo>
                  <a:cubicBezTo>
                    <a:pt x="488" y="0"/>
                    <a:pt x="476" y="0"/>
                    <a:pt x="464" y="0"/>
                  </a:cubicBezTo>
                  <a:cubicBezTo>
                    <a:pt x="435" y="0"/>
                    <a:pt x="405" y="1"/>
                    <a:pt x="376" y="3"/>
                  </a:cubicBezTo>
                  <a:cubicBezTo>
                    <a:pt x="319" y="7"/>
                    <a:pt x="263" y="14"/>
                    <a:pt x="207" y="25"/>
                  </a:cubicBezTo>
                  <a:cubicBezTo>
                    <a:pt x="209" y="28"/>
                    <a:pt x="211" y="32"/>
                    <a:pt x="211" y="35"/>
                  </a:cubicBezTo>
                  <a:cubicBezTo>
                    <a:pt x="214" y="50"/>
                    <a:pt x="212" y="67"/>
                    <a:pt x="202" y="84"/>
                  </a:cubicBezTo>
                  <a:cubicBezTo>
                    <a:pt x="231" y="91"/>
                    <a:pt x="259" y="101"/>
                    <a:pt x="283" y="110"/>
                  </a:cubicBezTo>
                  <a:cubicBezTo>
                    <a:pt x="378" y="146"/>
                    <a:pt x="427" y="184"/>
                    <a:pt x="440" y="233"/>
                  </a:cubicBezTo>
                  <a:cubicBezTo>
                    <a:pt x="445" y="235"/>
                    <a:pt x="450" y="238"/>
                    <a:pt x="457" y="240"/>
                  </a:cubicBezTo>
                  <a:cubicBezTo>
                    <a:pt x="466" y="243"/>
                    <a:pt x="478" y="248"/>
                    <a:pt x="492" y="254"/>
                  </a:cubicBezTo>
                  <a:cubicBezTo>
                    <a:pt x="557" y="283"/>
                    <a:pt x="661" y="341"/>
                    <a:pt x="698" y="364"/>
                  </a:cubicBezTo>
                  <a:cubicBezTo>
                    <a:pt x="701" y="366"/>
                    <a:pt x="704" y="368"/>
                    <a:pt x="706" y="370"/>
                  </a:cubicBezTo>
                  <a:cubicBezTo>
                    <a:pt x="738" y="393"/>
                    <a:pt x="776" y="404"/>
                    <a:pt x="745" y="509"/>
                  </a:cubicBezTo>
                  <a:cubicBezTo>
                    <a:pt x="714" y="609"/>
                    <a:pt x="731" y="721"/>
                    <a:pt x="663" y="812"/>
                  </a:cubicBezTo>
                  <a:cubicBezTo>
                    <a:pt x="672" y="856"/>
                    <a:pt x="672" y="856"/>
                    <a:pt x="672" y="856"/>
                  </a:cubicBezTo>
                  <a:cubicBezTo>
                    <a:pt x="674" y="866"/>
                    <a:pt x="691" y="958"/>
                    <a:pt x="638" y="1037"/>
                  </a:cubicBezTo>
                  <a:cubicBezTo>
                    <a:pt x="615" y="1071"/>
                    <a:pt x="571" y="1114"/>
                    <a:pt x="491" y="1131"/>
                  </a:cubicBezTo>
                  <a:cubicBezTo>
                    <a:pt x="489" y="1131"/>
                    <a:pt x="488" y="1131"/>
                    <a:pt x="486" y="1132"/>
                  </a:cubicBezTo>
                  <a:cubicBezTo>
                    <a:pt x="477" y="1134"/>
                    <a:pt x="467" y="1135"/>
                    <a:pt x="458" y="1136"/>
                  </a:cubicBezTo>
                  <a:cubicBezTo>
                    <a:pt x="433" y="1140"/>
                    <a:pt x="410" y="1142"/>
                    <a:pt x="388" y="1142"/>
                  </a:cubicBezTo>
                  <a:cubicBezTo>
                    <a:pt x="359" y="1142"/>
                    <a:pt x="332" y="1139"/>
                    <a:pt x="306" y="1133"/>
                  </a:cubicBezTo>
                  <a:cubicBezTo>
                    <a:pt x="308" y="1147"/>
                    <a:pt x="307" y="1160"/>
                    <a:pt x="306" y="1173"/>
                  </a:cubicBezTo>
                  <a:cubicBezTo>
                    <a:pt x="293" y="1277"/>
                    <a:pt x="196" y="1373"/>
                    <a:pt x="25" y="1450"/>
                  </a:cubicBezTo>
                  <a:cubicBezTo>
                    <a:pt x="17" y="1454"/>
                    <a:pt x="9" y="1457"/>
                    <a:pt x="0" y="1461"/>
                  </a:cubicBezTo>
                  <a:cubicBezTo>
                    <a:pt x="33" y="1463"/>
                    <a:pt x="66" y="1464"/>
                    <a:pt x="99" y="1464"/>
                  </a:cubicBezTo>
                  <a:cubicBezTo>
                    <a:pt x="231" y="1464"/>
                    <a:pt x="359" y="1447"/>
                    <a:pt x="481" y="1415"/>
                  </a:cubicBezTo>
                  <a:cubicBezTo>
                    <a:pt x="518" y="1405"/>
                    <a:pt x="555" y="1394"/>
                    <a:pt x="591" y="1381"/>
                  </a:cubicBezTo>
                  <a:cubicBezTo>
                    <a:pt x="592" y="1382"/>
                    <a:pt x="594" y="1381"/>
                    <a:pt x="594" y="1380"/>
                  </a:cubicBezTo>
                  <a:cubicBezTo>
                    <a:pt x="644" y="1363"/>
                    <a:pt x="692" y="1344"/>
                    <a:pt x="739" y="1322"/>
                  </a:cubicBezTo>
                  <a:cubicBezTo>
                    <a:pt x="746" y="1318"/>
                    <a:pt x="754" y="1314"/>
                    <a:pt x="762" y="1310"/>
                  </a:cubicBezTo>
                  <a:cubicBezTo>
                    <a:pt x="772" y="1305"/>
                    <a:pt x="810" y="1287"/>
                    <a:pt x="818" y="1281"/>
                  </a:cubicBezTo>
                  <a:cubicBezTo>
                    <a:pt x="826" y="1276"/>
                    <a:pt x="832" y="1271"/>
                    <a:pt x="839" y="1265"/>
                  </a:cubicBezTo>
                  <a:cubicBezTo>
                    <a:pt x="868" y="1237"/>
                    <a:pt x="887" y="1198"/>
                    <a:pt x="887" y="1154"/>
                  </a:cubicBezTo>
                  <a:cubicBezTo>
                    <a:pt x="887" y="1153"/>
                    <a:pt x="887" y="1152"/>
                    <a:pt x="887" y="1151"/>
                  </a:cubicBezTo>
                  <a:cubicBezTo>
                    <a:pt x="886" y="1102"/>
                    <a:pt x="862" y="1059"/>
                    <a:pt x="825" y="1032"/>
                  </a:cubicBezTo>
                  <a:cubicBezTo>
                    <a:pt x="824" y="1031"/>
                    <a:pt x="823" y="1030"/>
                    <a:pt x="823" y="1030"/>
                  </a:cubicBezTo>
                  <a:cubicBezTo>
                    <a:pt x="836" y="1014"/>
                    <a:pt x="856" y="1003"/>
                    <a:pt x="879" y="1003"/>
                  </a:cubicBezTo>
                  <a:cubicBezTo>
                    <a:pt x="890" y="1003"/>
                    <a:pt x="900" y="1006"/>
                    <a:pt x="910" y="1010"/>
                  </a:cubicBezTo>
                  <a:cubicBezTo>
                    <a:pt x="913" y="1011"/>
                    <a:pt x="916" y="1013"/>
                    <a:pt x="919" y="1015"/>
                  </a:cubicBezTo>
                  <a:cubicBezTo>
                    <a:pt x="958" y="1035"/>
                    <a:pt x="1001" y="1046"/>
                    <a:pt x="1048" y="1046"/>
                  </a:cubicBezTo>
                  <a:cubicBezTo>
                    <a:pt x="1090" y="1046"/>
                    <a:pt x="1130" y="1037"/>
                    <a:pt x="1166" y="1020"/>
                  </a:cubicBezTo>
                  <a:cubicBezTo>
                    <a:pt x="1177" y="1015"/>
                    <a:pt x="1188" y="1009"/>
                    <a:pt x="1198" y="1003"/>
                  </a:cubicBezTo>
                  <a:cubicBezTo>
                    <a:pt x="1198" y="1003"/>
                    <a:pt x="1198" y="1003"/>
                    <a:pt x="1197" y="1003"/>
                  </a:cubicBezTo>
                  <a:cubicBezTo>
                    <a:pt x="1222" y="986"/>
                    <a:pt x="1240" y="961"/>
                    <a:pt x="1248" y="931"/>
                  </a:cubicBezTo>
                  <a:cubicBezTo>
                    <a:pt x="1249" y="927"/>
                    <a:pt x="1249" y="923"/>
                    <a:pt x="1250" y="919"/>
                  </a:cubicBezTo>
                  <a:cubicBezTo>
                    <a:pt x="1251" y="913"/>
                    <a:pt x="1251" y="907"/>
                    <a:pt x="1251" y="902"/>
                  </a:cubicBezTo>
                  <a:cubicBezTo>
                    <a:pt x="1251" y="897"/>
                    <a:pt x="1251" y="892"/>
                    <a:pt x="1250" y="887"/>
                  </a:cubicBezTo>
                  <a:cubicBezTo>
                    <a:pt x="1250" y="885"/>
                    <a:pt x="1250" y="883"/>
                    <a:pt x="1250" y="881"/>
                  </a:cubicBezTo>
                  <a:cubicBezTo>
                    <a:pt x="1249" y="876"/>
                    <a:pt x="1248" y="873"/>
                    <a:pt x="1248" y="873"/>
                  </a:cubicBezTo>
                  <a:cubicBezTo>
                    <a:pt x="1248" y="873"/>
                    <a:pt x="1248" y="873"/>
                    <a:pt x="1248" y="873"/>
                  </a:cubicBezTo>
                  <a:cubicBezTo>
                    <a:pt x="1247" y="871"/>
                    <a:pt x="1247" y="869"/>
                    <a:pt x="1246" y="867"/>
                  </a:cubicBezTo>
                  <a:cubicBezTo>
                    <a:pt x="1233" y="883"/>
                    <a:pt x="1216" y="896"/>
                    <a:pt x="1196" y="902"/>
                  </a:cubicBezTo>
                  <a:cubicBezTo>
                    <a:pt x="1189" y="904"/>
                    <a:pt x="1181" y="906"/>
                    <a:pt x="1174" y="907"/>
                  </a:cubicBezTo>
                  <a:cubicBezTo>
                    <a:pt x="1128" y="917"/>
                    <a:pt x="1081" y="922"/>
                    <a:pt x="1032" y="922"/>
                  </a:cubicBezTo>
                  <a:cubicBezTo>
                    <a:pt x="1024" y="922"/>
                    <a:pt x="1017" y="922"/>
                    <a:pt x="1010" y="922"/>
                  </a:cubicBezTo>
                  <a:cubicBezTo>
                    <a:pt x="1002" y="921"/>
                    <a:pt x="995" y="921"/>
                    <a:pt x="988" y="920"/>
                  </a:cubicBezTo>
                  <a:cubicBezTo>
                    <a:pt x="973" y="920"/>
                    <a:pt x="958" y="918"/>
                    <a:pt x="944" y="916"/>
                  </a:cubicBezTo>
                  <a:cubicBezTo>
                    <a:pt x="966" y="916"/>
                    <a:pt x="987" y="914"/>
                    <a:pt x="1008" y="910"/>
                  </a:cubicBezTo>
                  <a:cubicBezTo>
                    <a:pt x="1038" y="905"/>
                    <a:pt x="1066" y="896"/>
                    <a:pt x="1093" y="884"/>
                  </a:cubicBezTo>
                  <a:cubicBezTo>
                    <a:pt x="1118" y="872"/>
                    <a:pt x="1142" y="857"/>
                    <a:pt x="1164" y="840"/>
                  </a:cubicBezTo>
                  <a:cubicBezTo>
                    <a:pt x="1178" y="829"/>
                    <a:pt x="1191" y="817"/>
                    <a:pt x="1203" y="804"/>
                  </a:cubicBezTo>
                  <a:cubicBezTo>
                    <a:pt x="1221" y="785"/>
                    <a:pt x="1237" y="764"/>
                    <a:pt x="1250" y="741"/>
                  </a:cubicBezTo>
                  <a:cubicBezTo>
                    <a:pt x="1250" y="741"/>
                    <a:pt x="1251" y="741"/>
                    <a:pt x="1251" y="740"/>
                  </a:cubicBezTo>
                  <a:cubicBezTo>
                    <a:pt x="1251" y="740"/>
                    <a:pt x="1251" y="740"/>
                    <a:pt x="1250" y="740"/>
                  </a:cubicBezTo>
                  <a:cubicBezTo>
                    <a:pt x="1270" y="706"/>
                    <a:pt x="1284" y="669"/>
                    <a:pt x="1292" y="629"/>
                  </a:cubicBezTo>
                  <a:cubicBezTo>
                    <a:pt x="1296" y="607"/>
                    <a:pt x="1299" y="585"/>
                    <a:pt x="1299" y="561"/>
                  </a:cubicBezTo>
                  <a:cubicBezTo>
                    <a:pt x="1299" y="560"/>
                    <a:pt x="1299" y="559"/>
                    <a:pt x="1299" y="557"/>
                  </a:cubicBezTo>
                  <a:cubicBezTo>
                    <a:pt x="1299" y="557"/>
                    <a:pt x="1299" y="556"/>
                    <a:pt x="1299" y="556"/>
                  </a:cubicBezTo>
                  <a:cubicBezTo>
                    <a:pt x="1299" y="555"/>
                    <a:pt x="1299" y="554"/>
                    <a:pt x="1299" y="553"/>
                  </a:cubicBezTo>
                  <a:cubicBezTo>
                    <a:pt x="1298" y="543"/>
                    <a:pt x="1293" y="535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9"/>
                    <a:pt x="1286" y="529"/>
                    <a:pt x="1286" y="529"/>
                  </a:cubicBezTo>
                  <a:cubicBezTo>
                    <a:pt x="1286" y="528"/>
                    <a:pt x="1285" y="527"/>
                    <a:pt x="1284" y="527"/>
                  </a:cubicBezTo>
                  <a:cubicBezTo>
                    <a:pt x="1282" y="526"/>
                    <a:pt x="1281" y="525"/>
                    <a:pt x="1279" y="523"/>
                  </a:cubicBezTo>
                  <a:cubicBezTo>
                    <a:pt x="1259" y="509"/>
                    <a:pt x="1235" y="500"/>
                    <a:pt x="1209" y="496"/>
                  </a:cubicBezTo>
                  <a:cubicBezTo>
                    <a:pt x="1200" y="494"/>
                    <a:pt x="1191" y="493"/>
                    <a:pt x="1182" y="493"/>
                  </a:cubicBezTo>
                  <a:cubicBezTo>
                    <a:pt x="1179" y="493"/>
                    <a:pt x="1177" y="493"/>
                    <a:pt x="1174" y="493"/>
                  </a:cubicBezTo>
                  <a:cubicBezTo>
                    <a:pt x="1185" y="491"/>
                    <a:pt x="1196" y="489"/>
                    <a:pt x="1207" y="489"/>
                  </a:cubicBezTo>
                  <a:cubicBezTo>
                    <a:pt x="1215" y="489"/>
                    <a:pt x="1224" y="490"/>
                    <a:pt x="1232" y="492"/>
                  </a:cubicBezTo>
                  <a:cubicBezTo>
                    <a:pt x="1232" y="492"/>
                    <a:pt x="1232" y="492"/>
                    <a:pt x="1232" y="491"/>
                  </a:cubicBezTo>
                  <a:cubicBezTo>
                    <a:pt x="1232" y="491"/>
                    <a:pt x="1232" y="491"/>
                    <a:pt x="1232" y="491"/>
                  </a:cubicBezTo>
                  <a:cubicBezTo>
                    <a:pt x="1239" y="493"/>
                    <a:pt x="1246" y="493"/>
                    <a:pt x="1253" y="493"/>
                  </a:cubicBezTo>
                  <a:cubicBezTo>
                    <a:pt x="1261" y="493"/>
                    <a:pt x="1269" y="492"/>
                    <a:pt x="1277" y="491"/>
                  </a:cubicBezTo>
                  <a:cubicBezTo>
                    <a:pt x="1279" y="491"/>
                    <a:pt x="1281" y="490"/>
                    <a:pt x="1282" y="490"/>
                  </a:cubicBezTo>
                  <a:cubicBezTo>
                    <a:pt x="1285" y="489"/>
                    <a:pt x="1288" y="489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291" y="488"/>
                    <a:pt x="1291" y="488"/>
                    <a:pt x="1291" y="488"/>
                  </a:cubicBezTo>
                  <a:cubicBezTo>
                    <a:pt x="1304" y="482"/>
                    <a:pt x="1313" y="470"/>
                    <a:pt x="1313" y="455"/>
                  </a:cubicBezTo>
                  <a:close/>
                </a:path>
              </a:pathLst>
            </a:custGeom>
            <a:solidFill>
              <a:srgbClr val="AEB1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9756576" y="4509120"/>
              <a:ext cx="244475" cy="688975"/>
            </a:xfrm>
            <a:custGeom>
              <a:avLst/>
              <a:gdLst>
                <a:gd name="T0" fmla="*/ 393 w 406"/>
                <a:gd name="T1" fmla="*/ 961 h 1146"/>
                <a:gd name="T2" fmla="*/ 298 w 406"/>
                <a:gd name="T3" fmla="*/ 866 h 1146"/>
                <a:gd name="T4" fmla="*/ 298 w 406"/>
                <a:gd name="T5" fmla="*/ 766 h 1146"/>
                <a:gd name="T6" fmla="*/ 298 w 406"/>
                <a:gd name="T7" fmla="*/ 493 h 1146"/>
                <a:gd name="T8" fmla="*/ 406 w 406"/>
                <a:gd name="T9" fmla="*/ 493 h 1146"/>
                <a:gd name="T10" fmla="*/ 406 w 406"/>
                <a:gd name="T11" fmla="*/ 308 h 1146"/>
                <a:gd name="T12" fmla="*/ 298 w 406"/>
                <a:gd name="T13" fmla="*/ 308 h 1146"/>
                <a:gd name="T14" fmla="*/ 298 w 406"/>
                <a:gd name="T15" fmla="*/ 196 h 1146"/>
                <a:gd name="T16" fmla="*/ 298 w 406"/>
                <a:gd name="T17" fmla="*/ 191 h 1146"/>
                <a:gd name="T18" fmla="*/ 298 w 406"/>
                <a:gd name="T19" fmla="*/ 185 h 1146"/>
                <a:gd name="T20" fmla="*/ 107 w 406"/>
                <a:gd name="T21" fmla="*/ 0 h 1146"/>
                <a:gd name="T22" fmla="*/ 107 w 406"/>
                <a:gd name="T23" fmla="*/ 308 h 1146"/>
                <a:gd name="T24" fmla="*/ 0 w 406"/>
                <a:gd name="T25" fmla="*/ 308 h 1146"/>
                <a:gd name="T26" fmla="*/ 0 w 406"/>
                <a:gd name="T27" fmla="*/ 349 h 1146"/>
                <a:gd name="T28" fmla="*/ 0 w 406"/>
                <a:gd name="T29" fmla="*/ 493 h 1146"/>
                <a:gd name="T30" fmla="*/ 107 w 406"/>
                <a:gd name="T31" fmla="*/ 493 h 1146"/>
                <a:gd name="T32" fmla="*/ 107 w 406"/>
                <a:gd name="T33" fmla="*/ 959 h 1146"/>
                <a:gd name="T34" fmla="*/ 108 w 406"/>
                <a:gd name="T35" fmla="*/ 959 h 1146"/>
                <a:gd name="T36" fmla="*/ 298 w 406"/>
                <a:gd name="T37" fmla="*/ 1146 h 1146"/>
                <a:gd name="T38" fmla="*/ 298 w 406"/>
                <a:gd name="T39" fmla="*/ 1146 h 1146"/>
                <a:gd name="T40" fmla="*/ 298 w 406"/>
                <a:gd name="T41" fmla="*/ 1146 h 1146"/>
                <a:gd name="T42" fmla="*/ 406 w 406"/>
                <a:gd name="T43" fmla="*/ 960 h 1146"/>
                <a:gd name="T44" fmla="*/ 393 w 406"/>
                <a:gd name="T45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6" h="1146">
                  <a:moveTo>
                    <a:pt x="393" y="961"/>
                  </a:moveTo>
                  <a:cubicBezTo>
                    <a:pt x="341" y="961"/>
                    <a:pt x="298" y="918"/>
                    <a:pt x="298" y="866"/>
                  </a:cubicBezTo>
                  <a:cubicBezTo>
                    <a:pt x="298" y="766"/>
                    <a:pt x="298" y="766"/>
                    <a:pt x="298" y="766"/>
                  </a:cubicBezTo>
                  <a:cubicBezTo>
                    <a:pt x="298" y="493"/>
                    <a:pt x="298" y="493"/>
                    <a:pt x="298" y="493"/>
                  </a:cubicBezTo>
                  <a:cubicBezTo>
                    <a:pt x="406" y="493"/>
                    <a:pt x="406" y="493"/>
                    <a:pt x="406" y="493"/>
                  </a:cubicBezTo>
                  <a:cubicBezTo>
                    <a:pt x="406" y="308"/>
                    <a:pt x="406" y="308"/>
                    <a:pt x="406" y="30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298" y="196"/>
                    <a:pt x="298" y="196"/>
                    <a:pt x="298" y="196"/>
                  </a:cubicBezTo>
                  <a:cubicBezTo>
                    <a:pt x="298" y="194"/>
                    <a:pt x="298" y="192"/>
                    <a:pt x="298" y="191"/>
                  </a:cubicBezTo>
                  <a:cubicBezTo>
                    <a:pt x="298" y="189"/>
                    <a:pt x="298" y="187"/>
                    <a:pt x="298" y="185"/>
                  </a:cubicBezTo>
                  <a:cubicBezTo>
                    <a:pt x="295" y="82"/>
                    <a:pt x="211" y="0"/>
                    <a:pt x="107" y="0"/>
                  </a:cubicBezTo>
                  <a:cubicBezTo>
                    <a:pt x="107" y="308"/>
                    <a:pt x="107" y="308"/>
                    <a:pt x="107" y="308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107" y="493"/>
                    <a:pt x="107" y="493"/>
                    <a:pt x="107" y="493"/>
                  </a:cubicBezTo>
                  <a:cubicBezTo>
                    <a:pt x="107" y="959"/>
                    <a:pt x="107" y="959"/>
                    <a:pt x="107" y="959"/>
                  </a:cubicBezTo>
                  <a:cubicBezTo>
                    <a:pt x="108" y="959"/>
                    <a:pt x="108" y="959"/>
                    <a:pt x="108" y="959"/>
                  </a:cubicBezTo>
                  <a:cubicBezTo>
                    <a:pt x="109" y="1063"/>
                    <a:pt x="194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298" y="1146"/>
                    <a:pt x="298" y="1146"/>
                    <a:pt x="298" y="1146"/>
                  </a:cubicBezTo>
                  <a:cubicBezTo>
                    <a:pt x="406" y="960"/>
                    <a:pt x="406" y="960"/>
                    <a:pt x="406" y="960"/>
                  </a:cubicBezTo>
                  <a:cubicBezTo>
                    <a:pt x="402" y="961"/>
                    <a:pt x="398" y="961"/>
                    <a:pt x="393" y="961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Freeform 9"/>
            <p:cNvSpPr>
              <a:spLocks/>
            </p:cNvSpPr>
            <p:nvPr/>
          </p:nvSpPr>
          <p:spPr bwMode="auto">
            <a:xfrm>
              <a:off x="6730801" y="4509120"/>
              <a:ext cx="458788" cy="688975"/>
            </a:xfrm>
            <a:custGeom>
              <a:avLst/>
              <a:gdLst>
                <a:gd name="T0" fmla="*/ 286 w 764"/>
                <a:gd name="T1" fmla="*/ 961 h 1146"/>
                <a:gd name="T2" fmla="*/ 191 w 764"/>
                <a:gd name="T3" fmla="*/ 866 h 1146"/>
                <a:gd name="T4" fmla="*/ 191 w 764"/>
                <a:gd name="T5" fmla="*/ 183 h 1146"/>
                <a:gd name="T6" fmla="*/ 4 w 764"/>
                <a:gd name="T7" fmla="*/ 0 h 1146"/>
                <a:gd name="T8" fmla="*/ 4 w 764"/>
                <a:gd name="T9" fmla="*/ 0 h 1146"/>
                <a:gd name="T10" fmla="*/ 0 w 764"/>
                <a:gd name="T11" fmla="*/ 0 h 1146"/>
                <a:gd name="T12" fmla="*/ 0 w 764"/>
                <a:gd name="T13" fmla="*/ 958 h 1146"/>
                <a:gd name="T14" fmla="*/ 1 w 764"/>
                <a:gd name="T15" fmla="*/ 961 h 1146"/>
                <a:gd name="T16" fmla="*/ 165 w 764"/>
                <a:gd name="T17" fmla="*/ 1146 h 1146"/>
                <a:gd name="T18" fmla="*/ 764 w 764"/>
                <a:gd name="T19" fmla="*/ 1146 h 1146"/>
                <a:gd name="T20" fmla="*/ 764 w 764"/>
                <a:gd name="T21" fmla="*/ 961 h 1146"/>
                <a:gd name="T22" fmla="*/ 286 w 764"/>
                <a:gd name="T23" fmla="*/ 96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" h="1146">
                  <a:moveTo>
                    <a:pt x="286" y="961"/>
                  </a:moveTo>
                  <a:cubicBezTo>
                    <a:pt x="234" y="961"/>
                    <a:pt x="191" y="918"/>
                    <a:pt x="191" y="866"/>
                  </a:cubicBezTo>
                  <a:cubicBezTo>
                    <a:pt x="191" y="183"/>
                    <a:pt x="191" y="183"/>
                    <a:pt x="191" y="183"/>
                  </a:cubicBezTo>
                  <a:cubicBezTo>
                    <a:pt x="189" y="81"/>
                    <a:pt x="106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959"/>
                    <a:pt x="1" y="960"/>
                    <a:pt x="1" y="961"/>
                  </a:cubicBezTo>
                  <a:cubicBezTo>
                    <a:pt x="2" y="1056"/>
                    <a:pt x="73" y="1134"/>
                    <a:pt x="165" y="1146"/>
                  </a:cubicBezTo>
                  <a:cubicBezTo>
                    <a:pt x="764" y="1146"/>
                    <a:pt x="764" y="1146"/>
                    <a:pt x="764" y="1146"/>
                  </a:cubicBezTo>
                  <a:cubicBezTo>
                    <a:pt x="764" y="961"/>
                    <a:pt x="764" y="961"/>
                    <a:pt x="764" y="961"/>
                  </a:cubicBezTo>
                  <a:lnTo>
                    <a:pt x="286" y="961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7141963" y="4709145"/>
              <a:ext cx="576263" cy="684213"/>
            </a:xfrm>
            <a:custGeom>
              <a:avLst/>
              <a:gdLst>
                <a:gd name="T0" fmla="*/ 751 w 958"/>
                <a:gd name="T1" fmla="*/ 0 h 1138"/>
                <a:gd name="T2" fmla="*/ 479 w 958"/>
                <a:gd name="T3" fmla="*/ 471 h 1138"/>
                <a:gd name="T4" fmla="*/ 207 w 958"/>
                <a:gd name="T5" fmla="*/ 0 h 1138"/>
                <a:gd name="T6" fmla="*/ 0 w 958"/>
                <a:gd name="T7" fmla="*/ 0 h 1138"/>
                <a:gd name="T8" fmla="*/ 163 w 958"/>
                <a:gd name="T9" fmla="*/ 283 h 1138"/>
                <a:gd name="T10" fmla="*/ 375 w 958"/>
                <a:gd name="T11" fmla="*/ 650 h 1138"/>
                <a:gd name="T12" fmla="*/ 288 w 958"/>
                <a:gd name="T13" fmla="*/ 801 h 1138"/>
                <a:gd name="T14" fmla="*/ 256 w 958"/>
                <a:gd name="T15" fmla="*/ 856 h 1138"/>
                <a:gd name="T16" fmla="*/ 53 w 958"/>
                <a:gd name="T17" fmla="*/ 958 h 1138"/>
                <a:gd name="T18" fmla="*/ 53 w 958"/>
                <a:gd name="T19" fmla="*/ 1138 h 1138"/>
                <a:gd name="T20" fmla="*/ 95 w 958"/>
                <a:gd name="T21" fmla="*/ 1135 h 1138"/>
                <a:gd name="T22" fmla="*/ 411 w 958"/>
                <a:gd name="T23" fmla="*/ 947 h 1138"/>
                <a:gd name="T24" fmla="*/ 443 w 958"/>
                <a:gd name="T25" fmla="*/ 891 h 1138"/>
                <a:gd name="T26" fmla="*/ 479 w 958"/>
                <a:gd name="T27" fmla="*/ 829 h 1138"/>
                <a:gd name="T28" fmla="*/ 582 w 958"/>
                <a:gd name="T29" fmla="*/ 650 h 1138"/>
                <a:gd name="T30" fmla="*/ 958 w 958"/>
                <a:gd name="T31" fmla="*/ 0 h 1138"/>
                <a:gd name="T32" fmla="*/ 751 w 958"/>
                <a:gd name="T33" fmla="*/ 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8" h="1138">
                  <a:moveTo>
                    <a:pt x="751" y="0"/>
                  </a:moveTo>
                  <a:cubicBezTo>
                    <a:pt x="479" y="471"/>
                    <a:pt x="479" y="471"/>
                    <a:pt x="479" y="471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375" y="650"/>
                    <a:pt x="375" y="650"/>
                    <a:pt x="375" y="650"/>
                  </a:cubicBezTo>
                  <a:cubicBezTo>
                    <a:pt x="288" y="801"/>
                    <a:pt x="288" y="801"/>
                    <a:pt x="288" y="801"/>
                  </a:cubicBezTo>
                  <a:cubicBezTo>
                    <a:pt x="256" y="856"/>
                    <a:pt x="256" y="856"/>
                    <a:pt x="256" y="856"/>
                  </a:cubicBezTo>
                  <a:cubicBezTo>
                    <a:pt x="210" y="918"/>
                    <a:pt x="136" y="958"/>
                    <a:pt x="53" y="958"/>
                  </a:cubicBezTo>
                  <a:cubicBezTo>
                    <a:pt x="53" y="1138"/>
                    <a:pt x="53" y="1138"/>
                    <a:pt x="53" y="1138"/>
                  </a:cubicBezTo>
                  <a:cubicBezTo>
                    <a:pt x="67" y="1138"/>
                    <a:pt x="81" y="1137"/>
                    <a:pt x="95" y="1135"/>
                  </a:cubicBezTo>
                  <a:cubicBezTo>
                    <a:pt x="226" y="1122"/>
                    <a:pt x="340" y="1051"/>
                    <a:pt x="411" y="947"/>
                  </a:cubicBezTo>
                  <a:cubicBezTo>
                    <a:pt x="423" y="930"/>
                    <a:pt x="434" y="911"/>
                    <a:pt x="443" y="891"/>
                  </a:cubicBezTo>
                  <a:cubicBezTo>
                    <a:pt x="479" y="829"/>
                    <a:pt x="479" y="829"/>
                    <a:pt x="479" y="829"/>
                  </a:cubicBezTo>
                  <a:cubicBezTo>
                    <a:pt x="582" y="650"/>
                    <a:pt x="582" y="650"/>
                    <a:pt x="582" y="650"/>
                  </a:cubicBezTo>
                  <a:cubicBezTo>
                    <a:pt x="958" y="0"/>
                    <a:pt x="958" y="0"/>
                    <a:pt x="958" y="0"/>
                  </a:cubicBezTo>
                  <a:lnTo>
                    <a:pt x="751" y="0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11"/>
            <p:cNvSpPr>
              <a:spLocks noEditPoints="1"/>
            </p:cNvSpPr>
            <p:nvPr/>
          </p:nvSpPr>
          <p:spPr bwMode="auto">
            <a:xfrm>
              <a:off x="8081763" y="4694858"/>
              <a:ext cx="522288" cy="520700"/>
            </a:xfrm>
            <a:custGeom>
              <a:avLst/>
              <a:gdLst>
                <a:gd name="T0" fmla="*/ 432 w 866"/>
                <a:gd name="T1" fmla="*/ 1 h 866"/>
                <a:gd name="T2" fmla="*/ 0 w 866"/>
                <a:gd name="T3" fmla="*/ 434 h 866"/>
                <a:gd name="T4" fmla="*/ 434 w 866"/>
                <a:gd name="T5" fmla="*/ 866 h 866"/>
                <a:gd name="T6" fmla="*/ 865 w 866"/>
                <a:gd name="T7" fmla="*/ 432 h 866"/>
                <a:gd name="T8" fmla="*/ 432 w 866"/>
                <a:gd name="T9" fmla="*/ 1 h 866"/>
                <a:gd name="T10" fmla="*/ 433 w 866"/>
                <a:gd name="T11" fmla="*/ 674 h 866"/>
                <a:gd name="T12" fmla="*/ 192 w 866"/>
                <a:gd name="T13" fmla="*/ 434 h 866"/>
                <a:gd name="T14" fmla="*/ 432 w 866"/>
                <a:gd name="T15" fmla="*/ 192 h 866"/>
                <a:gd name="T16" fmla="*/ 674 w 866"/>
                <a:gd name="T17" fmla="*/ 433 h 866"/>
                <a:gd name="T18" fmla="*/ 433 w 866"/>
                <a:gd name="T19" fmla="*/ 674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6" h="866">
                  <a:moveTo>
                    <a:pt x="432" y="1"/>
                  </a:moveTo>
                  <a:cubicBezTo>
                    <a:pt x="193" y="1"/>
                    <a:pt x="0" y="195"/>
                    <a:pt x="0" y="434"/>
                  </a:cubicBezTo>
                  <a:cubicBezTo>
                    <a:pt x="1" y="673"/>
                    <a:pt x="195" y="866"/>
                    <a:pt x="434" y="866"/>
                  </a:cubicBezTo>
                  <a:cubicBezTo>
                    <a:pt x="673" y="865"/>
                    <a:pt x="866" y="671"/>
                    <a:pt x="865" y="432"/>
                  </a:cubicBezTo>
                  <a:cubicBezTo>
                    <a:pt x="865" y="193"/>
                    <a:pt x="671" y="0"/>
                    <a:pt x="432" y="1"/>
                  </a:cubicBezTo>
                  <a:close/>
                  <a:moveTo>
                    <a:pt x="433" y="674"/>
                  </a:moveTo>
                  <a:cubicBezTo>
                    <a:pt x="300" y="675"/>
                    <a:pt x="192" y="567"/>
                    <a:pt x="192" y="434"/>
                  </a:cubicBezTo>
                  <a:cubicBezTo>
                    <a:pt x="192" y="300"/>
                    <a:pt x="299" y="192"/>
                    <a:pt x="432" y="192"/>
                  </a:cubicBezTo>
                  <a:cubicBezTo>
                    <a:pt x="566" y="192"/>
                    <a:pt x="674" y="299"/>
                    <a:pt x="674" y="433"/>
                  </a:cubicBezTo>
                  <a:cubicBezTo>
                    <a:pt x="674" y="566"/>
                    <a:pt x="567" y="674"/>
                    <a:pt x="433" y="6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Freeform 12"/>
            <p:cNvSpPr>
              <a:spLocks/>
            </p:cNvSpPr>
            <p:nvPr/>
          </p:nvSpPr>
          <p:spPr bwMode="auto">
            <a:xfrm>
              <a:off x="7676951" y="4696445"/>
              <a:ext cx="390525" cy="519113"/>
            </a:xfrm>
            <a:custGeom>
              <a:avLst/>
              <a:gdLst>
                <a:gd name="T0" fmla="*/ 433 w 649"/>
                <a:gd name="T1" fmla="*/ 673 h 865"/>
                <a:gd name="T2" fmla="*/ 192 w 649"/>
                <a:gd name="T3" fmla="*/ 432 h 865"/>
                <a:gd name="T4" fmla="*/ 433 w 649"/>
                <a:gd name="T5" fmla="*/ 191 h 865"/>
                <a:gd name="T6" fmla="*/ 547 w 649"/>
                <a:gd name="T7" fmla="*/ 220 h 865"/>
                <a:gd name="T8" fmla="*/ 643 w 649"/>
                <a:gd name="T9" fmla="*/ 54 h 865"/>
                <a:gd name="T10" fmla="*/ 433 w 649"/>
                <a:gd name="T11" fmla="*/ 0 h 865"/>
                <a:gd name="T12" fmla="*/ 0 w 649"/>
                <a:gd name="T13" fmla="*/ 432 h 865"/>
                <a:gd name="T14" fmla="*/ 433 w 649"/>
                <a:gd name="T15" fmla="*/ 865 h 865"/>
                <a:gd name="T16" fmla="*/ 649 w 649"/>
                <a:gd name="T17" fmla="*/ 807 h 865"/>
                <a:gd name="T18" fmla="*/ 553 w 649"/>
                <a:gd name="T19" fmla="*/ 641 h 865"/>
                <a:gd name="T20" fmla="*/ 433 w 649"/>
                <a:gd name="T21" fmla="*/ 673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9" h="865">
                  <a:moveTo>
                    <a:pt x="433" y="673"/>
                  </a:moveTo>
                  <a:cubicBezTo>
                    <a:pt x="300" y="673"/>
                    <a:pt x="192" y="565"/>
                    <a:pt x="192" y="432"/>
                  </a:cubicBezTo>
                  <a:cubicBezTo>
                    <a:pt x="192" y="299"/>
                    <a:pt x="300" y="191"/>
                    <a:pt x="433" y="191"/>
                  </a:cubicBezTo>
                  <a:cubicBezTo>
                    <a:pt x="474" y="191"/>
                    <a:pt x="513" y="201"/>
                    <a:pt x="547" y="220"/>
                  </a:cubicBezTo>
                  <a:cubicBezTo>
                    <a:pt x="643" y="54"/>
                    <a:pt x="643" y="54"/>
                    <a:pt x="643" y="54"/>
                  </a:cubicBezTo>
                  <a:cubicBezTo>
                    <a:pt x="580" y="19"/>
                    <a:pt x="509" y="0"/>
                    <a:pt x="433" y="0"/>
                  </a:cubicBezTo>
                  <a:cubicBezTo>
                    <a:pt x="194" y="0"/>
                    <a:pt x="0" y="193"/>
                    <a:pt x="0" y="432"/>
                  </a:cubicBezTo>
                  <a:cubicBezTo>
                    <a:pt x="0" y="671"/>
                    <a:pt x="194" y="865"/>
                    <a:pt x="433" y="865"/>
                  </a:cubicBezTo>
                  <a:cubicBezTo>
                    <a:pt x="512" y="865"/>
                    <a:pt x="585" y="843"/>
                    <a:pt x="649" y="807"/>
                  </a:cubicBezTo>
                  <a:cubicBezTo>
                    <a:pt x="553" y="641"/>
                    <a:pt x="553" y="641"/>
                    <a:pt x="553" y="641"/>
                  </a:cubicBezTo>
                  <a:cubicBezTo>
                    <a:pt x="518" y="661"/>
                    <a:pt x="477" y="673"/>
                    <a:pt x="433" y="673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>
              <a:off x="8645326" y="4694858"/>
              <a:ext cx="520700" cy="508000"/>
            </a:xfrm>
            <a:custGeom>
              <a:avLst/>
              <a:gdLst>
                <a:gd name="T0" fmla="*/ 675 w 865"/>
                <a:gd name="T1" fmla="*/ 74 h 844"/>
                <a:gd name="T2" fmla="*/ 432 w 865"/>
                <a:gd name="T3" fmla="*/ 0 h 844"/>
                <a:gd name="T4" fmla="*/ 191 w 865"/>
                <a:gd name="T5" fmla="*/ 74 h 844"/>
                <a:gd name="T6" fmla="*/ 156 w 865"/>
                <a:gd name="T7" fmla="*/ 100 h 844"/>
                <a:gd name="T8" fmla="*/ 8 w 865"/>
                <a:gd name="T9" fmla="*/ 24 h 844"/>
                <a:gd name="T10" fmla="*/ 0 w 865"/>
                <a:gd name="T11" fmla="*/ 24 h 844"/>
                <a:gd name="T12" fmla="*/ 0 w 865"/>
                <a:gd name="T13" fmla="*/ 389 h 844"/>
                <a:gd name="T14" fmla="*/ 0 w 865"/>
                <a:gd name="T15" fmla="*/ 844 h 844"/>
                <a:gd name="T16" fmla="*/ 191 w 865"/>
                <a:gd name="T17" fmla="*/ 844 h 844"/>
                <a:gd name="T18" fmla="*/ 191 w 865"/>
                <a:gd name="T19" fmla="*/ 791 h 844"/>
                <a:gd name="T20" fmla="*/ 191 w 865"/>
                <a:gd name="T21" fmla="*/ 432 h 844"/>
                <a:gd name="T22" fmla="*/ 192 w 865"/>
                <a:gd name="T23" fmla="*/ 432 h 844"/>
                <a:gd name="T24" fmla="*/ 432 w 865"/>
                <a:gd name="T25" fmla="*/ 191 h 844"/>
                <a:gd name="T26" fmla="*/ 674 w 865"/>
                <a:gd name="T27" fmla="*/ 432 h 844"/>
                <a:gd name="T28" fmla="*/ 674 w 865"/>
                <a:gd name="T29" fmla="*/ 432 h 844"/>
                <a:gd name="T30" fmla="*/ 675 w 865"/>
                <a:gd name="T31" fmla="*/ 432 h 844"/>
                <a:gd name="T32" fmla="*/ 675 w 865"/>
                <a:gd name="T33" fmla="*/ 791 h 844"/>
                <a:gd name="T34" fmla="*/ 675 w 865"/>
                <a:gd name="T35" fmla="*/ 844 h 844"/>
                <a:gd name="T36" fmla="*/ 865 w 865"/>
                <a:gd name="T37" fmla="*/ 844 h 844"/>
                <a:gd name="T38" fmla="*/ 865 w 865"/>
                <a:gd name="T39" fmla="*/ 432 h 844"/>
                <a:gd name="T40" fmla="*/ 675 w 865"/>
                <a:gd name="T41" fmla="*/ 7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5" h="844">
                  <a:moveTo>
                    <a:pt x="675" y="74"/>
                  </a:moveTo>
                  <a:cubicBezTo>
                    <a:pt x="605" y="27"/>
                    <a:pt x="522" y="0"/>
                    <a:pt x="432" y="0"/>
                  </a:cubicBezTo>
                  <a:cubicBezTo>
                    <a:pt x="343" y="0"/>
                    <a:pt x="260" y="27"/>
                    <a:pt x="191" y="74"/>
                  </a:cubicBezTo>
                  <a:cubicBezTo>
                    <a:pt x="179" y="82"/>
                    <a:pt x="167" y="91"/>
                    <a:pt x="156" y="100"/>
                  </a:cubicBezTo>
                  <a:cubicBezTo>
                    <a:pt x="123" y="54"/>
                    <a:pt x="69" y="24"/>
                    <a:pt x="8" y="24"/>
                  </a:cubicBezTo>
                  <a:cubicBezTo>
                    <a:pt x="5" y="24"/>
                    <a:pt x="3" y="24"/>
                    <a:pt x="0" y="24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191" y="844"/>
                    <a:pt x="191" y="844"/>
                    <a:pt x="191" y="844"/>
                  </a:cubicBezTo>
                  <a:cubicBezTo>
                    <a:pt x="191" y="791"/>
                    <a:pt x="191" y="791"/>
                    <a:pt x="191" y="791"/>
                  </a:cubicBezTo>
                  <a:cubicBezTo>
                    <a:pt x="191" y="432"/>
                    <a:pt x="191" y="432"/>
                    <a:pt x="191" y="432"/>
                  </a:cubicBezTo>
                  <a:cubicBezTo>
                    <a:pt x="192" y="432"/>
                    <a:pt x="192" y="432"/>
                    <a:pt x="192" y="432"/>
                  </a:cubicBezTo>
                  <a:cubicBezTo>
                    <a:pt x="192" y="299"/>
                    <a:pt x="299" y="192"/>
                    <a:pt x="432" y="191"/>
                  </a:cubicBezTo>
                  <a:cubicBezTo>
                    <a:pt x="565" y="191"/>
                    <a:pt x="674" y="299"/>
                    <a:pt x="674" y="432"/>
                  </a:cubicBezTo>
                  <a:cubicBezTo>
                    <a:pt x="674" y="432"/>
                    <a:pt x="674" y="432"/>
                    <a:pt x="674" y="432"/>
                  </a:cubicBezTo>
                  <a:cubicBezTo>
                    <a:pt x="675" y="432"/>
                    <a:pt x="675" y="432"/>
                    <a:pt x="675" y="432"/>
                  </a:cubicBezTo>
                  <a:cubicBezTo>
                    <a:pt x="675" y="791"/>
                    <a:pt x="675" y="791"/>
                    <a:pt x="675" y="791"/>
                  </a:cubicBezTo>
                  <a:cubicBezTo>
                    <a:pt x="675" y="844"/>
                    <a:pt x="675" y="844"/>
                    <a:pt x="675" y="844"/>
                  </a:cubicBezTo>
                  <a:cubicBezTo>
                    <a:pt x="865" y="844"/>
                    <a:pt x="865" y="844"/>
                    <a:pt x="865" y="844"/>
                  </a:cubicBezTo>
                  <a:cubicBezTo>
                    <a:pt x="865" y="432"/>
                    <a:pt x="865" y="432"/>
                    <a:pt x="865" y="432"/>
                  </a:cubicBezTo>
                  <a:cubicBezTo>
                    <a:pt x="865" y="283"/>
                    <a:pt x="789" y="151"/>
                    <a:pt x="675" y="74"/>
                  </a:cubicBez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Freeform 14"/>
            <p:cNvSpPr>
              <a:spLocks noEditPoints="1"/>
            </p:cNvSpPr>
            <p:nvPr/>
          </p:nvSpPr>
          <p:spPr bwMode="auto">
            <a:xfrm>
              <a:off x="9204126" y="4693270"/>
              <a:ext cx="520700" cy="522288"/>
            </a:xfrm>
            <a:custGeom>
              <a:avLst/>
              <a:gdLst>
                <a:gd name="T0" fmla="*/ 850 w 865"/>
                <a:gd name="T1" fmla="*/ 549 h 866"/>
                <a:gd name="T2" fmla="*/ 865 w 865"/>
                <a:gd name="T3" fmla="*/ 433 h 866"/>
                <a:gd name="T4" fmla="*/ 859 w 865"/>
                <a:gd name="T5" fmla="*/ 363 h 866"/>
                <a:gd name="T6" fmla="*/ 432 w 865"/>
                <a:gd name="T7" fmla="*/ 1 h 866"/>
                <a:gd name="T8" fmla="*/ 6 w 865"/>
                <a:gd name="T9" fmla="*/ 363 h 866"/>
                <a:gd name="T10" fmla="*/ 0 w 865"/>
                <a:gd name="T11" fmla="*/ 434 h 866"/>
                <a:gd name="T12" fmla="*/ 16 w 865"/>
                <a:gd name="T13" fmla="*/ 549 h 866"/>
                <a:gd name="T14" fmla="*/ 74 w 865"/>
                <a:gd name="T15" fmla="*/ 675 h 866"/>
                <a:gd name="T16" fmla="*/ 434 w 865"/>
                <a:gd name="T17" fmla="*/ 866 h 866"/>
                <a:gd name="T18" fmla="*/ 792 w 865"/>
                <a:gd name="T19" fmla="*/ 675 h 866"/>
                <a:gd name="T20" fmla="*/ 433 w 865"/>
                <a:gd name="T21" fmla="*/ 675 h 866"/>
                <a:gd name="T22" fmla="*/ 221 w 865"/>
                <a:gd name="T23" fmla="*/ 549 h 866"/>
                <a:gd name="T24" fmla="*/ 644 w 865"/>
                <a:gd name="T25" fmla="*/ 549 h 866"/>
                <a:gd name="T26" fmla="*/ 850 w 865"/>
                <a:gd name="T27" fmla="*/ 549 h 866"/>
                <a:gd name="T28" fmla="*/ 202 w 865"/>
                <a:gd name="T29" fmla="*/ 363 h 866"/>
                <a:gd name="T30" fmla="*/ 432 w 865"/>
                <a:gd name="T31" fmla="*/ 192 h 866"/>
                <a:gd name="T32" fmla="*/ 663 w 865"/>
                <a:gd name="T33" fmla="*/ 363 h 866"/>
                <a:gd name="T34" fmla="*/ 202 w 865"/>
                <a:gd name="T35" fmla="*/ 36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5" h="866">
                  <a:moveTo>
                    <a:pt x="850" y="549"/>
                  </a:moveTo>
                  <a:cubicBezTo>
                    <a:pt x="860" y="512"/>
                    <a:pt x="865" y="473"/>
                    <a:pt x="865" y="433"/>
                  </a:cubicBezTo>
                  <a:cubicBezTo>
                    <a:pt x="865" y="409"/>
                    <a:pt x="863" y="386"/>
                    <a:pt x="859" y="363"/>
                  </a:cubicBezTo>
                  <a:cubicBezTo>
                    <a:pt x="826" y="157"/>
                    <a:pt x="647" y="0"/>
                    <a:pt x="432" y="1"/>
                  </a:cubicBezTo>
                  <a:cubicBezTo>
                    <a:pt x="217" y="1"/>
                    <a:pt x="39" y="158"/>
                    <a:pt x="6" y="363"/>
                  </a:cubicBezTo>
                  <a:cubicBezTo>
                    <a:pt x="2" y="386"/>
                    <a:pt x="0" y="410"/>
                    <a:pt x="0" y="434"/>
                  </a:cubicBezTo>
                  <a:cubicBezTo>
                    <a:pt x="0" y="474"/>
                    <a:pt x="6" y="512"/>
                    <a:pt x="16" y="549"/>
                  </a:cubicBezTo>
                  <a:cubicBezTo>
                    <a:pt x="28" y="594"/>
                    <a:pt x="48" y="636"/>
                    <a:pt x="74" y="675"/>
                  </a:cubicBezTo>
                  <a:cubicBezTo>
                    <a:pt x="151" y="790"/>
                    <a:pt x="284" y="866"/>
                    <a:pt x="434" y="866"/>
                  </a:cubicBezTo>
                  <a:cubicBezTo>
                    <a:pt x="583" y="866"/>
                    <a:pt x="714" y="790"/>
                    <a:pt x="792" y="675"/>
                  </a:cubicBezTo>
                  <a:cubicBezTo>
                    <a:pt x="433" y="675"/>
                    <a:pt x="433" y="675"/>
                    <a:pt x="433" y="675"/>
                  </a:cubicBezTo>
                  <a:cubicBezTo>
                    <a:pt x="342" y="675"/>
                    <a:pt x="262" y="624"/>
                    <a:pt x="221" y="549"/>
                  </a:cubicBezTo>
                  <a:cubicBezTo>
                    <a:pt x="644" y="549"/>
                    <a:pt x="644" y="549"/>
                    <a:pt x="644" y="549"/>
                  </a:cubicBezTo>
                  <a:lnTo>
                    <a:pt x="850" y="549"/>
                  </a:lnTo>
                  <a:close/>
                  <a:moveTo>
                    <a:pt x="202" y="363"/>
                  </a:moveTo>
                  <a:cubicBezTo>
                    <a:pt x="232" y="264"/>
                    <a:pt x="324" y="192"/>
                    <a:pt x="432" y="192"/>
                  </a:cubicBezTo>
                  <a:cubicBezTo>
                    <a:pt x="541" y="192"/>
                    <a:pt x="633" y="264"/>
                    <a:pt x="663" y="363"/>
                  </a:cubicBezTo>
                  <a:lnTo>
                    <a:pt x="202" y="363"/>
                  </a:lnTo>
                  <a:close/>
                </a:path>
              </a:pathLst>
            </a:custGeom>
            <a:solidFill>
              <a:srgbClr val="252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auto">
            <a:xfrm>
              <a:off x="8319888" y="5261595"/>
              <a:ext cx="61913" cy="131763"/>
            </a:xfrm>
            <a:custGeom>
              <a:avLst/>
              <a:gdLst>
                <a:gd name="T0" fmla="*/ 20 w 39"/>
                <a:gd name="T1" fmla="*/ 43 h 83"/>
                <a:gd name="T2" fmla="*/ 33 w 39"/>
                <a:gd name="T3" fmla="*/ 0 h 83"/>
                <a:gd name="T4" fmla="*/ 39 w 39"/>
                <a:gd name="T5" fmla="*/ 0 h 83"/>
                <a:gd name="T6" fmla="*/ 22 w 39"/>
                <a:gd name="T7" fmla="*/ 51 h 83"/>
                <a:gd name="T8" fmla="*/ 22 w 39"/>
                <a:gd name="T9" fmla="*/ 83 h 83"/>
                <a:gd name="T10" fmla="*/ 17 w 39"/>
                <a:gd name="T11" fmla="*/ 83 h 83"/>
                <a:gd name="T12" fmla="*/ 17 w 39"/>
                <a:gd name="T13" fmla="*/ 51 h 83"/>
                <a:gd name="T14" fmla="*/ 0 w 39"/>
                <a:gd name="T15" fmla="*/ 0 h 83"/>
                <a:gd name="T16" fmla="*/ 6 w 39"/>
                <a:gd name="T17" fmla="*/ 0 h 83"/>
                <a:gd name="T18" fmla="*/ 20 w 39"/>
                <a:gd name="T19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20" y="43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22" y="51"/>
                  </a:lnTo>
                  <a:lnTo>
                    <a:pt x="22" y="83"/>
                  </a:lnTo>
                  <a:lnTo>
                    <a:pt x="17" y="83"/>
                  </a:lnTo>
                  <a:lnTo>
                    <a:pt x="17" y="51"/>
                  </a:lnTo>
                  <a:lnTo>
                    <a:pt x="0" y="0"/>
                  </a:lnTo>
                  <a:lnTo>
                    <a:pt x="6" y="0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Freeform 16"/>
            <p:cNvSpPr>
              <a:spLocks noEditPoints="1"/>
            </p:cNvSpPr>
            <p:nvPr/>
          </p:nvSpPr>
          <p:spPr bwMode="auto">
            <a:xfrm>
              <a:off x="8391326" y="5260008"/>
              <a:ext cx="76200" cy="134938"/>
            </a:xfrm>
            <a:custGeom>
              <a:avLst/>
              <a:gdLst>
                <a:gd name="T0" fmla="*/ 126 w 126"/>
                <a:gd name="T1" fmla="*/ 113 h 226"/>
                <a:gd name="T2" fmla="*/ 110 w 126"/>
                <a:gd name="T3" fmla="*/ 197 h 226"/>
                <a:gd name="T4" fmla="*/ 63 w 126"/>
                <a:gd name="T5" fmla="*/ 226 h 226"/>
                <a:gd name="T6" fmla="*/ 16 w 126"/>
                <a:gd name="T7" fmla="*/ 196 h 226"/>
                <a:gd name="T8" fmla="*/ 0 w 126"/>
                <a:gd name="T9" fmla="*/ 112 h 226"/>
                <a:gd name="T10" fmla="*/ 16 w 126"/>
                <a:gd name="T11" fmla="*/ 28 h 226"/>
                <a:gd name="T12" fmla="*/ 63 w 126"/>
                <a:gd name="T13" fmla="*/ 0 h 226"/>
                <a:gd name="T14" fmla="*/ 110 w 126"/>
                <a:gd name="T15" fmla="*/ 29 h 226"/>
                <a:gd name="T16" fmla="*/ 126 w 126"/>
                <a:gd name="T17" fmla="*/ 113 h 226"/>
                <a:gd name="T18" fmla="*/ 15 w 126"/>
                <a:gd name="T19" fmla="*/ 113 h 226"/>
                <a:gd name="T20" fmla="*/ 27 w 126"/>
                <a:gd name="T21" fmla="*/ 187 h 226"/>
                <a:gd name="T22" fmla="*/ 63 w 126"/>
                <a:gd name="T23" fmla="*/ 212 h 226"/>
                <a:gd name="T24" fmla="*/ 99 w 126"/>
                <a:gd name="T25" fmla="*/ 187 h 226"/>
                <a:gd name="T26" fmla="*/ 111 w 126"/>
                <a:gd name="T27" fmla="*/ 113 h 226"/>
                <a:gd name="T28" fmla="*/ 99 w 126"/>
                <a:gd name="T29" fmla="*/ 39 h 226"/>
                <a:gd name="T30" fmla="*/ 63 w 126"/>
                <a:gd name="T31" fmla="*/ 14 h 226"/>
                <a:gd name="T32" fmla="*/ 27 w 126"/>
                <a:gd name="T33" fmla="*/ 39 h 226"/>
                <a:gd name="T34" fmla="*/ 15 w 126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226">
                  <a:moveTo>
                    <a:pt x="126" y="113"/>
                  </a:moveTo>
                  <a:cubicBezTo>
                    <a:pt x="126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3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6" y="76"/>
                    <a:pt x="126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5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3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auto">
            <a:xfrm>
              <a:off x="8491338" y="5261595"/>
              <a:ext cx="65088" cy="133350"/>
            </a:xfrm>
            <a:custGeom>
              <a:avLst/>
              <a:gdLst>
                <a:gd name="T0" fmla="*/ 108 w 108"/>
                <a:gd name="T1" fmla="*/ 0 h 223"/>
                <a:gd name="T2" fmla="*/ 108 w 108"/>
                <a:gd name="T3" fmla="*/ 148 h 223"/>
                <a:gd name="T4" fmla="*/ 55 w 108"/>
                <a:gd name="T5" fmla="*/ 223 h 223"/>
                <a:gd name="T6" fmla="*/ 14 w 108"/>
                <a:gd name="T7" fmla="*/ 204 h 223"/>
                <a:gd name="T8" fmla="*/ 0 w 108"/>
                <a:gd name="T9" fmla="*/ 148 h 223"/>
                <a:gd name="T10" fmla="*/ 0 w 108"/>
                <a:gd name="T11" fmla="*/ 0 h 223"/>
                <a:gd name="T12" fmla="*/ 15 w 108"/>
                <a:gd name="T13" fmla="*/ 0 h 223"/>
                <a:gd name="T14" fmla="*/ 15 w 108"/>
                <a:gd name="T15" fmla="*/ 150 h 223"/>
                <a:gd name="T16" fmla="*/ 25 w 108"/>
                <a:gd name="T17" fmla="*/ 194 h 223"/>
                <a:gd name="T18" fmla="*/ 55 w 108"/>
                <a:gd name="T19" fmla="*/ 209 h 223"/>
                <a:gd name="T20" fmla="*/ 84 w 108"/>
                <a:gd name="T21" fmla="*/ 194 h 223"/>
                <a:gd name="T22" fmla="*/ 93 w 108"/>
                <a:gd name="T23" fmla="*/ 150 h 223"/>
                <a:gd name="T24" fmla="*/ 93 w 108"/>
                <a:gd name="T25" fmla="*/ 0 h 223"/>
                <a:gd name="T26" fmla="*/ 108 w 108"/>
                <a:gd name="T2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223">
                  <a:moveTo>
                    <a:pt x="108" y="0"/>
                  </a:moveTo>
                  <a:cubicBezTo>
                    <a:pt x="108" y="148"/>
                    <a:pt x="108" y="148"/>
                    <a:pt x="108" y="148"/>
                  </a:cubicBezTo>
                  <a:cubicBezTo>
                    <a:pt x="108" y="198"/>
                    <a:pt x="90" y="223"/>
                    <a:pt x="55" y="223"/>
                  </a:cubicBezTo>
                  <a:cubicBezTo>
                    <a:pt x="37" y="223"/>
                    <a:pt x="24" y="217"/>
                    <a:pt x="14" y="204"/>
                  </a:cubicBezTo>
                  <a:cubicBezTo>
                    <a:pt x="5" y="191"/>
                    <a:pt x="0" y="172"/>
                    <a:pt x="0" y="1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69"/>
                    <a:pt x="19" y="184"/>
                    <a:pt x="25" y="194"/>
                  </a:cubicBezTo>
                  <a:cubicBezTo>
                    <a:pt x="32" y="204"/>
                    <a:pt x="42" y="209"/>
                    <a:pt x="55" y="209"/>
                  </a:cubicBezTo>
                  <a:cubicBezTo>
                    <a:pt x="68" y="209"/>
                    <a:pt x="77" y="204"/>
                    <a:pt x="84" y="194"/>
                  </a:cubicBezTo>
                  <a:cubicBezTo>
                    <a:pt x="90" y="184"/>
                    <a:pt x="93" y="169"/>
                    <a:pt x="93" y="150"/>
                  </a:cubicBezTo>
                  <a:cubicBezTo>
                    <a:pt x="93" y="0"/>
                    <a:pt x="93" y="0"/>
                    <a:pt x="93" y="0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Freeform 18"/>
            <p:cNvSpPr>
              <a:spLocks noEditPoints="1"/>
            </p:cNvSpPr>
            <p:nvPr/>
          </p:nvSpPr>
          <p:spPr bwMode="auto">
            <a:xfrm>
              <a:off x="8583413" y="5261595"/>
              <a:ext cx="61913" cy="131763"/>
            </a:xfrm>
            <a:custGeom>
              <a:avLst/>
              <a:gdLst>
                <a:gd name="T0" fmla="*/ 15 w 101"/>
                <a:gd name="T1" fmla="*/ 124 h 220"/>
                <a:gd name="T2" fmla="*/ 15 w 101"/>
                <a:gd name="T3" fmla="*/ 220 h 220"/>
                <a:gd name="T4" fmla="*/ 0 w 101"/>
                <a:gd name="T5" fmla="*/ 220 h 220"/>
                <a:gd name="T6" fmla="*/ 0 w 101"/>
                <a:gd name="T7" fmla="*/ 0 h 220"/>
                <a:gd name="T8" fmla="*/ 31 w 101"/>
                <a:gd name="T9" fmla="*/ 0 h 220"/>
                <a:gd name="T10" fmla="*/ 78 w 101"/>
                <a:gd name="T11" fmla="*/ 15 h 220"/>
                <a:gd name="T12" fmla="*/ 92 w 101"/>
                <a:gd name="T13" fmla="*/ 61 h 220"/>
                <a:gd name="T14" fmla="*/ 84 w 101"/>
                <a:gd name="T15" fmla="*/ 98 h 220"/>
                <a:gd name="T16" fmla="*/ 57 w 101"/>
                <a:gd name="T17" fmla="*/ 120 h 220"/>
                <a:gd name="T18" fmla="*/ 101 w 101"/>
                <a:gd name="T19" fmla="*/ 220 h 220"/>
                <a:gd name="T20" fmla="*/ 84 w 101"/>
                <a:gd name="T21" fmla="*/ 220 h 220"/>
                <a:gd name="T22" fmla="*/ 43 w 101"/>
                <a:gd name="T23" fmla="*/ 124 h 220"/>
                <a:gd name="T24" fmla="*/ 15 w 101"/>
                <a:gd name="T25" fmla="*/ 124 h 220"/>
                <a:gd name="T26" fmla="*/ 15 w 101"/>
                <a:gd name="T27" fmla="*/ 110 h 220"/>
                <a:gd name="T28" fmla="*/ 36 w 101"/>
                <a:gd name="T29" fmla="*/ 110 h 220"/>
                <a:gd name="T30" fmla="*/ 67 w 101"/>
                <a:gd name="T31" fmla="*/ 98 h 220"/>
                <a:gd name="T32" fmla="*/ 77 w 101"/>
                <a:gd name="T33" fmla="*/ 61 h 220"/>
                <a:gd name="T34" fmla="*/ 66 w 101"/>
                <a:gd name="T35" fmla="*/ 25 h 220"/>
                <a:gd name="T36" fmla="*/ 32 w 101"/>
                <a:gd name="T37" fmla="*/ 14 h 220"/>
                <a:gd name="T38" fmla="*/ 15 w 101"/>
                <a:gd name="T39" fmla="*/ 14 h 220"/>
                <a:gd name="T40" fmla="*/ 15 w 101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220">
                  <a:moveTo>
                    <a:pt x="15" y="124"/>
                  </a:move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2" y="0"/>
                    <a:pt x="68" y="5"/>
                    <a:pt x="78" y="15"/>
                  </a:cubicBezTo>
                  <a:cubicBezTo>
                    <a:pt x="88" y="25"/>
                    <a:pt x="92" y="40"/>
                    <a:pt x="92" y="61"/>
                  </a:cubicBezTo>
                  <a:cubicBezTo>
                    <a:pt x="92" y="76"/>
                    <a:pt x="90" y="88"/>
                    <a:pt x="84" y="98"/>
                  </a:cubicBezTo>
                  <a:cubicBezTo>
                    <a:pt x="79" y="108"/>
                    <a:pt x="70" y="115"/>
                    <a:pt x="57" y="120"/>
                  </a:cubicBezTo>
                  <a:cubicBezTo>
                    <a:pt x="101" y="220"/>
                    <a:pt x="101" y="220"/>
                    <a:pt x="101" y="220"/>
                  </a:cubicBezTo>
                  <a:cubicBezTo>
                    <a:pt x="84" y="220"/>
                    <a:pt x="84" y="220"/>
                    <a:pt x="84" y="220"/>
                  </a:cubicBezTo>
                  <a:cubicBezTo>
                    <a:pt x="43" y="124"/>
                    <a:pt x="43" y="124"/>
                    <a:pt x="43" y="124"/>
                  </a:cubicBezTo>
                  <a:lnTo>
                    <a:pt x="15" y="124"/>
                  </a:lnTo>
                  <a:close/>
                  <a:moveTo>
                    <a:pt x="15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49" y="110"/>
                    <a:pt x="59" y="106"/>
                    <a:pt x="67" y="98"/>
                  </a:cubicBezTo>
                  <a:cubicBezTo>
                    <a:pt x="74" y="90"/>
                    <a:pt x="77" y="77"/>
                    <a:pt x="77" y="61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8"/>
                    <a:pt x="47" y="14"/>
                    <a:pt x="32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auto">
            <a:xfrm>
              <a:off x="8691363" y="5260008"/>
              <a:ext cx="57150" cy="134938"/>
            </a:xfrm>
            <a:custGeom>
              <a:avLst/>
              <a:gdLst>
                <a:gd name="T0" fmla="*/ 96 w 96"/>
                <a:gd name="T1" fmla="*/ 165 h 226"/>
                <a:gd name="T2" fmla="*/ 81 w 96"/>
                <a:gd name="T3" fmla="*/ 209 h 226"/>
                <a:gd name="T4" fmla="*/ 42 w 96"/>
                <a:gd name="T5" fmla="*/ 226 h 226"/>
                <a:gd name="T6" fmla="*/ 0 w 96"/>
                <a:gd name="T7" fmla="*/ 218 h 226"/>
                <a:gd name="T8" fmla="*/ 0 w 96"/>
                <a:gd name="T9" fmla="*/ 202 h 226"/>
                <a:gd name="T10" fmla="*/ 19 w 96"/>
                <a:gd name="T11" fmla="*/ 209 h 226"/>
                <a:gd name="T12" fmla="*/ 42 w 96"/>
                <a:gd name="T13" fmla="*/ 212 h 226"/>
                <a:gd name="T14" fmla="*/ 70 w 96"/>
                <a:gd name="T15" fmla="*/ 199 h 226"/>
                <a:gd name="T16" fmla="*/ 81 w 96"/>
                <a:gd name="T17" fmla="*/ 167 h 226"/>
                <a:gd name="T18" fmla="*/ 73 w 96"/>
                <a:gd name="T19" fmla="*/ 138 h 226"/>
                <a:gd name="T20" fmla="*/ 44 w 96"/>
                <a:gd name="T21" fmla="*/ 116 h 226"/>
                <a:gd name="T22" fmla="*/ 18 w 96"/>
                <a:gd name="T23" fmla="*/ 100 h 226"/>
                <a:gd name="T24" fmla="*/ 6 w 96"/>
                <a:gd name="T25" fmla="*/ 81 h 226"/>
                <a:gd name="T26" fmla="*/ 2 w 96"/>
                <a:gd name="T27" fmla="*/ 55 h 226"/>
                <a:gd name="T28" fmla="*/ 8 w 96"/>
                <a:gd name="T29" fmla="*/ 26 h 226"/>
                <a:gd name="T30" fmla="*/ 27 w 96"/>
                <a:gd name="T31" fmla="*/ 7 h 226"/>
                <a:gd name="T32" fmla="*/ 53 w 96"/>
                <a:gd name="T33" fmla="*/ 0 h 226"/>
                <a:gd name="T34" fmla="*/ 76 w 96"/>
                <a:gd name="T35" fmla="*/ 3 h 226"/>
                <a:gd name="T36" fmla="*/ 93 w 96"/>
                <a:gd name="T37" fmla="*/ 9 h 226"/>
                <a:gd name="T38" fmla="*/ 87 w 96"/>
                <a:gd name="T39" fmla="*/ 23 h 226"/>
                <a:gd name="T40" fmla="*/ 53 w 96"/>
                <a:gd name="T41" fmla="*/ 14 h 226"/>
                <a:gd name="T42" fmla="*/ 27 w 96"/>
                <a:gd name="T43" fmla="*/ 26 h 226"/>
                <a:gd name="T44" fmla="*/ 16 w 96"/>
                <a:gd name="T45" fmla="*/ 55 h 226"/>
                <a:gd name="T46" fmla="*/ 24 w 96"/>
                <a:gd name="T47" fmla="*/ 83 h 226"/>
                <a:gd name="T48" fmla="*/ 53 w 96"/>
                <a:gd name="T49" fmla="*/ 105 h 226"/>
                <a:gd name="T50" fmla="*/ 85 w 96"/>
                <a:gd name="T51" fmla="*/ 130 h 226"/>
                <a:gd name="T52" fmla="*/ 96 w 96"/>
                <a:gd name="T53" fmla="*/ 16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6" h="226">
                  <a:moveTo>
                    <a:pt x="96" y="165"/>
                  </a:moveTo>
                  <a:cubicBezTo>
                    <a:pt x="96" y="183"/>
                    <a:pt x="91" y="198"/>
                    <a:pt x="81" y="209"/>
                  </a:cubicBezTo>
                  <a:cubicBezTo>
                    <a:pt x="70" y="220"/>
                    <a:pt x="58" y="226"/>
                    <a:pt x="42" y="226"/>
                  </a:cubicBezTo>
                  <a:cubicBezTo>
                    <a:pt x="25" y="226"/>
                    <a:pt x="11" y="223"/>
                    <a:pt x="0" y="218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5" y="205"/>
                    <a:pt x="12" y="208"/>
                    <a:pt x="19" y="209"/>
                  </a:cubicBezTo>
                  <a:cubicBezTo>
                    <a:pt x="27" y="211"/>
                    <a:pt x="35" y="212"/>
                    <a:pt x="42" y="212"/>
                  </a:cubicBezTo>
                  <a:cubicBezTo>
                    <a:pt x="54" y="212"/>
                    <a:pt x="63" y="208"/>
                    <a:pt x="70" y="199"/>
                  </a:cubicBezTo>
                  <a:cubicBezTo>
                    <a:pt x="77" y="190"/>
                    <a:pt x="81" y="180"/>
                    <a:pt x="81" y="167"/>
                  </a:cubicBezTo>
                  <a:cubicBezTo>
                    <a:pt x="81" y="154"/>
                    <a:pt x="78" y="145"/>
                    <a:pt x="73" y="138"/>
                  </a:cubicBezTo>
                  <a:cubicBezTo>
                    <a:pt x="68" y="131"/>
                    <a:pt x="58" y="123"/>
                    <a:pt x="44" y="116"/>
                  </a:cubicBezTo>
                  <a:cubicBezTo>
                    <a:pt x="32" y="111"/>
                    <a:pt x="24" y="105"/>
                    <a:pt x="18" y="100"/>
                  </a:cubicBezTo>
                  <a:cubicBezTo>
                    <a:pt x="13" y="94"/>
                    <a:pt x="9" y="88"/>
                    <a:pt x="6" y="81"/>
                  </a:cubicBezTo>
                  <a:cubicBezTo>
                    <a:pt x="3" y="74"/>
                    <a:pt x="2" y="65"/>
                    <a:pt x="2" y="55"/>
                  </a:cubicBezTo>
                  <a:cubicBezTo>
                    <a:pt x="2" y="45"/>
                    <a:pt x="4" y="35"/>
                    <a:pt x="8" y="26"/>
                  </a:cubicBezTo>
                  <a:cubicBezTo>
                    <a:pt x="13" y="18"/>
                    <a:pt x="19" y="12"/>
                    <a:pt x="27" y="7"/>
                  </a:cubicBezTo>
                  <a:cubicBezTo>
                    <a:pt x="35" y="2"/>
                    <a:pt x="44" y="0"/>
                    <a:pt x="53" y="0"/>
                  </a:cubicBezTo>
                  <a:cubicBezTo>
                    <a:pt x="62" y="0"/>
                    <a:pt x="69" y="1"/>
                    <a:pt x="76" y="3"/>
                  </a:cubicBezTo>
                  <a:cubicBezTo>
                    <a:pt x="83" y="5"/>
                    <a:pt x="89" y="7"/>
                    <a:pt x="93" y="9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76" y="17"/>
                    <a:pt x="65" y="14"/>
                    <a:pt x="53" y="14"/>
                  </a:cubicBezTo>
                  <a:cubicBezTo>
                    <a:pt x="42" y="14"/>
                    <a:pt x="33" y="18"/>
                    <a:pt x="27" y="26"/>
                  </a:cubicBezTo>
                  <a:cubicBezTo>
                    <a:pt x="20" y="33"/>
                    <a:pt x="16" y="43"/>
                    <a:pt x="16" y="55"/>
                  </a:cubicBezTo>
                  <a:cubicBezTo>
                    <a:pt x="16" y="67"/>
                    <a:pt x="19" y="77"/>
                    <a:pt x="24" y="83"/>
                  </a:cubicBezTo>
                  <a:cubicBezTo>
                    <a:pt x="29" y="90"/>
                    <a:pt x="38" y="97"/>
                    <a:pt x="53" y="105"/>
                  </a:cubicBezTo>
                  <a:cubicBezTo>
                    <a:pt x="68" y="112"/>
                    <a:pt x="78" y="120"/>
                    <a:pt x="85" y="130"/>
                  </a:cubicBezTo>
                  <a:cubicBezTo>
                    <a:pt x="92" y="140"/>
                    <a:pt x="96" y="151"/>
                    <a:pt x="96" y="165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Freeform 20"/>
            <p:cNvSpPr>
              <a:spLocks/>
            </p:cNvSpPr>
            <p:nvPr/>
          </p:nvSpPr>
          <p:spPr bwMode="auto">
            <a:xfrm>
              <a:off x="8770738" y="5261595"/>
              <a:ext cx="63500" cy="131763"/>
            </a:xfrm>
            <a:custGeom>
              <a:avLst/>
              <a:gdLst>
                <a:gd name="T0" fmla="*/ 40 w 40"/>
                <a:gd name="T1" fmla="*/ 83 h 83"/>
                <a:gd name="T2" fmla="*/ 35 w 40"/>
                <a:gd name="T3" fmla="*/ 83 h 83"/>
                <a:gd name="T4" fmla="*/ 35 w 40"/>
                <a:gd name="T5" fmla="*/ 42 h 83"/>
                <a:gd name="T6" fmla="*/ 6 w 40"/>
                <a:gd name="T7" fmla="*/ 42 h 83"/>
                <a:gd name="T8" fmla="*/ 6 w 40"/>
                <a:gd name="T9" fmla="*/ 83 h 83"/>
                <a:gd name="T10" fmla="*/ 0 w 40"/>
                <a:gd name="T11" fmla="*/ 83 h 83"/>
                <a:gd name="T12" fmla="*/ 0 w 40"/>
                <a:gd name="T13" fmla="*/ 0 h 83"/>
                <a:gd name="T14" fmla="*/ 6 w 40"/>
                <a:gd name="T15" fmla="*/ 0 h 83"/>
                <a:gd name="T16" fmla="*/ 6 w 40"/>
                <a:gd name="T17" fmla="*/ 37 h 83"/>
                <a:gd name="T18" fmla="*/ 35 w 40"/>
                <a:gd name="T19" fmla="*/ 37 h 83"/>
                <a:gd name="T20" fmla="*/ 35 w 40"/>
                <a:gd name="T21" fmla="*/ 0 h 83"/>
                <a:gd name="T22" fmla="*/ 40 w 40"/>
                <a:gd name="T23" fmla="*/ 0 h 83"/>
                <a:gd name="T24" fmla="*/ 40 w 4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3">
                  <a:moveTo>
                    <a:pt x="40" y="83"/>
                  </a:moveTo>
                  <a:lnTo>
                    <a:pt x="35" y="83"/>
                  </a:lnTo>
                  <a:lnTo>
                    <a:pt x="35" y="42"/>
                  </a:lnTo>
                  <a:lnTo>
                    <a:pt x="6" y="42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37"/>
                  </a:lnTo>
                  <a:lnTo>
                    <a:pt x="35" y="37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Freeform 21"/>
            <p:cNvSpPr>
              <a:spLocks noEditPoints="1"/>
            </p:cNvSpPr>
            <p:nvPr/>
          </p:nvSpPr>
          <p:spPr bwMode="auto">
            <a:xfrm>
              <a:off x="8859638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0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0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7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1 w 127"/>
                <a:gd name="T27" fmla="*/ 113 h 226"/>
                <a:gd name="T28" fmla="*/ 99 w 127"/>
                <a:gd name="T29" fmla="*/ 39 h 226"/>
                <a:gd name="T30" fmla="*/ 64 w 127"/>
                <a:gd name="T31" fmla="*/ 14 h 226"/>
                <a:gd name="T32" fmla="*/ 27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0" y="197"/>
                  </a:cubicBezTo>
                  <a:cubicBezTo>
                    <a:pt x="99" y="216"/>
                    <a:pt x="84" y="226"/>
                    <a:pt x="63" y="226"/>
                  </a:cubicBezTo>
                  <a:cubicBezTo>
                    <a:pt x="42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6" y="9"/>
                    <a:pt x="42" y="0"/>
                    <a:pt x="64" y="0"/>
                  </a:cubicBezTo>
                  <a:cubicBezTo>
                    <a:pt x="84" y="0"/>
                    <a:pt x="100" y="10"/>
                    <a:pt x="110" y="29"/>
                  </a:cubicBezTo>
                  <a:cubicBezTo>
                    <a:pt x="121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19" y="170"/>
                    <a:pt x="27" y="187"/>
                  </a:cubicBezTo>
                  <a:cubicBezTo>
                    <a:pt x="36" y="203"/>
                    <a:pt x="47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1" y="146"/>
                    <a:pt x="111" y="113"/>
                  </a:cubicBezTo>
                  <a:cubicBezTo>
                    <a:pt x="111" y="80"/>
                    <a:pt x="107" y="55"/>
                    <a:pt x="99" y="39"/>
                  </a:cubicBezTo>
                  <a:cubicBezTo>
                    <a:pt x="91" y="22"/>
                    <a:pt x="79" y="14"/>
                    <a:pt x="64" y="14"/>
                  </a:cubicBezTo>
                  <a:cubicBezTo>
                    <a:pt x="47" y="14"/>
                    <a:pt x="35" y="22"/>
                    <a:pt x="27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Freeform 22"/>
            <p:cNvSpPr>
              <a:spLocks noEditPoints="1"/>
            </p:cNvSpPr>
            <p:nvPr/>
          </p:nvSpPr>
          <p:spPr bwMode="auto">
            <a:xfrm>
              <a:off x="89596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7 w 92"/>
                <a:gd name="T3" fmla="*/ 113 h 220"/>
                <a:gd name="T4" fmla="*/ 31 w 92"/>
                <a:gd name="T5" fmla="*/ 129 h 220"/>
                <a:gd name="T6" fmla="*/ 15 w 92"/>
                <a:gd name="T7" fmla="*/ 129 h 220"/>
                <a:gd name="T8" fmla="*/ 15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5 w 92"/>
                <a:gd name="T21" fmla="*/ 116 h 220"/>
                <a:gd name="T22" fmla="*/ 30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6 w 92"/>
                <a:gd name="T29" fmla="*/ 25 h 220"/>
                <a:gd name="T30" fmla="*/ 31 w 92"/>
                <a:gd name="T31" fmla="*/ 14 h 220"/>
                <a:gd name="T32" fmla="*/ 15 w 92"/>
                <a:gd name="T33" fmla="*/ 14 h 220"/>
                <a:gd name="T34" fmla="*/ 15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7" y="103"/>
                    <a:pt x="77" y="113"/>
                  </a:cubicBezTo>
                  <a:cubicBezTo>
                    <a:pt x="66" y="124"/>
                    <a:pt x="51" y="129"/>
                    <a:pt x="31" y="129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68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5" y="116"/>
                  </a:moveTo>
                  <a:cubicBezTo>
                    <a:pt x="30" y="116"/>
                    <a:pt x="30" y="116"/>
                    <a:pt x="30" y="116"/>
                  </a:cubicBezTo>
                  <a:cubicBezTo>
                    <a:pt x="47" y="116"/>
                    <a:pt x="59" y="111"/>
                    <a:pt x="66" y="103"/>
                  </a:cubicBezTo>
                  <a:cubicBezTo>
                    <a:pt x="74" y="95"/>
                    <a:pt x="77" y="82"/>
                    <a:pt x="77" y="63"/>
                  </a:cubicBezTo>
                  <a:cubicBezTo>
                    <a:pt x="77" y="45"/>
                    <a:pt x="74" y="33"/>
                    <a:pt x="66" y="25"/>
                  </a:cubicBezTo>
                  <a:cubicBezTo>
                    <a:pt x="59" y="17"/>
                    <a:pt x="47" y="14"/>
                    <a:pt x="31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Freeform 23"/>
            <p:cNvSpPr>
              <a:spLocks noEditPoints="1"/>
            </p:cNvSpPr>
            <p:nvPr/>
          </p:nvSpPr>
          <p:spPr bwMode="auto">
            <a:xfrm>
              <a:off x="9035851" y="5261595"/>
              <a:ext cx="55563" cy="131763"/>
            </a:xfrm>
            <a:custGeom>
              <a:avLst/>
              <a:gdLst>
                <a:gd name="T0" fmla="*/ 92 w 92"/>
                <a:gd name="T1" fmla="*/ 63 h 220"/>
                <a:gd name="T2" fmla="*/ 76 w 92"/>
                <a:gd name="T3" fmla="*/ 113 h 220"/>
                <a:gd name="T4" fmla="*/ 30 w 92"/>
                <a:gd name="T5" fmla="*/ 129 h 220"/>
                <a:gd name="T6" fmla="*/ 14 w 92"/>
                <a:gd name="T7" fmla="*/ 129 h 220"/>
                <a:gd name="T8" fmla="*/ 14 w 92"/>
                <a:gd name="T9" fmla="*/ 220 h 220"/>
                <a:gd name="T10" fmla="*/ 0 w 92"/>
                <a:gd name="T11" fmla="*/ 220 h 220"/>
                <a:gd name="T12" fmla="*/ 0 w 92"/>
                <a:gd name="T13" fmla="*/ 0 h 220"/>
                <a:gd name="T14" fmla="*/ 30 w 92"/>
                <a:gd name="T15" fmla="*/ 0 h 220"/>
                <a:gd name="T16" fmla="*/ 77 w 92"/>
                <a:gd name="T17" fmla="*/ 15 h 220"/>
                <a:gd name="T18" fmla="*/ 92 w 92"/>
                <a:gd name="T19" fmla="*/ 63 h 220"/>
                <a:gd name="T20" fmla="*/ 14 w 92"/>
                <a:gd name="T21" fmla="*/ 116 h 220"/>
                <a:gd name="T22" fmla="*/ 29 w 92"/>
                <a:gd name="T23" fmla="*/ 116 h 220"/>
                <a:gd name="T24" fmla="*/ 66 w 92"/>
                <a:gd name="T25" fmla="*/ 103 h 220"/>
                <a:gd name="T26" fmla="*/ 77 w 92"/>
                <a:gd name="T27" fmla="*/ 63 h 220"/>
                <a:gd name="T28" fmla="*/ 65 w 92"/>
                <a:gd name="T29" fmla="*/ 25 h 220"/>
                <a:gd name="T30" fmla="*/ 31 w 92"/>
                <a:gd name="T31" fmla="*/ 14 h 220"/>
                <a:gd name="T32" fmla="*/ 14 w 92"/>
                <a:gd name="T33" fmla="*/ 14 h 220"/>
                <a:gd name="T34" fmla="*/ 14 w 92"/>
                <a:gd name="T35" fmla="*/ 1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220">
                  <a:moveTo>
                    <a:pt x="92" y="63"/>
                  </a:moveTo>
                  <a:cubicBezTo>
                    <a:pt x="92" y="86"/>
                    <a:pt x="86" y="103"/>
                    <a:pt x="76" y="113"/>
                  </a:cubicBezTo>
                  <a:cubicBezTo>
                    <a:pt x="66" y="124"/>
                    <a:pt x="50" y="129"/>
                    <a:pt x="30" y="129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1"/>
                    <a:pt x="92" y="63"/>
                  </a:cubicBezTo>
                  <a:close/>
                  <a:moveTo>
                    <a:pt x="14" y="116"/>
                  </a:moveTo>
                  <a:cubicBezTo>
                    <a:pt x="29" y="116"/>
                    <a:pt x="29" y="116"/>
                    <a:pt x="29" y="116"/>
                  </a:cubicBezTo>
                  <a:cubicBezTo>
                    <a:pt x="46" y="116"/>
                    <a:pt x="59" y="111"/>
                    <a:pt x="66" y="103"/>
                  </a:cubicBezTo>
                  <a:cubicBezTo>
                    <a:pt x="73" y="95"/>
                    <a:pt x="77" y="82"/>
                    <a:pt x="77" y="63"/>
                  </a:cubicBezTo>
                  <a:cubicBezTo>
                    <a:pt x="77" y="45"/>
                    <a:pt x="73" y="33"/>
                    <a:pt x="65" y="25"/>
                  </a:cubicBezTo>
                  <a:cubicBezTo>
                    <a:pt x="58" y="17"/>
                    <a:pt x="46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6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Rectangle 24"/>
            <p:cNvSpPr>
              <a:spLocks noChangeArrowheads="1"/>
            </p:cNvSpPr>
            <p:nvPr/>
          </p:nvSpPr>
          <p:spPr bwMode="auto">
            <a:xfrm>
              <a:off x="9112051" y="5261595"/>
              <a:ext cx="9525" cy="131763"/>
            </a:xfrm>
            <a:prstGeom prst="rect">
              <a:avLst/>
            </a:pr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Freeform 25"/>
            <p:cNvSpPr>
              <a:spLocks/>
            </p:cNvSpPr>
            <p:nvPr/>
          </p:nvSpPr>
          <p:spPr bwMode="auto">
            <a:xfrm>
              <a:off x="9150151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2 w 116"/>
                <a:gd name="T7" fmla="*/ 23 h 220"/>
                <a:gd name="T8" fmla="*/ 14 w 116"/>
                <a:gd name="T9" fmla="*/ 62 h 220"/>
                <a:gd name="T10" fmla="*/ 14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1 w 116"/>
                <a:gd name="T19" fmla="*/ 195 h 220"/>
                <a:gd name="T20" fmla="*/ 102 w 116"/>
                <a:gd name="T21" fmla="*/ 195 h 220"/>
                <a:gd name="T22" fmla="*/ 101 w 116"/>
                <a:gd name="T23" fmla="*/ 154 h 220"/>
                <a:gd name="T24" fmla="*/ 101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36"/>
                    <a:pt x="14" y="50"/>
                    <a:pt x="14" y="62"/>
                  </a:cubicBez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2" y="179"/>
                    <a:pt x="101" y="165"/>
                    <a:pt x="101" y="154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Freeform 26"/>
            <p:cNvSpPr>
              <a:spLocks/>
            </p:cNvSpPr>
            <p:nvPr/>
          </p:nvSpPr>
          <p:spPr bwMode="auto">
            <a:xfrm>
              <a:off x="9243813" y="5260008"/>
              <a:ext cx="77788" cy="134938"/>
            </a:xfrm>
            <a:custGeom>
              <a:avLst/>
              <a:gdLst>
                <a:gd name="T0" fmla="*/ 80 w 128"/>
                <a:gd name="T1" fmla="*/ 112 h 226"/>
                <a:gd name="T2" fmla="*/ 128 w 128"/>
                <a:gd name="T3" fmla="*/ 112 h 226"/>
                <a:gd name="T4" fmla="*/ 128 w 128"/>
                <a:gd name="T5" fmla="*/ 216 h 226"/>
                <a:gd name="T6" fmla="*/ 76 w 128"/>
                <a:gd name="T7" fmla="*/ 226 h 226"/>
                <a:gd name="T8" fmla="*/ 20 w 128"/>
                <a:gd name="T9" fmla="*/ 196 h 226"/>
                <a:gd name="T10" fmla="*/ 0 w 128"/>
                <a:gd name="T11" fmla="*/ 112 h 226"/>
                <a:gd name="T12" fmla="*/ 21 w 128"/>
                <a:gd name="T13" fmla="*/ 29 h 226"/>
                <a:gd name="T14" fmla="*/ 79 w 128"/>
                <a:gd name="T15" fmla="*/ 0 h 226"/>
                <a:gd name="T16" fmla="*/ 126 w 128"/>
                <a:gd name="T17" fmla="*/ 14 h 226"/>
                <a:gd name="T18" fmla="*/ 119 w 128"/>
                <a:gd name="T19" fmla="*/ 27 h 226"/>
                <a:gd name="T20" fmla="*/ 79 w 128"/>
                <a:gd name="T21" fmla="*/ 14 h 226"/>
                <a:gd name="T22" fmla="*/ 32 w 128"/>
                <a:gd name="T23" fmla="*/ 39 h 226"/>
                <a:gd name="T24" fmla="*/ 16 w 128"/>
                <a:gd name="T25" fmla="*/ 113 h 226"/>
                <a:gd name="T26" fmla="*/ 32 w 128"/>
                <a:gd name="T27" fmla="*/ 186 h 226"/>
                <a:gd name="T28" fmla="*/ 77 w 128"/>
                <a:gd name="T29" fmla="*/ 212 h 226"/>
                <a:gd name="T30" fmla="*/ 113 w 128"/>
                <a:gd name="T31" fmla="*/ 206 h 226"/>
                <a:gd name="T32" fmla="*/ 113 w 128"/>
                <a:gd name="T33" fmla="*/ 126 h 226"/>
                <a:gd name="T34" fmla="*/ 80 w 128"/>
                <a:gd name="T35" fmla="*/ 126 h 226"/>
                <a:gd name="T36" fmla="*/ 80 w 128"/>
                <a:gd name="T37" fmla="*/ 11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" h="226">
                  <a:moveTo>
                    <a:pt x="80" y="112"/>
                  </a:moveTo>
                  <a:cubicBezTo>
                    <a:pt x="128" y="112"/>
                    <a:pt x="128" y="112"/>
                    <a:pt x="128" y="112"/>
                  </a:cubicBezTo>
                  <a:cubicBezTo>
                    <a:pt x="128" y="216"/>
                    <a:pt x="128" y="216"/>
                    <a:pt x="128" y="216"/>
                  </a:cubicBezTo>
                  <a:cubicBezTo>
                    <a:pt x="111" y="223"/>
                    <a:pt x="94" y="226"/>
                    <a:pt x="76" y="226"/>
                  </a:cubicBezTo>
                  <a:cubicBezTo>
                    <a:pt x="52" y="226"/>
                    <a:pt x="33" y="216"/>
                    <a:pt x="20" y="196"/>
                  </a:cubicBezTo>
                  <a:cubicBezTo>
                    <a:pt x="7" y="176"/>
                    <a:pt x="0" y="148"/>
                    <a:pt x="0" y="112"/>
                  </a:cubicBezTo>
                  <a:cubicBezTo>
                    <a:pt x="0" y="77"/>
                    <a:pt x="7" y="49"/>
                    <a:pt x="21" y="29"/>
                  </a:cubicBezTo>
                  <a:cubicBezTo>
                    <a:pt x="35" y="10"/>
                    <a:pt x="54" y="0"/>
                    <a:pt x="79" y="0"/>
                  </a:cubicBezTo>
                  <a:cubicBezTo>
                    <a:pt x="95" y="0"/>
                    <a:pt x="111" y="5"/>
                    <a:pt x="126" y="14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05" y="18"/>
                    <a:pt x="91" y="14"/>
                    <a:pt x="79" y="14"/>
                  </a:cubicBezTo>
                  <a:cubicBezTo>
                    <a:pt x="58" y="14"/>
                    <a:pt x="42" y="22"/>
                    <a:pt x="32" y="39"/>
                  </a:cubicBezTo>
                  <a:cubicBezTo>
                    <a:pt x="21" y="56"/>
                    <a:pt x="16" y="80"/>
                    <a:pt x="16" y="113"/>
                  </a:cubicBezTo>
                  <a:cubicBezTo>
                    <a:pt x="16" y="144"/>
                    <a:pt x="21" y="169"/>
                    <a:pt x="32" y="186"/>
                  </a:cubicBezTo>
                  <a:cubicBezTo>
                    <a:pt x="43" y="203"/>
                    <a:pt x="58" y="212"/>
                    <a:pt x="77" y="212"/>
                  </a:cubicBezTo>
                  <a:cubicBezTo>
                    <a:pt x="91" y="212"/>
                    <a:pt x="103" y="210"/>
                    <a:pt x="113" y="20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80" y="126"/>
                    <a:pt x="80" y="126"/>
                    <a:pt x="80" y="126"/>
                  </a:cubicBezTo>
                  <a:lnTo>
                    <a:pt x="80" y="112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Freeform 27"/>
            <p:cNvSpPr>
              <a:spLocks/>
            </p:cNvSpPr>
            <p:nvPr/>
          </p:nvSpPr>
          <p:spPr bwMode="auto">
            <a:xfrm>
              <a:off x="9380338" y="5261595"/>
              <a:ext cx="69850" cy="131763"/>
            </a:xfrm>
            <a:custGeom>
              <a:avLst/>
              <a:gdLst>
                <a:gd name="T0" fmla="*/ 116 w 116"/>
                <a:gd name="T1" fmla="*/ 220 h 220"/>
                <a:gd name="T2" fmla="*/ 97 w 116"/>
                <a:gd name="T3" fmla="*/ 220 h 220"/>
                <a:gd name="T4" fmla="*/ 14 w 116"/>
                <a:gd name="T5" fmla="*/ 23 h 220"/>
                <a:gd name="T6" fmla="*/ 13 w 116"/>
                <a:gd name="T7" fmla="*/ 23 h 220"/>
                <a:gd name="T8" fmla="*/ 15 w 116"/>
                <a:gd name="T9" fmla="*/ 62 h 220"/>
                <a:gd name="T10" fmla="*/ 15 w 116"/>
                <a:gd name="T11" fmla="*/ 220 h 220"/>
                <a:gd name="T12" fmla="*/ 0 w 116"/>
                <a:gd name="T13" fmla="*/ 220 h 220"/>
                <a:gd name="T14" fmla="*/ 0 w 116"/>
                <a:gd name="T15" fmla="*/ 0 h 220"/>
                <a:gd name="T16" fmla="*/ 19 w 116"/>
                <a:gd name="T17" fmla="*/ 0 h 220"/>
                <a:gd name="T18" fmla="*/ 102 w 116"/>
                <a:gd name="T19" fmla="*/ 195 h 220"/>
                <a:gd name="T20" fmla="*/ 103 w 116"/>
                <a:gd name="T21" fmla="*/ 195 h 220"/>
                <a:gd name="T22" fmla="*/ 102 w 116"/>
                <a:gd name="T23" fmla="*/ 154 h 220"/>
                <a:gd name="T24" fmla="*/ 102 w 116"/>
                <a:gd name="T25" fmla="*/ 0 h 220"/>
                <a:gd name="T26" fmla="*/ 116 w 116"/>
                <a:gd name="T27" fmla="*/ 0 h 220"/>
                <a:gd name="T28" fmla="*/ 116 w 116"/>
                <a:gd name="T29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220">
                  <a:moveTo>
                    <a:pt x="116" y="220"/>
                  </a:moveTo>
                  <a:cubicBezTo>
                    <a:pt x="97" y="220"/>
                    <a:pt x="97" y="220"/>
                    <a:pt x="97" y="220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36"/>
                    <a:pt x="15" y="50"/>
                    <a:pt x="15" y="62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103" y="195"/>
                    <a:pt x="103" y="195"/>
                    <a:pt x="103" y="195"/>
                  </a:cubicBezTo>
                  <a:cubicBezTo>
                    <a:pt x="102" y="179"/>
                    <a:pt x="102" y="165"/>
                    <a:pt x="102" y="15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16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Freeform 28"/>
            <p:cNvSpPr>
              <a:spLocks/>
            </p:cNvSpPr>
            <p:nvPr/>
          </p:nvSpPr>
          <p:spPr bwMode="auto">
            <a:xfrm>
              <a:off x="9480351" y="5261595"/>
              <a:ext cx="47625" cy="131763"/>
            </a:xfrm>
            <a:custGeom>
              <a:avLst/>
              <a:gdLst>
                <a:gd name="T0" fmla="*/ 30 w 30"/>
                <a:gd name="T1" fmla="*/ 83 h 83"/>
                <a:gd name="T2" fmla="*/ 0 w 30"/>
                <a:gd name="T3" fmla="*/ 83 h 83"/>
                <a:gd name="T4" fmla="*/ 0 w 30"/>
                <a:gd name="T5" fmla="*/ 0 h 83"/>
                <a:gd name="T6" fmla="*/ 30 w 30"/>
                <a:gd name="T7" fmla="*/ 0 h 83"/>
                <a:gd name="T8" fmla="*/ 30 w 30"/>
                <a:gd name="T9" fmla="*/ 5 h 83"/>
                <a:gd name="T10" fmla="*/ 5 w 30"/>
                <a:gd name="T11" fmla="*/ 5 h 83"/>
                <a:gd name="T12" fmla="*/ 5 w 30"/>
                <a:gd name="T13" fmla="*/ 37 h 83"/>
                <a:gd name="T14" fmla="*/ 28 w 30"/>
                <a:gd name="T15" fmla="*/ 37 h 83"/>
                <a:gd name="T16" fmla="*/ 28 w 30"/>
                <a:gd name="T17" fmla="*/ 42 h 83"/>
                <a:gd name="T18" fmla="*/ 5 w 30"/>
                <a:gd name="T19" fmla="*/ 42 h 83"/>
                <a:gd name="T20" fmla="*/ 5 w 30"/>
                <a:gd name="T21" fmla="*/ 78 h 83"/>
                <a:gd name="T22" fmla="*/ 30 w 30"/>
                <a:gd name="T23" fmla="*/ 78 h 83"/>
                <a:gd name="T24" fmla="*/ 30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30" y="83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5" y="5"/>
                  </a:lnTo>
                  <a:lnTo>
                    <a:pt x="5" y="37"/>
                  </a:lnTo>
                  <a:lnTo>
                    <a:pt x="28" y="37"/>
                  </a:lnTo>
                  <a:lnTo>
                    <a:pt x="28" y="42"/>
                  </a:lnTo>
                  <a:lnTo>
                    <a:pt x="5" y="42"/>
                  </a:lnTo>
                  <a:lnTo>
                    <a:pt x="5" y="78"/>
                  </a:lnTo>
                  <a:lnTo>
                    <a:pt x="30" y="78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Freeform 29"/>
            <p:cNvSpPr>
              <a:spLocks/>
            </p:cNvSpPr>
            <p:nvPr/>
          </p:nvSpPr>
          <p:spPr bwMode="auto">
            <a:xfrm>
              <a:off x="9537501" y="5261595"/>
              <a:ext cx="61913" cy="131763"/>
            </a:xfrm>
            <a:custGeom>
              <a:avLst/>
              <a:gdLst>
                <a:gd name="T0" fmla="*/ 22 w 39"/>
                <a:gd name="T1" fmla="*/ 83 h 83"/>
                <a:gd name="T2" fmla="*/ 17 w 39"/>
                <a:gd name="T3" fmla="*/ 83 h 83"/>
                <a:gd name="T4" fmla="*/ 17 w 39"/>
                <a:gd name="T5" fmla="*/ 5 h 83"/>
                <a:gd name="T6" fmla="*/ 0 w 39"/>
                <a:gd name="T7" fmla="*/ 5 h 83"/>
                <a:gd name="T8" fmla="*/ 0 w 39"/>
                <a:gd name="T9" fmla="*/ 0 h 83"/>
                <a:gd name="T10" fmla="*/ 39 w 39"/>
                <a:gd name="T11" fmla="*/ 0 h 83"/>
                <a:gd name="T12" fmla="*/ 39 w 39"/>
                <a:gd name="T13" fmla="*/ 5 h 83"/>
                <a:gd name="T14" fmla="*/ 22 w 39"/>
                <a:gd name="T15" fmla="*/ 5 h 83"/>
                <a:gd name="T16" fmla="*/ 22 w 39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83">
                  <a:moveTo>
                    <a:pt x="22" y="83"/>
                  </a:moveTo>
                  <a:lnTo>
                    <a:pt x="17" y="83"/>
                  </a:lnTo>
                  <a:lnTo>
                    <a:pt x="1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lnTo>
                    <a:pt x="22" y="5"/>
                  </a:lnTo>
                  <a:lnTo>
                    <a:pt x="22" y="83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Freeform 30"/>
            <p:cNvSpPr>
              <a:spLocks/>
            </p:cNvSpPr>
            <p:nvPr/>
          </p:nvSpPr>
          <p:spPr bwMode="auto">
            <a:xfrm>
              <a:off x="9602588" y="5261595"/>
              <a:ext cx="123825" cy="131763"/>
            </a:xfrm>
            <a:custGeom>
              <a:avLst/>
              <a:gdLst>
                <a:gd name="T0" fmla="*/ 192 w 207"/>
                <a:gd name="T1" fmla="*/ 0 h 220"/>
                <a:gd name="T2" fmla="*/ 207 w 207"/>
                <a:gd name="T3" fmla="*/ 0 h 220"/>
                <a:gd name="T4" fmla="*/ 160 w 207"/>
                <a:gd name="T5" fmla="*/ 220 h 220"/>
                <a:gd name="T6" fmla="*/ 142 w 207"/>
                <a:gd name="T7" fmla="*/ 220 h 220"/>
                <a:gd name="T8" fmla="*/ 109 w 207"/>
                <a:gd name="T9" fmla="*/ 55 h 220"/>
                <a:gd name="T10" fmla="*/ 103 w 207"/>
                <a:gd name="T11" fmla="*/ 19 h 220"/>
                <a:gd name="T12" fmla="*/ 101 w 207"/>
                <a:gd name="T13" fmla="*/ 34 h 220"/>
                <a:gd name="T14" fmla="*/ 98 w 207"/>
                <a:gd name="T15" fmla="*/ 55 h 220"/>
                <a:gd name="T16" fmla="*/ 65 w 207"/>
                <a:gd name="T17" fmla="*/ 220 h 220"/>
                <a:gd name="T18" fmla="*/ 47 w 207"/>
                <a:gd name="T19" fmla="*/ 220 h 220"/>
                <a:gd name="T20" fmla="*/ 0 w 207"/>
                <a:gd name="T21" fmla="*/ 0 h 220"/>
                <a:gd name="T22" fmla="*/ 16 w 207"/>
                <a:gd name="T23" fmla="*/ 0 h 220"/>
                <a:gd name="T24" fmla="*/ 47 w 207"/>
                <a:gd name="T25" fmla="*/ 151 h 220"/>
                <a:gd name="T26" fmla="*/ 56 w 207"/>
                <a:gd name="T27" fmla="*/ 203 h 220"/>
                <a:gd name="T28" fmla="*/ 64 w 207"/>
                <a:gd name="T29" fmla="*/ 152 h 220"/>
                <a:gd name="T30" fmla="*/ 95 w 207"/>
                <a:gd name="T31" fmla="*/ 0 h 220"/>
                <a:gd name="T32" fmla="*/ 112 w 207"/>
                <a:gd name="T33" fmla="*/ 0 h 220"/>
                <a:gd name="T34" fmla="*/ 143 w 207"/>
                <a:gd name="T35" fmla="*/ 151 h 220"/>
                <a:gd name="T36" fmla="*/ 150 w 207"/>
                <a:gd name="T37" fmla="*/ 192 h 220"/>
                <a:gd name="T38" fmla="*/ 151 w 207"/>
                <a:gd name="T39" fmla="*/ 203 h 220"/>
                <a:gd name="T40" fmla="*/ 160 w 207"/>
                <a:gd name="T41" fmla="*/ 151 h 220"/>
                <a:gd name="T42" fmla="*/ 192 w 207"/>
                <a:gd name="T4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0">
                  <a:moveTo>
                    <a:pt x="192" y="0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160" y="220"/>
                    <a:pt x="160" y="220"/>
                    <a:pt x="160" y="220"/>
                  </a:cubicBezTo>
                  <a:cubicBezTo>
                    <a:pt x="142" y="220"/>
                    <a:pt x="142" y="220"/>
                    <a:pt x="142" y="220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08" y="53"/>
                    <a:pt x="106" y="41"/>
                    <a:pt x="103" y="19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98" y="55"/>
                    <a:pt x="98" y="55"/>
                    <a:pt x="98" y="55"/>
                  </a:cubicBezTo>
                  <a:cubicBezTo>
                    <a:pt x="65" y="220"/>
                    <a:pt x="65" y="220"/>
                    <a:pt x="65" y="220"/>
                  </a:cubicBezTo>
                  <a:cubicBezTo>
                    <a:pt x="47" y="220"/>
                    <a:pt x="47" y="220"/>
                    <a:pt x="47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1" y="176"/>
                    <a:pt x="55" y="193"/>
                    <a:pt x="56" y="203"/>
                  </a:cubicBezTo>
                  <a:cubicBezTo>
                    <a:pt x="58" y="187"/>
                    <a:pt x="61" y="170"/>
                    <a:pt x="64" y="152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6" y="168"/>
                    <a:pt x="148" y="181"/>
                    <a:pt x="150" y="192"/>
                  </a:cubicBezTo>
                  <a:cubicBezTo>
                    <a:pt x="151" y="203"/>
                    <a:pt x="151" y="203"/>
                    <a:pt x="151" y="203"/>
                  </a:cubicBezTo>
                  <a:cubicBezTo>
                    <a:pt x="154" y="182"/>
                    <a:pt x="157" y="165"/>
                    <a:pt x="160" y="151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Freeform 31"/>
            <p:cNvSpPr>
              <a:spLocks noEditPoints="1"/>
            </p:cNvSpPr>
            <p:nvPr/>
          </p:nvSpPr>
          <p:spPr bwMode="auto">
            <a:xfrm>
              <a:off x="9737526" y="5260008"/>
              <a:ext cx="76200" cy="134938"/>
            </a:xfrm>
            <a:custGeom>
              <a:avLst/>
              <a:gdLst>
                <a:gd name="T0" fmla="*/ 127 w 127"/>
                <a:gd name="T1" fmla="*/ 113 h 226"/>
                <a:gd name="T2" fmla="*/ 111 w 127"/>
                <a:gd name="T3" fmla="*/ 197 h 226"/>
                <a:gd name="T4" fmla="*/ 63 w 127"/>
                <a:gd name="T5" fmla="*/ 226 h 226"/>
                <a:gd name="T6" fmla="*/ 16 w 127"/>
                <a:gd name="T7" fmla="*/ 196 h 226"/>
                <a:gd name="T8" fmla="*/ 0 w 127"/>
                <a:gd name="T9" fmla="*/ 112 h 226"/>
                <a:gd name="T10" fmla="*/ 16 w 127"/>
                <a:gd name="T11" fmla="*/ 28 h 226"/>
                <a:gd name="T12" fmla="*/ 64 w 127"/>
                <a:gd name="T13" fmla="*/ 0 h 226"/>
                <a:gd name="T14" fmla="*/ 111 w 127"/>
                <a:gd name="T15" fmla="*/ 29 h 226"/>
                <a:gd name="T16" fmla="*/ 127 w 127"/>
                <a:gd name="T17" fmla="*/ 113 h 226"/>
                <a:gd name="T18" fmla="*/ 15 w 127"/>
                <a:gd name="T19" fmla="*/ 113 h 226"/>
                <a:gd name="T20" fmla="*/ 28 w 127"/>
                <a:gd name="T21" fmla="*/ 187 h 226"/>
                <a:gd name="T22" fmla="*/ 63 w 127"/>
                <a:gd name="T23" fmla="*/ 212 h 226"/>
                <a:gd name="T24" fmla="*/ 99 w 127"/>
                <a:gd name="T25" fmla="*/ 187 h 226"/>
                <a:gd name="T26" fmla="*/ 112 w 127"/>
                <a:gd name="T27" fmla="*/ 113 h 226"/>
                <a:gd name="T28" fmla="*/ 100 w 127"/>
                <a:gd name="T29" fmla="*/ 39 h 226"/>
                <a:gd name="T30" fmla="*/ 64 w 127"/>
                <a:gd name="T31" fmla="*/ 14 h 226"/>
                <a:gd name="T32" fmla="*/ 28 w 127"/>
                <a:gd name="T33" fmla="*/ 39 h 226"/>
                <a:gd name="T34" fmla="*/ 15 w 127"/>
                <a:gd name="T35" fmla="*/ 1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226">
                  <a:moveTo>
                    <a:pt x="127" y="113"/>
                  </a:moveTo>
                  <a:cubicBezTo>
                    <a:pt x="127" y="149"/>
                    <a:pt x="121" y="177"/>
                    <a:pt x="111" y="197"/>
                  </a:cubicBezTo>
                  <a:cubicBezTo>
                    <a:pt x="100" y="216"/>
                    <a:pt x="84" y="226"/>
                    <a:pt x="63" y="226"/>
                  </a:cubicBezTo>
                  <a:cubicBezTo>
                    <a:pt x="43" y="226"/>
                    <a:pt x="27" y="216"/>
                    <a:pt x="16" y="196"/>
                  </a:cubicBezTo>
                  <a:cubicBezTo>
                    <a:pt x="5" y="177"/>
                    <a:pt x="0" y="149"/>
                    <a:pt x="0" y="112"/>
                  </a:cubicBezTo>
                  <a:cubicBezTo>
                    <a:pt x="0" y="74"/>
                    <a:pt x="5" y="46"/>
                    <a:pt x="16" y="28"/>
                  </a:cubicBezTo>
                  <a:cubicBezTo>
                    <a:pt x="27" y="9"/>
                    <a:pt x="43" y="0"/>
                    <a:pt x="64" y="0"/>
                  </a:cubicBezTo>
                  <a:cubicBezTo>
                    <a:pt x="84" y="0"/>
                    <a:pt x="100" y="10"/>
                    <a:pt x="111" y="29"/>
                  </a:cubicBezTo>
                  <a:cubicBezTo>
                    <a:pt x="122" y="49"/>
                    <a:pt x="127" y="76"/>
                    <a:pt x="127" y="113"/>
                  </a:cubicBezTo>
                  <a:close/>
                  <a:moveTo>
                    <a:pt x="15" y="113"/>
                  </a:moveTo>
                  <a:cubicBezTo>
                    <a:pt x="15" y="145"/>
                    <a:pt x="20" y="170"/>
                    <a:pt x="28" y="187"/>
                  </a:cubicBezTo>
                  <a:cubicBezTo>
                    <a:pt x="36" y="203"/>
                    <a:pt x="48" y="212"/>
                    <a:pt x="63" y="212"/>
                  </a:cubicBezTo>
                  <a:cubicBezTo>
                    <a:pt x="79" y="212"/>
                    <a:pt x="91" y="204"/>
                    <a:pt x="99" y="187"/>
                  </a:cubicBezTo>
                  <a:cubicBezTo>
                    <a:pt x="107" y="170"/>
                    <a:pt x="112" y="146"/>
                    <a:pt x="112" y="113"/>
                  </a:cubicBezTo>
                  <a:cubicBezTo>
                    <a:pt x="112" y="80"/>
                    <a:pt x="108" y="55"/>
                    <a:pt x="100" y="39"/>
                  </a:cubicBezTo>
                  <a:cubicBezTo>
                    <a:pt x="91" y="22"/>
                    <a:pt x="80" y="14"/>
                    <a:pt x="64" y="14"/>
                  </a:cubicBezTo>
                  <a:cubicBezTo>
                    <a:pt x="48" y="14"/>
                    <a:pt x="36" y="22"/>
                    <a:pt x="28" y="39"/>
                  </a:cubicBezTo>
                  <a:cubicBezTo>
                    <a:pt x="19" y="56"/>
                    <a:pt x="15" y="80"/>
                    <a:pt x="15" y="113"/>
                  </a:cubicBez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Freeform 32"/>
            <p:cNvSpPr>
              <a:spLocks noEditPoints="1"/>
            </p:cNvSpPr>
            <p:nvPr/>
          </p:nvSpPr>
          <p:spPr bwMode="auto">
            <a:xfrm>
              <a:off x="9839126" y="5261595"/>
              <a:ext cx="58738" cy="131763"/>
            </a:xfrm>
            <a:custGeom>
              <a:avLst/>
              <a:gdLst>
                <a:gd name="T0" fmla="*/ 14 w 100"/>
                <a:gd name="T1" fmla="*/ 124 h 220"/>
                <a:gd name="T2" fmla="*/ 14 w 100"/>
                <a:gd name="T3" fmla="*/ 220 h 220"/>
                <a:gd name="T4" fmla="*/ 0 w 100"/>
                <a:gd name="T5" fmla="*/ 220 h 220"/>
                <a:gd name="T6" fmla="*/ 0 w 100"/>
                <a:gd name="T7" fmla="*/ 0 h 220"/>
                <a:gd name="T8" fmla="*/ 30 w 100"/>
                <a:gd name="T9" fmla="*/ 0 h 220"/>
                <a:gd name="T10" fmla="*/ 77 w 100"/>
                <a:gd name="T11" fmla="*/ 15 h 220"/>
                <a:gd name="T12" fmla="*/ 92 w 100"/>
                <a:gd name="T13" fmla="*/ 61 h 220"/>
                <a:gd name="T14" fmla="*/ 84 w 100"/>
                <a:gd name="T15" fmla="*/ 98 h 220"/>
                <a:gd name="T16" fmla="*/ 56 w 100"/>
                <a:gd name="T17" fmla="*/ 120 h 220"/>
                <a:gd name="T18" fmla="*/ 100 w 100"/>
                <a:gd name="T19" fmla="*/ 220 h 220"/>
                <a:gd name="T20" fmla="*/ 83 w 100"/>
                <a:gd name="T21" fmla="*/ 220 h 220"/>
                <a:gd name="T22" fmla="*/ 42 w 100"/>
                <a:gd name="T23" fmla="*/ 124 h 220"/>
                <a:gd name="T24" fmla="*/ 14 w 100"/>
                <a:gd name="T25" fmla="*/ 124 h 220"/>
                <a:gd name="T26" fmla="*/ 14 w 100"/>
                <a:gd name="T27" fmla="*/ 110 h 220"/>
                <a:gd name="T28" fmla="*/ 35 w 100"/>
                <a:gd name="T29" fmla="*/ 110 h 220"/>
                <a:gd name="T30" fmla="*/ 66 w 100"/>
                <a:gd name="T31" fmla="*/ 98 h 220"/>
                <a:gd name="T32" fmla="*/ 77 w 100"/>
                <a:gd name="T33" fmla="*/ 61 h 220"/>
                <a:gd name="T34" fmla="*/ 66 w 100"/>
                <a:gd name="T35" fmla="*/ 25 h 220"/>
                <a:gd name="T36" fmla="*/ 31 w 100"/>
                <a:gd name="T37" fmla="*/ 14 h 220"/>
                <a:gd name="T38" fmla="*/ 14 w 100"/>
                <a:gd name="T39" fmla="*/ 14 h 220"/>
                <a:gd name="T40" fmla="*/ 14 w 100"/>
                <a:gd name="T41" fmla="*/ 11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0" h="220">
                  <a:moveTo>
                    <a:pt x="14" y="124"/>
                  </a:moveTo>
                  <a:cubicBezTo>
                    <a:pt x="14" y="220"/>
                    <a:pt x="14" y="220"/>
                    <a:pt x="14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1" y="0"/>
                    <a:pt x="67" y="5"/>
                    <a:pt x="77" y="15"/>
                  </a:cubicBezTo>
                  <a:cubicBezTo>
                    <a:pt x="87" y="25"/>
                    <a:pt x="92" y="40"/>
                    <a:pt x="92" y="61"/>
                  </a:cubicBezTo>
                  <a:cubicBezTo>
                    <a:pt x="92" y="76"/>
                    <a:pt x="89" y="88"/>
                    <a:pt x="84" y="98"/>
                  </a:cubicBezTo>
                  <a:cubicBezTo>
                    <a:pt x="78" y="108"/>
                    <a:pt x="69" y="115"/>
                    <a:pt x="56" y="120"/>
                  </a:cubicBezTo>
                  <a:cubicBezTo>
                    <a:pt x="100" y="220"/>
                    <a:pt x="100" y="220"/>
                    <a:pt x="100" y="220"/>
                  </a:cubicBezTo>
                  <a:cubicBezTo>
                    <a:pt x="83" y="220"/>
                    <a:pt x="83" y="220"/>
                    <a:pt x="83" y="220"/>
                  </a:cubicBezTo>
                  <a:cubicBezTo>
                    <a:pt x="42" y="124"/>
                    <a:pt x="42" y="124"/>
                    <a:pt x="42" y="124"/>
                  </a:cubicBezTo>
                  <a:lnTo>
                    <a:pt x="14" y="124"/>
                  </a:lnTo>
                  <a:close/>
                  <a:moveTo>
                    <a:pt x="14" y="110"/>
                  </a:moveTo>
                  <a:cubicBezTo>
                    <a:pt x="35" y="110"/>
                    <a:pt x="35" y="110"/>
                    <a:pt x="35" y="110"/>
                  </a:cubicBezTo>
                  <a:cubicBezTo>
                    <a:pt x="48" y="110"/>
                    <a:pt x="59" y="106"/>
                    <a:pt x="66" y="98"/>
                  </a:cubicBezTo>
                  <a:cubicBezTo>
                    <a:pt x="73" y="90"/>
                    <a:pt x="77" y="77"/>
                    <a:pt x="77" y="61"/>
                  </a:cubicBezTo>
                  <a:cubicBezTo>
                    <a:pt x="77" y="45"/>
                    <a:pt x="73" y="33"/>
                    <a:pt x="66" y="25"/>
                  </a:cubicBezTo>
                  <a:cubicBezTo>
                    <a:pt x="58" y="18"/>
                    <a:pt x="47" y="14"/>
                    <a:pt x="31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11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Freeform 33"/>
            <p:cNvSpPr>
              <a:spLocks/>
            </p:cNvSpPr>
            <p:nvPr/>
          </p:nvSpPr>
          <p:spPr bwMode="auto">
            <a:xfrm>
              <a:off x="9916913" y="5261595"/>
              <a:ext cx="60325" cy="131763"/>
            </a:xfrm>
            <a:custGeom>
              <a:avLst/>
              <a:gdLst>
                <a:gd name="T0" fmla="*/ 100 w 100"/>
                <a:gd name="T1" fmla="*/ 220 h 220"/>
                <a:gd name="T2" fmla="*/ 84 w 100"/>
                <a:gd name="T3" fmla="*/ 220 h 220"/>
                <a:gd name="T4" fmla="*/ 32 w 100"/>
                <a:gd name="T5" fmla="*/ 110 h 220"/>
                <a:gd name="T6" fmla="*/ 15 w 100"/>
                <a:gd name="T7" fmla="*/ 133 h 220"/>
                <a:gd name="T8" fmla="*/ 15 w 100"/>
                <a:gd name="T9" fmla="*/ 220 h 220"/>
                <a:gd name="T10" fmla="*/ 0 w 100"/>
                <a:gd name="T11" fmla="*/ 220 h 220"/>
                <a:gd name="T12" fmla="*/ 0 w 100"/>
                <a:gd name="T13" fmla="*/ 0 h 220"/>
                <a:gd name="T14" fmla="*/ 15 w 100"/>
                <a:gd name="T15" fmla="*/ 0 h 220"/>
                <a:gd name="T16" fmla="*/ 15 w 100"/>
                <a:gd name="T17" fmla="*/ 116 h 220"/>
                <a:gd name="T18" fmla="*/ 80 w 100"/>
                <a:gd name="T19" fmla="*/ 0 h 220"/>
                <a:gd name="T20" fmla="*/ 96 w 100"/>
                <a:gd name="T21" fmla="*/ 0 h 220"/>
                <a:gd name="T22" fmla="*/ 41 w 100"/>
                <a:gd name="T23" fmla="*/ 97 h 220"/>
                <a:gd name="T24" fmla="*/ 100 w 100"/>
                <a:gd name="T25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220">
                  <a:moveTo>
                    <a:pt x="100" y="220"/>
                  </a:moveTo>
                  <a:cubicBezTo>
                    <a:pt x="84" y="220"/>
                    <a:pt x="84" y="220"/>
                    <a:pt x="84" y="22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5" y="220"/>
                    <a:pt x="15" y="220"/>
                    <a:pt x="1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20" y="107"/>
                    <a:pt x="42" y="68"/>
                    <a:pt x="8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1" y="97"/>
                    <a:pt x="41" y="97"/>
                    <a:pt x="41" y="97"/>
                  </a:cubicBezTo>
                  <a:lnTo>
                    <a:pt x="100" y="220"/>
                  </a:lnTo>
                  <a:close/>
                </a:path>
              </a:pathLst>
            </a:custGeom>
            <a:solidFill>
              <a:srgbClr val="F59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de-AT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8" name="Textfeld 97"/>
          <p:cNvSpPr txBox="1"/>
          <p:nvPr/>
        </p:nvSpPr>
        <p:spPr>
          <a:xfrm>
            <a:off x="285591" y="252782"/>
            <a:ext cx="47588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POTENCIAL</a:t>
            </a:r>
            <a:endParaRPr lang="de-AT" sz="2400" cap="all" spc="-75" dirty="0" smtClean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  <a:p>
            <a:r>
              <a:rPr sz="280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y </a:t>
            </a:r>
            <a:r>
              <a:rPr sz="280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expansión</a:t>
            </a:r>
            <a:r>
              <a:rPr sz="280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280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en</a:t>
            </a:r>
            <a:r>
              <a:rPr sz="280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el </a:t>
            </a:r>
            <a:r>
              <a:rPr sz="280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país</a:t>
            </a:r>
            <a:endParaRPr sz="2800" cap="all" spc="-75" dirty="0">
              <a:solidFill>
                <a:srgbClr val="2E3834"/>
              </a:solidFill>
              <a:latin typeface="Open Sans Condensed bold"/>
              <a:ea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5560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3"/>
          <a:stretch/>
        </p:blipFill>
        <p:spPr>
          <a:xfrm>
            <a:off x="0" y="-1"/>
            <a:ext cx="9144000" cy="5162551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1168984" y="2625027"/>
            <a:ext cx="2178994" cy="2178994"/>
            <a:chOff x="1605486" y="3441699"/>
            <a:chExt cx="3186000" cy="3186000"/>
          </a:xfrm>
          <a:effectLst>
            <a:outerShdw blurRad="317500" sx="103000" sy="103000" algn="ctr" rotWithShape="0">
              <a:prstClr val="black">
                <a:alpha val="28000"/>
              </a:prstClr>
            </a:outerShdw>
          </a:effectLst>
        </p:grpSpPr>
        <p:grpSp>
          <p:nvGrpSpPr>
            <p:cNvPr id="3" name="Gruppieren 2"/>
            <p:cNvGrpSpPr/>
            <p:nvPr/>
          </p:nvGrpSpPr>
          <p:grpSpPr>
            <a:xfrm>
              <a:off x="1605486" y="3441699"/>
              <a:ext cx="3186000" cy="3186000"/>
              <a:chOff x="2347677" y="823676"/>
              <a:chExt cx="2667470" cy="2667470"/>
            </a:xfrm>
          </p:grpSpPr>
          <p:sp>
            <p:nvSpPr>
              <p:cNvPr id="4" name="Ellipse 3"/>
              <p:cNvSpPr/>
              <p:nvPr/>
            </p:nvSpPr>
            <p:spPr>
              <a:xfrm>
                <a:off x="2409825" y="885824"/>
                <a:ext cx="2543175" cy="2543175"/>
              </a:xfrm>
              <a:prstGeom prst="ellipse">
                <a:avLst/>
              </a:prstGeom>
              <a:solidFill>
                <a:srgbClr val="C3D6A5"/>
              </a:solidFill>
              <a:ln w="177800" cap="flat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IE" sz="825" dirty="0">
                  <a:solidFill>
                    <a:srgbClr val="3B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" name="Ellipse 4"/>
              <p:cNvSpPr/>
              <p:nvPr/>
            </p:nvSpPr>
            <p:spPr>
              <a:xfrm>
                <a:off x="2347677" y="823676"/>
                <a:ext cx="2667470" cy="2667470"/>
              </a:xfrm>
              <a:prstGeom prst="ellipse">
                <a:avLst/>
              </a:prstGeom>
              <a:noFill/>
              <a:ln w="152400" cap="flat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013"/>
              </a:p>
            </p:txBody>
          </p:sp>
        </p:grpSp>
        <p:sp>
          <p:nvSpPr>
            <p:cNvPr id="13" name="Textfeld 12"/>
            <p:cNvSpPr txBox="1"/>
            <p:nvPr/>
          </p:nvSpPr>
          <p:spPr>
            <a:xfrm>
              <a:off x="1842856" y="3950222"/>
              <a:ext cx="2911506" cy="149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69081"/>
              <a:r>
                <a:rPr sz="3300" dirty="0">
                  <a:solidFill>
                    <a:srgbClr val="76B72A"/>
                  </a:solidFill>
                  <a:latin typeface="Open Sans Condensed bold"/>
                  <a:ea typeface="Open Sans Condensed bold"/>
                  <a:cs typeface="Open Sans Condensed bold"/>
                </a:rPr>
                <a:t>25%</a:t>
              </a:r>
            </a:p>
            <a:p>
              <a:pPr>
                <a:lnSpc>
                  <a:spcPts val="1200"/>
                </a:lnSpc>
              </a:pPr>
              <a:r>
                <a:rPr sz="1013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de los </a:t>
              </a:r>
              <a:r>
                <a:rPr sz="1013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poseedores</a:t>
              </a:r>
              <a:r>
                <a:rPr sz="1013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de </a:t>
              </a:r>
              <a:r>
                <a:rPr sz="1013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tarjetas</a:t>
              </a:r>
              <a:r>
                <a:rPr sz="1013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de </a:t>
              </a:r>
              <a:r>
                <a:rPr sz="1013" dirty="0" err="1" smtClean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cliente</a:t>
              </a:r>
              <a:r>
                <a:rPr lang="es-ES" sz="1013" dirty="0" smtClean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013" dirty="0" err="1" smtClean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compran</a:t>
              </a:r>
              <a:r>
                <a:rPr sz="1013" dirty="0" smtClean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013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más</a:t>
              </a:r>
              <a:r>
                <a:rPr sz="1013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a menudo</a:t>
              </a:r>
              <a:endParaRPr lang="de-AT" sz="1013" dirty="0">
                <a:solidFill>
                  <a:srgbClr val="3B3838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  <a:p>
              <a:pPr lvl="0"/>
              <a:r>
                <a:rPr sz="750" dirty="0">
                  <a:solidFill>
                    <a:srgbClr val="3B3838"/>
                  </a:solidFill>
                  <a:latin typeface="Open Sans"/>
                  <a:ea typeface="Open Sans"/>
                  <a:cs typeface="Open Sans"/>
                </a:rPr>
                <a:t>Fuente: Nielsen, 2008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3522577" y="2909990"/>
            <a:ext cx="2476161" cy="2364584"/>
            <a:chOff x="6096000" y="3277316"/>
            <a:chExt cx="3335457" cy="3185160"/>
          </a:xfrm>
          <a:effectLst>
            <a:outerShdw blurRad="317500" dist="50800" dir="5400000" sx="103000" sy="103000" algn="ctr" rotWithShape="0">
              <a:srgbClr val="000000">
                <a:alpha val="28000"/>
              </a:srgbClr>
            </a:outerShdw>
          </a:effectLst>
        </p:grpSpPr>
        <p:grpSp>
          <p:nvGrpSpPr>
            <p:cNvPr id="9" name="Gruppieren 8"/>
            <p:cNvGrpSpPr/>
            <p:nvPr/>
          </p:nvGrpSpPr>
          <p:grpSpPr>
            <a:xfrm>
              <a:off x="6096000" y="3277316"/>
              <a:ext cx="3185160" cy="3185160"/>
              <a:chOff x="2347677" y="823676"/>
              <a:chExt cx="2667470" cy="2667470"/>
            </a:xfrm>
          </p:grpSpPr>
          <p:sp>
            <p:nvSpPr>
              <p:cNvPr id="10" name="Ellipse 9"/>
              <p:cNvSpPr/>
              <p:nvPr/>
            </p:nvSpPr>
            <p:spPr>
              <a:xfrm>
                <a:off x="2409825" y="885824"/>
                <a:ext cx="2543175" cy="2543175"/>
              </a:xfrm>
              <a:prstGeom prst="ellipse">
                <a:avLst/>
              </a:prstGeom>
              <a:solidFill>
                <a:srgbClr val="7BBBE7"/>
              </a:solidFill>
              <a:ln w="177800" cap="flat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IE" sz="788" dirty="0">
                  <a:solidFill>
                    <a:srgbClr val="3B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2347677" y="823676"/>
                <a:ext cx="2667470" cy="2667470"/>
              </a:xfrm>
              <a:prstGeom prst="ellipse">
                <a:avLst/>
              </a:prstGeom>
              <a:noFill/>
              <a:ln w="152400" cap="flat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013"/>
              </a:p>
            </p:txBody>
          </p:sp>
        </p:grpSp>
        <p:sp>
          <p:nvSpPr>
            <p:cNvPr id="14" name="Textfeld 13"/>
            <p:cNvSpPr txBox="1"/>
            <p:nvPr/>
          </p:nvSpPr>
          <p:spPr>
            <a:xfrm>
              <a:off x="6292115" y="3607121"/>
              <a:ext cx="3139342" cy="2227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69081"/>
              <a:r>
                <a:rPr sz="33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83%</a:t>
              </a:r>
            </a:p>
            <a:p>
              <a:pPr>
                <a:lnSpc>
                  <a:spcPts val="1200"/>
                </a:lnSpc>
              </a:pP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de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los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poseedores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de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tarjetas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de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clientes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 smtClean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cambian</a:t>
              </a:r>
              <a:r>
                <a:rPr sz="1100" dirty="0" smtClean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activamente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su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comportamiento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de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compra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</a:p>
            <a:p>
              <a:pPr>
                <a:lnSpc>
                  <a:spcPts val="1200"/>
                </a:lnSpc>
              </a:pP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cuando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participan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en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 smtClean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programas</a:t>
              </a:r>
              <a:endParaRPr lang="de-AT" sz="1100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endParaRPr>
            </a:p>
            <a:p>
              <a:pPr>
                <a:lnSpc>
                  <a:spcPts val="1200"/>
                </a:lnSpc>
              </a:pPr>
              <a:r>
                <a:rPr sz="1100" dirty="0" smtClean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de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fidelización</a:t>
              </a:r>
              <a:r>
                <a:rPr sz="1100" dirty="0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 de </a:t>
              </a:r>
              <a:r>
                <a:rPr sz="1100" dirty="0" err="1">
                  <a:solidFill>
                    <a:srgbClr val="3B3838"/>
                  </a:solidFill>
                  <a:latin typeface="Open Sans Condensed bold"/>
                  <a:ea typeface="Open Sans Condensed bold"/>
                  <a:cs typeface="Open Sans Condensed bold"/>
                </a:rPr>
                <a:t>clientes</a:t>
              </a:r>
              <a:endParaRPr sz="1100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endParaRPr>
            </a:p>
            <a:p>
              <a:pPr>
                <a:lnSpc>
                  <a:spcPts val="1200"/>
                </a:lnSpc>
              </a:pPr>
              <a:r>
                <a:rPr sz="750" dirty="0">
                  <a:solidFill>
                    <a:srgbClr val="3B3838"/>
                  </a:solidFill>
                  <a:latin typeface="Open Sans"/>
                  <a:ea typeface="Open Sans"/>
                  <a:cs typeface="Open Sans"/>
                </a:rPr>
                <a:t>Fuente: </a:t>
              </a:r>
              <a:r>
                <a:rPr sz="750" dirty="0" err="1">
                  <a:solidFill>
                    <a:srgbClr val="3B3838"/>
                  </a:solidFill>
                  <a:latin typeface="Open Sans"/>
                  <a:ea typeface="Open Sans"/>
                  <a:cs typeface="Open Sans"/>
                </a:rPr>
                <a:t>Makam</a:t>
              </a:r>
              <a:r>
                <a:rPr sz="750" dirty="0">
                  <a:solidFill>
                    <a:srgbClr val="3B3838"/>
                  </a:solidFill>
                  <a:latin typeface="Open Sans"/>
                  <a:ea typeface="Open Sans"/>
                  <a:cs typeface="Open Sans"/>
                </a:rPr>
                <a:t> Market </a:t>
              </a:r>
              <a:r>
                <a:rPr sz="750" dirty="0" err="1">
                  <a:solidFill>
                    <a:srgbClr val="3B3838"/>
                  </a:solidFill>
                  <a:latin typeface="Open Sans"/>
                  <a:ea typeface="Open Sans"/>
                  <a:cs typeface="Open Sans"/>
                </a:rPr>
                <a:t>Reseach</a:t>
              </a:r>
              <a:r>
                <a:rPr sz="750" dirty="0">
                  <a:solidFill>
                    <a:srgbClr val="3B3838"/>
                  </a:solidFill>
                  <a:latin typeface="Open Sans"/>
                  <a:ea typeface="Open Sans"/>
                  <a:cs typeface="Open Sans"/>
                </a:rPr>
                <a:t>, 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003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fik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08" y="0"/>
            <a:ext cx="4504025" cy="51435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002065" y="3759577"/>
            <a:ext cx="3648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5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Ventajas en</a:t>
            </a:r>
          </a:p>
          <a:p>
            <a:pPr algn="ctr"/>
            <a:r>
              <a:rPr sz="15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todas las compras</a:t>
            </a:r>
          </a:p>
        </p:txBody>
      </p:sp>
      <p:grpSp>
        <p:nvGrpSpPr>
          <p:cNvPr id="64" name="Gruppieren 63"/>
          <p:cNvGrpSpPr/>
          <p:nvPr/>
        </p:nvGrpSpPr>
        <p:grpSpPr>
          <a:xfrm flipH="1">
            <a:off x="3766602" y="3452183"/>
            <a:ext cx="1732387" cy="816564"/>
            <a:chOff x="5087803" y="4602910"/>
            <a:chExt cx="2309849" cy="1088752"/>
          </a:xfrm>
        </p:grpSpPr>
        <p:cxnSp>
          <p:nvCxnSpPr>
            <p:cNvPr id="33" name="Gerader Verbinder 32"/>
            <p:cNvCxnSpPr/>
            <p:nvPr/>
          </p:nvCxnSpPr>
          <p:spPr>
            <a:xfrm flipH="1" flipV="1">
              <a:off x="6445251" y="4602910"/>
              <a:ext cx="946149" cy="1088399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>
              <a:off x="5087803" y="5691662"/>
              <a:ext cx="2309849" cy="0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ieren 60"/>
          <p:cNvGrpSpPr/>
          <p:nvPr/>
        </p:nvGrpSpPr>
        <p:grpSpPr>
          <a:xfrm>
            <a:off x="1676289" y="2125546"/>
            <a:ext cx="2616135" cy="361950"/>
            <a:chOff x="1965892" y="2834063"/>
            <a:chExt cx="3488180" cy="482600"/>
          </a:xfrm>
        </p:grpSpPr>
        <p:cxnSp>
          <p:nvCxnSpPr>
            <p:cNvPr id="23" name="Gerader Verbinder 22"/>
            <p:cNvCxnSpPr/>
            <p:nvPr/>
          </p:nvCxnSpPr>
          <p:spPr>
            <a:xfrm>
              <a:off x="4931613" y="2834063"/>
              <a:ext cx="522459" cy="482600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>
              <a:off x="1965892" y="2834063"/>
              <a:ext cx="2973831" cy="0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ieren 61"/>
          <p:cNvGrpSpPr/>
          <p:nvPr/>
        </p:nvGrpSpPr>
        <p:grpSpPr>
          <a:xfrm>
            <a:off x="1130189" y="2767016"/>
            <a:ext cx="2810244" cy="258079"/>
            <a:chOff x="1237758" y="3689351"/>
            <a:chExt cx="3746992" cy="344105"/>
          </a:xfrm>
        </p:grpSpPr>
        <p:cxnSp>
          <p:nvCxnSpPr>
            <p:cNvPr id="28" name="Gerader Verbinder 27"/>
            <p:cNvCxnSpPr/>
            <p:nvPr/>
          </p:nvCxnSpPr>
          <p:spPr>
            <a:xfrm>
              <a:off x="4336562" y="3689351"/>
              <a:ext cx="648188" cy="344105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/>
            <p:cNvCxnSpPr/>
            <p:nvPr/>
          </p:nvCxnSpPr>
          <p:spPr>
            <a:xfrm>
              <a:off x="1237758" y="3693300"/>
              <a:ext cx="3108155" cy="0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ieren 62"/>
          <p:cNvGrpSpPr/>
          <p:nvPr/>
        </p:nvGrpSpPr>
        <p:grpSpPr>
          <a:xfrm>
            <a:off x="1485789" y="3271486"/>
            <a:ext cx="2573675" cy="236095"/>
            <a:chOff x="1711892" y="4361986"/>
            <a:chExt cx="3431566" cy="314794"/>
          </a:xfrm>
        </p:grpSpPr>
        <p:cxnSp>
          <p:nvCxnSpPr>
            <p:cNvPr id="30" name="Gerader Verbinder 29"/>
            <p:cNvCxnSpPr/>
            <p:nvPr/>
          </p:nvCxnSpPr>
          <p:spPr>
            <a:xfrm flipV="1">
              <a:off x="4670235" y="4361986"/>
              <a:ext cx="473223" cy="314794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>
              <a:off x="1711892" y="4669312"/>
              <a:ext cx="2964882" cy="0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/>
          <p:cNvGrpSpPr/>
          <p:nvPr/>
        </p:nvGrpSpPr>
        <p:grpSpPr>
          <a:xfrm>
            <a:off x="5179562" y="3165231"/>
            <a:ext cx="1779928" cy="340570"/>
            <a:chOff x="6636921" y="4220301"/>
            <a:chExt cx="2373237" cy="454093"/>
          </a:xfrm>
        </p:grpSpPr>
        <p:cxnSp>
          <p:nvCxnSpPr>
            <p:cNvPr id="38" name="Gerader Verbinder 37"/>
            <p:cNvCxnSpPr/>
            <p:nvPr/>
          </p:nvCxnSpPr>
          <p:spPr>
            <a:xfrm>
              <a:off x="6636921" y="4220301"/>
              <a:ext cx="540167" cy="454093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/>
            <p:cNvCxnSpPr/>
            <p:nvPr/>
          </p:nvCxnSpPr>
          <p:spPr>
            <a:xfrm>
              <a:off x="7165974" y="4669311"/>
              <a:ext cx="1844184" cy="0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/>
          <p:cNvGrpSpPr/>
          <p:nvPr/>
        </p:nvGrpSpPr>
        <p:grpSpPr>
          <a:xfrm>
            <a:off x="5383757" y="2766869"/>
            <a:ext cx="1664634" cy="173270"/>
            <a:chOff x="6909180" y="3689159"/>
            <a:chExt cx="2219511" cy="231027"/>
          </a:xfrm>
        </p:grpSpPr>
        <p:cxnSp>
          <p:nvCxnSpPr>
            <p:cNvPr id="41" name="Gerader Verbinder 40"/>
            <p:cNvCxnSpPr/>
            <p:nvPr/>
          </p:nvCxnSpPr>
          <p:spPr>
            <a:xfrm flipH="1">
              <a:off x="6909180" y="3689350"/>
              <a:ext cx="729870" cy="230836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/>
            <p:cNvCxnSpPr/>
            <p:nvPr/>
          </p:nvCxnSpPr>
          <p:spPr>
            <a:xfrm>
              <a:off x="7629525" y="3689159"/>
              <a:ext cx="1499166" cy="0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fi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49" y="918246"/>
            <a:ext cx="1338959" cy="14698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32726" r="21259" b="43904"/>
          <a:stretch/>
        </p:blipFill>
        <p:spPr>
          <a:xfrm>
            <a:off x="6235366" y="4331368"/>
            <a:ext cx="2905847" cy="81213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904339" y="1628463"/>
            <a:ext cx="29899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z="15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Tener la sensación de haber </a:t>
            </a:r>
            <a:br>
              <a:rPr sz="15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</a:br>
            <a:r>
              <a:rPr sz="15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realizado una buena compra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24094" y="2500080"/>
            <a:ext cx="26126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z="1500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Experiencia</a:t>
            </a:r>
            <a:r>
              <a:rPr sz="15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500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positiva</a:t>
            </a:r>
            <a:r>
              <a:rPr sz="15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de </a:t>
            </a:r>
            <a:r>
              <a:rPr sz="1500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compra</a:t>
            </a:r>
            <a:r>
              <a:rPr sz="15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4314" y="3234566"/>
            <a:ext cx="2946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z="1500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Pagar</a:t>
            </a:r>
            <a:r>
              <a:rPr sz="15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sin </a:t>
            </a:r>
            <a:r>
              <a:rPr sz="1500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dinero</a:t>
            </a:r>
            <a:r>
              <a:rPr sz="15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500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en</a:t>
            </a:r>
            <a:r>
              <a:rPr sz="15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500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efectivo</a:t>
            </a:r>
            <a:endParaRPr sz="1500" dirty="0">
              <a:solidFill>
                <a:srgbClr val="2E3834"/>
              </a:solidFill>
              <a:latin typeface="Open Sans Condensed"/>
              <a:ea typeface="Open Sans Condensed"/>
              <a:cs typeface="Open Sans Condensed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368670" y="1426938"/>
            <a:ext cx="3381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5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Una tarjeta de ventajas</a:t>
            </a:r>
          </a:p>
          <a:p>
            <a:r>
              <a:rPr sz="15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para todas las compras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859331" y="2500080"/>
            <a:ext cx="31057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500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Ahorrar</a:t>
            </a:r>
            <a:r>
              <a:rPr sz="15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500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dinero</a:t>
            </a:r>
            <a:r>
              <a:rPr sz="15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702088" y="3238485"/>
            <a:ext cx="33694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5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Obtener puntos 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285591" y="252782"/>
            <a:ext cx="3676561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¿Qué quiere </a:t>
            </a:r>
            <a:endParaRPr lang="de-AT" sz="2400" cap="all" spc="-75" dirty="0" smtClean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  <a:p>
            <a:r>
              <a:rPr sz="315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el cliente?</a:t>
            </a:r>
          </a:p>
        </p:txBody>
      </p:sp>
      <p:grpSp>
        <p:nvGrpSpPr>
          <p:cNvPr id="81" name="Group 4"/>
          <p:cNvGrpSpPr>
            <a:grpSpLocks noChangeAspect="1"/>
          </p:cNvGrpSpPr>
          <p:nvPr/>
        </p:nvGrpSpPr>
        <p:grpSpPr bwMode="auto">
          <a:xfrm>
            <a:off x="7685702" y="4522258"/>
            <a:ext cx="1072545" cy="432374"/>
            <a:chOff x="1218" y="950"/>
            <a:chExt cx="3324" cy="1340"/>
          </a:xfrm>
        </p:grpSpPr>
        <p:sp>
          <p:nvSpPr>
            <p:cNvPr id="8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3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8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5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6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8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9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0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1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2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3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4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5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6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016536" y="1948625"/>
            <a:ext cx="2177903" cy="285333"/>
            <a:chOff x="6806147" y="2826136"/>
            <a:chExt cx="2903871" cy="380444"/>
          </a:xfrm>
        </p:grpSpPr>
        <p:cxnSp>
          <p:nvCxnSpPr>
            <p:cNvPr id="47" name="Gerader Verbinder 46"/>
            <p:cNvCxnSpPr/>
            <p:nvPr/>
          </p:nvCxnSpPr>
          <p:spPr>
            <a:xfrm flipH="1">
              <a:off x="6806147" y="2826327"/>
              <a:ext cx="522637" cy="380253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/>
            <p:cNvCxnSpPr/>
            <p:nvPr/>
          </p:nvCxnSpPr>
          <p:spPr>
            <a:xfrm>
              <a:off x="7321550" y="2826136"/>
              <a:ext cx="2388468" cy="0"/>
            </a:xfrm>
            <a:prstGeom prst="line">
              <a:avLst/>
            </a:prstGeom>
            <a:ln w="19050">
              <a:solidFill>
                <a:srgbClr val="79B8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3" t="30222" r="35003" b="30032"/>
          <a:stretch/>
        </p:blipFill>
        <p:spPr>
          <a:xfrm>
            <a:off x="3687555" y="1820430"/>
            <a:ext cx="1980399" cy="18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4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5" b="11967"/>
          <a:stretch/>
        </p:blipFill>
        <p:spPr>
          <a:xfrm>
            <a:off x="0" y="-5715"/>
            <a:ext cx="9144000" cy="51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5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63" y="3840263"/>
            <a:ext cx="1720795" cy="16380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" y="1628681"/>
            <a:ext cx="2416924" cy="215106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7" y="1514203"/>
            <a:ext cx="2486531" cy="3849150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3204327" y="1158208"/>
            <a:ext cx="360407" cy="3466955"/>
            <a:chOff x="5295900" y="2546604"/>
            <a:chExt cx="589563" cy="1803146"/>
          </a:xfrm>
        </p:grpSpPr>
        <p:cxnSp>
          <p:nvCxnSpPr>
            <p:cNvPr id="14" name="Gerader Verbinder 13"/>
            <p:cNvCxnSpPr/>
            <p:nvPr/>
          </p:nvCxnSpPr>
          <p:spPr>
            <a:xfrm>
              <a:off x="5295900" y="2553520"/>
              <a:ext cx="56515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>
            <a:xfrm>
              <a:off x="5301216" y="4344434"/>
              <a:ext cx="58424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 flipV="1">
              <a:off x="5861050" y="2546604"/>
              <a:ext cx="0" cy="1803146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/>
          <p:cNvGrpSpPr/>
          <p:nvPr/>
        </p:nvGrpSpPr>
        <p:grpSpPr>
          <a:xfrm>
            <a:off x="3438680" y="2778971"/>
            <a:ext cx="222253" cy="225426"/>
            <a:chOff x="4441766" y="2810913"/>
            <a:chExt cx="222253" cy="225426"/>
          </a:xfrm>
        </p:grpSpPr>
        <p:sp>
          <p:nvSpPr>
            <p:cNvPr id="27" name="Oval 5329"/>
            <p:cNvSpPr>
              <a:spLocks noChangeArrowheads="1"/>
            </p:cNvSpPr>
            <p:nvPr/>
          </p:nvSpPr>
          <p:spPr bwMode="auto">
            <a:xfrm>
              <a:off x="4441766" y="2810913"/>
              <a:ext cx="222253" cy="225426"/>
            </a:xfrm>
            <a:prstGeom prst="ellipse">
              <a:avLst/>
            </a:prstGeom>
            <a:solidFill>
              <a:srgbClr val="00376D"/>
            </a:solidFill>
            <a:ln w="23813" cap="flat">
              <a:solidFill>
                <a:schemeClr val="bg1">
                  <a:lumMod val="5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prstClr val="black"/>
                </a:solidFill>
              </a:endParaRPr>
            </a:p>
          </p:txBody>
        </p:sp>
        <p:sp>
          <p:nvSpPr>
            <p:cNvPr id="28" name="Line 5330"/>
            <p:cNvSpPr>
              <a:spLocks noChangeShapeType="1"/>
            </p:cNvSpPr>
            <p:nvPr/>
          </p:nvSpPr>
          <p:spPr bwMode="auto">
            <a:xfrm>
              <a:off x="4495741" y="2922038"/>
              <a:ext cx="90489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prstClr val="black"/>
                </a:solidFill>
              </a:endParaRPr>
            </a:p>
          </p:txBody>
        </p:sp>
        <p:sp>
          <p:nvSpPr>
            <p:cNvPr id="29" name="Line 5331"/>
            <p:cNvSpPr>
              <a:spLocks noChangeShapeType="1"/>
            </p:cNvSpPr>
            <p:nvPr/>
          </p:nvSpPr>
          <p:spPr bwMode="auto">
            <a:xfrm flipV="1">
              <a:off x="4559242" y="2922038"/>
              <a:ext cx="39688" cy="4603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prstClr val="black"/>
                </a:solidFill>
              </a:endParaRPr>
            </a:p>
          </p:txBody>
        </p:sp>
        <p:sp>
          <p:nvSpPr>
            <p:cNvPr id="30" name="Line 5332"/>
            <p:cNvSpPr>
              <a:spLocks noChangeShapeType="1"/>
            </p:cNvSpPr>
            <p:nvPr/>
          </p:nvSpPr>
          <p:spPr bwMode="auto">
            <a:xfrm>
              <a:off x="4559242" y="2877588"/>
              <a:ext cx="39688" cy="4445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prstClr val="black"/>
                </a:solidFill>
              </a:endParaRPr>
            </a:p>
          </p:txBody>
        </p:sp>
      </p:grpSp>
      <p:sp>
        <p:nvSpPr>
          <p:cNvPr id="41" name="Ellipse 40"/>
          <p:cNvSpPr/>
          <p:nvPr/>
        </p:nvSpPr>
        <p:spPr>
          <a:xfrm rot="650512">
            <a:off x="7041033" y="117599"/>
            <a:ext cx="1919330" cy="1919330"/>
          </a:xfrm>
          <a:prstGeom prst="ellipse">
            <a:avLst/>
          </a:prstGeom>
          <a:solidFill>
            <a:srgbClr val="00376D"/>
          </a:solidFill>
          <a:ln w="152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sz="1600" dirty="0">
                <a:solidFill>
                  <a:prstClr val="white"/>
                </a:solidFill>
                <a:latin typeface="Open Sans Condensed Light"/>
                <a:ea typeface="Open Sans Condensed Light"/>
                <a:cs typeface="Open Sans Condensed Light"/>
              </a:rPr>
              <a:t>Los </a:t>
            </a:r>
            <a:r>
              <a:rPr sz="1600" dirty="0" err="1">
                <a:solidFill>
                  <a:prstClr val="white"/>
                </a:solidFill>
                <a:latin typeface="Open Sans Condensed Light"/>
                <a:ea typeface="Open Sans Condensed Light"/>
                <a:cs typeface="Open Sans Condensed Light"/>
              </a:rPr>
              <a:t>clientes</a:t>
            </a:r>
            <a:r>
              <a:rPr sz="1600" dirty="0">
                <a:solidFill>
                  <a:prstClr val="white"/>
                </a:solidFill>
                <a:latin typeface="Open Sans Condensed Light"/>
                <a:ea typeface="Open Sans Condensed Light"/>
                <a:cs typeface="Open Sans Condensed Light"/>
              </a:rPr>
              <a:t> </a:t>
            </a:r>
            <a:r>
              <a:rPr sz="1600" dirty="0" err="1">
                <a:solidFill>
                  <a:prstClr val="white"/>
                </a:solidFill>
                <a:latin typeface="Open Sans Condensed Light"/>
                <a:ea typeface="Open Sans Condensed Light"/>
                <a:cs typeface="Open Sans Condensed Light"/>
              </a:rPr>
              <a:t>ahorran</a:t>
            </a:r>
            <a:endParaRPr sz="1600" dirty="0">
              <a:solidFill>
                <a:prstClr val="white"/>
              </a:solidFill>
              <a:latin typeface="Open Sans Condensed Light"/>
              <a:ea typeface="Open Sans Condensed Light"/>
              <a:cs typeface="Open Sans Condensed Light"/>
            </a:endParaRPr>
          </a:p>
          <a:p>
            <a:pPr algn="ctr"/>
            <a:r>
              <a:rPr sz="3000" b="1" dirty="0">
                <a:solidFill>
                  <a:prstClr val="white"/>
                </a:solidFill>
                <a:latin typeface="Open Sans Condensed Bold"/>
                <a:ea typeface="Open Sans Condensed Bold"/>
                <a:cs typeface="Open Sans Condensed Bold"/>
              </a:rPr>
              <a:t>1.000€</a:t>
            </a:r>
          </a:p>
          <a:p>
            <a:pPr algn="ctr"/>
            <a:r>
              <a:rPr sz="1800" b="1" dirty="0">
                <a:solidFill>
                  <a:prstClr val="white"/>
                </a:solidFill>
                <a:latin typeface="Open Sans Condensed Bold"/>
                <a:ea typeface="Open Sans Condensed Bold"/>
                <a:cs typeface="Open Sans Condensed Bold"/>
              </a:rPr>
              <a:t>al </a:t>
            </a:r>
            <a:r>
              <a:rPr sz="1800" b="1" dirty="0" err="1">
                <a:solidFill>
                  <a:prstClr val="white"/>
                </a:solidFill>
                <a:latin typeface="Open Sans Condensed Bold"/>
                <a:ea typeface="Open Sans Condensed Bold"/>
                <a:cs typeface="Open Sans Condensed Bold"/>
              </a:rPr>
              <a:t>año</a:t>
            </a:r>
            <a:endParaRPr sz="1800" b="1" dirty="0">
              <a:solidFill>
                <a:prstClr val="white"/>
              </a:solidFill>
              <a:latin typeface="Open Sans Condensed Bold"/>
              <a:ea typeface="Open Sans Condensed Bold"/>
              <a:cs typeface="Open Sans Condensed Bold"/>
            </a:endParaRPr>
          </a:p>
          <a:p>
            <a:pPr algn="ctr"/>
            <a:r>
              <a:rPr sz="1600" dirty="0">
                <a:solidFill>
                  <a:prstClr val="white"/>
                </a:solidFill>
                <a:latin typeface="Open Sans Condensed Light"/>
                <a:ea typeface="Open Sans Condensed Light"/>
                <a:cs typeface="Open Sans Condensed Light"/>
              </a:rPr>
              <a:t>o ¡</a:t>
            </a:r>
            <a:r>
              <a:rPr sz="1600" dirty="0" err="1">
                <a:solidFill>
                  <a:prstClr val="white"/>
                </a:solidFill>
                <a:latin typeface="Open Sans Condensed Light"/>
                <a:ea typeface="Open Sans Condensed Light"/>
                <a:cs typeface="Open Sans Condensed Light"/>
              </a:rPr>
              <a:t>incluso</a:t>
            </a:r>
            <a:r>
              <a:rPr sz="1600" dirty="0">
                <a:solidFill>
                  <a:prstClr val="white"/>
                </a:solidFill>
                <a:latin typeface="Open Sans Condensed Light"/>
                <a:ea typeface="Open Sans Condensed Light"/>
                <a:cs typeface="Open Sans Condensed Light"/>
              </a:rPr>
              <a:t> </a:t>
            </a:r>
            <a:r>
              <a:rPr sz="1600" dirty="0" err="1">
                <a:solidFill>
                  <a:prstClr val="white"/>
                </a:solidFill>
                <a:latin typeface="Open Sans Condensed Light"/>
                <a:ea typeface="Open Sans Condensed Light"/>
                <a:cs typeface="Open Sans Condensed Light"/>
              </a:rPr>
              <a:t>más</a:t>
            </a:r>
            <a:r>
              <a:rPr sz="1600" dirty="0">
                <a:solidFill>
                  <a:prstClr val="white"/>
                </a:solidFill>
                <a:latin typeface="Open Sans Condensed Light"/>
                <a:ea typeface="Open Sans Condensed Light"/>
                <a:cs typeface="Open Sans Condensed Light"/>
              </a:rPr>
              <a:t>!*</a:t>
            </a:r>
          </a:p>
        </p:txBody>
      </p:sp>
      <p:grpSp>
        <p:nvGrpSpPr>
          <p:cNvPr id="96" name="Gruppieren 95"/>
          <p:cNvGrpSpPr/>
          <p:nvPr/>
        </p:nvGrpSpPr>
        <p:grpSpPr>
          <a:xfrm>
            <a:off x="321131" y="1113276"/>
            <a:ext cx="906595" cy="827331"/>
            <a:chOff x="5771403" y="237363"/>
            <a:chExt cx="698509" cy="637438"/>
          </a:xfrm>
        </p:grpSpPr>
        <p:pic>
          <p:nvPicPr>
            <p:cNvPr id="97" name="Grafik 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403" y="281783"/>
              <a:ext cx="698509" cy="589542"/>
            </a:xfrm>
            <a:prstGeom prst="rect">
              <a:avLst/>
            </a:prstGeom>
          </p:spPr>
        </p:pic>
        <p:pic>
          <p:nvPicPr>
            <p:cNvPr id="98" name="Grafik 9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655" y="237363"/>
              <a:ext cx="484758" cy="637438"/>
            </a:xfrm>
            <a:prstGeom prst="rect">
              <a:avLst/>
            </a:prstGeom>
          </p:spPr>
        </p:pic>
      </p:grpSp>
      <p:grpSp>
        <p:nvGrpSpPr>
          <p:cNvPr id="99" name="Gruppieren 98"/>
          <p:cNvGrpSpPr/>
          <p:nvPr/>
        </p:nvGrpSpPr>
        <p:grpSpPr>
          <a:xfrm>
            <a:off x="4219094" y="802085"/>
            <a:ext cx="2849073" cy="1280031"/>
            <a:chOff x="4708947" y="809615"/>
            <a:chExt cx="2917908" cy="1310958"/>
          </a:xfrm>
        </p:grpSpPr>
        <p:grpSp>
          <p:nvGrpSpPr>
            <p:cNvPr id="100" name="Gruppieren 99"/>
            <p:cNvGrpSpPr/>
            <p:nvPr/>
          </p:nvGrpSpPr>
          <p:grpSpPr>
            <a:xfrm>
              <a:off x="4708947" y="809615"/>
              <a:ext cx="2885077" cy="1310958"/>
              <a:chOff x="5392137" y="1557670"/>
              <a:chExt cx="1593204" cy="929369"/>
            </a:xfrm>
          </p:grpSpPr>
          <p:pic>
            <p:nvPicPr>
              <p:cNvPr id="107" name="Grafik 10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2137" y="1557670"/>
                <a:ext cx="1593204" cy="929369"/>
              </a:xfrm>
              <a:prstGeom prst="rect">
                <a:avLst/>
              </a:prstGeom>
            </p:spPr>
          </p:pic>
          <p:sp>
            <p:nvSpPr>
              <p:cNvPr id="108" name="Rechteck 107"/>
              <p:cNvSpPr/>
              <p:nvPr/>
            </p:nvSpPr>
            <p:spPr>
              <a:xfrm>
                <a:off x="5544879" y="1625358"/>
                <a:ext cx="1287721" cy="708488"/>
              </a:xfrm>
              <a:prstGeom prst="rect">
                <a:avLst/>
              </a:prstGeom>
              <a:solidFill>
                <a:srgbClr val="C5CBE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de-AT" sz="1013" kern="0">
                  <a:solidFill>
                    <a:prstClr val="white"/>
                  </a:solidFill>
                  <a:latin typeface="Open Sans"/>
                </a:endParaRPr>
              </a:p>
            </p:txBody>
          </p:sp>
        </p:grpSp>
        <p:grpSp>
          <p:nvGrpSpPr>
            <p:cNvPr id="101" name="Gruppierung 89"/>
            <p:cNvGrpSpPr/>
            <p:nvPr/>
          </p:nvGrpSpPr>
          <p:grpSpPr>
            <a:xfrm>
              <a:off x="5092447" y="929316"/>
              <a:ext cx="303507" cy="258174"/>
              <a:chOff x="6991350" y="5132388"/>
              <a:chExt cx="627063" cy="533401"/>
            </a:xfrm>
            <a:solidFill>
              <a:srgbClr val="00376D"/>
            </a:solidFill>
          </p:grpSpPr>
          <p:sp>
            <p:nvSpPr>
              <p:cNvPr id="103" name="Freeform 78"/>
              <p:cNvSpPr>
                <a:spLocks/>
              </p:cNvSpPr>
              <p:nvPr/>
            </p:nvSpPr>
            <p:spPr bwMode="auto">
              <a:xfrm>
                <a:off x="6991350" y="5432426"/>
                <a:ext cx="111125" cy="233363"/>
              </a:xfrm>
              <a:custGeom>
                <a:avLst/>
                <a:gdLst>
                  <a:gd name="T0" fmla="*/ 218 w 241"/>
                  <a:gd name="T1" fmla="*/ 0 h 504"/>
                  <a:gd name="T2" fmla="*/ 24 w 241"/>
                  <a:gd name="T3" fmla="*/ 0 h 504"/>
                  <a:gd name="T4" fmla="*/ 0 w 241"/>
                  <a:gd name="T5" fmla="*/ 23 h 504"/>
                  <a:gd name="T6" fmla="*/ 0 w 241"/>
                  <a:gd name="T7" fmla="*/ 480 h 504"/>
                  <a:gd name="T8" fmla="*/ 24 w 241"/>
                  <a:gd name="T9" fmla="*/ 504 h 504"/>
                  <a:gd name="T10" fmla="*/ 218 w 241"/>
                  <a:gd name="T11" fmla="*/ 504 h 504"/>
                  <a:gd name="T12" fmla="*/ 241 w 241"/>
                  <a:gd name="T13" fmla="*/ 480 h 504"/>
                  <a:gd name="T14" fmla="*/ 241 w 241"/>
                  <a:gd name="T15" fmla="*/ 23 h 504"/>
                  <a:gd name="T16" fmla="*/ 218 w 241"/>
                  <a:gd name="T1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504">
                    <a:moveTo>
                      <a:pt x="218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3"/>
                    </a:cubicBezTo>
                    <a:cubicBezTo>
                      <a:pt x="0" y="480"/>
                      <a:pt x="0" y="480"/>
                      <a:pt x="0" y="480"/>
                    </a:cubicBezTo>
                    <a:cubicBezTo>
                      <a:pt x="0" y="493"/>
                      <a:pt x="11" y="504"/>
                      <a:pt x="24" y="504"/>
                    </a:cubicBezTo>
                    <a:cubicBezTo>
                      <a:pt x="218" y="504"/>
                      <a:pt x="218" y="504"/>
                      <a:pt x="218" y="504"/>
                    </a:cubicBezTo>
                    <a:cubicBezTo>
                      <a:pt x="231" y="504"/>
                      <a:pt x="241" y="493"/>
                      <a:pt x="241" y="480"/>
                    </a:cubicBezTo>
                    <a:cubicBezTo>
                      <a:pt x="241" y="23"/>
                      <a:pt x="241" y="23"/>
                      <a:pt x="241" y="23"/>
                    </a:cubicBezTo>
                    <a:cubicBezTo>
                      <a:pt x="241" y="11"/>
                      <a:pt x="231" y="0"/>
                      <a:pt x="2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de-AT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  <p:sp>
            <p:nvSpPr>
              <p:cNvPr id="104" name="Freeform 79"/>
              <p:cNvSpPr>
                <a:spLocks/>
              </p:cNvSpPr>
              <p:nvPr/>
            </p:nvSpPr>
            <p:spPr bwMode="auto">
              <a:xfrm>
                <a:off x="7134225" y="5432426"/>
                <a:ext cx="484188" cy="222250"/>
              </a:xfrm>
              <a:custGeom>
                <a:avLst/>
                <a:gdLst>
                  <a:gd name="T0" fmla="*/ 0 w 1048"/>
                  <a:gd name="T1" fmla="*/ 409 h 479"/>
                  <a:gd name="T2" fmla="*/ 0 w 1048"/>
                  <a:gd name="T3" fmla="*/ 88 h 479"/>
                  <a:gd name="T4" fmla="*/ 152 w 1048"/>
                  <a:gd name="T5" fmla="*/ 0 h 479"/>
                  <a:gd name="T6" fmla="*/ 392 w 1048"/>
                  <a:gd name="T7" fmla="*/ 57 h 479"/>
                  <a:gd name="T8" fmla="*/ 543 w 1048"/>
                  <a:gd name="T9" fmla="*/ 35 h 479"/>
                  <a:gd name="T10" fmla="*/ 624 w 1048"/>
                  <a:gd name="T11" fmla="*/ 95 h 479"/>
                  <a:gd name="T12" fmla="*/ 392 w 1048"/>
                  <a:gd name="T13" fmla="*/ 222 h 479"/>
                  <a:gd name="T14" fmla="*/ 684 w 1048"/>
                  <a:gd name="T15" fmla="*/ 280 h 479"/>
                  <a:gd name="T16" fmla="*/ 889 w 1048"/>
                  <a:gd name="T17" fmla="*/ 226 h 479"/>
                  <a:gd name="T18" fmla="*/ 981 w 1048"/>
                  <a:gd name="T19" fmla="*/ 346 h 479"/>
                  <a:gd name="T20" fmla="*/ 508 w 1048"/>
                  <a:gd name="T21" fmla="*/ 459 h 479"/>
                  <a:gd name="T22" fmla="*/ 0 w 1048"/>
                  <a:gd name="T23" fmla="*/ 409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8" h="479">
                    <a:moveTo>
                      <a:pt x="0" y="409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42" y="39"/>
                      <a:pt x="78" y="0"/>
                      <a:pt x="152" y="0"/>
                    </a:cubicBezTo>
                    <a:cubicBezTo>
                      <a:pt x="265" y="4"/>
                      <a:pt x="310" y="57"/>
                      <a:pt x="392" y="57"/>
                    </a:cubicBezTo>
                    <a:cubicBezTo>
                      <a:pt x="474" y="57"/>
                      <a:pt x="497" y="35"/>
                      <a:pt x="543" y="35"/>
                    </a:cubicBezTo>
                    <a:cubicBezTo>
                      <a:pt x="596" y="35"/>
                      <a:pt x="614" y="39"/>
                      <a:pt x="624" y="95"/>
                    </a:cubicBezTo>
                    <a:cubicBezTo>
                      <a:pt x="635" y="187"/>
                      <a:pt x="536" y="180"/>
                      <a:pt x="392" y="222"/>
                    </a:cubicBezTo>
                    <a:cubicBezTo>
                      <a:pt x="413" y="251"/>
                      <a:pt x="617" y="280"/>
                      <a:pt x="684" y="280"/>
                    </a:cubicBezTo>
                    <a:cubicBezTo>
                      <a:pt x="811" y="280"/>
                      <a:pt x="854" y="251"/>
                      <a:pt x="889" y="226"/>
                    </a:cubicBezTo>
                    <a:cubicBezTo>
                      <a:pt x="1006" y="177"/>
                      <a:pt x="1048" y="300"/>
                      <a:pt x="981" y="346"/>
                    </a:cubicBezTo>
                    <a:cubicBezTo>
                      <a:pt x="871" y="385"/>
                      <a:pt x="638" y="479"/>
                      <a:pt x="508" y="459"/>
                    </a:cubicBezTo>
                    <a:cubicBezTo>
                      <a:pt x="261" y="428"/>
                      <a:pt x="78" y="434"/>
                      <a:pt x="0" y="4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de-AT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  <p:sp>
            <p:nvSpPr>
              <p:cNvPr id="105" name="Freeform 80"/>
              <p:cNvSpPr>
                <a:spLocks noEditPoints="1"/>
              </p:cNvSpPr>
              <p:nvPr/>
            </p:nvSpPr>
            <p:spPr bwMode="auto">
              <a:xfrm>
                <a:off x="7186613" y="5132388"/>
                <a:ext cx="282575" cy="279400"/>
              </a:xfrm>
              <a:custGeom>
                <a:avLst/>
                <a:gdLst>
                  <a:gd name="T0" fmla="*/ 486 w 610"/>
                  <a:gd name="T1" fmla="*/ 292 h 603"/>
                  <a:gd name="T2" fmla="*/ 340 w 610"/>
                  <a:gd name="T3" fmla="*/ 292 h 603"/>
                  <a:gd name="T4" fmla="*/ 340 w 610"/>
                  <a:gd name="T5" fmla="*/ 261 h 603"/>
                  <a:gd name="T6" fmla="*/ 367 w 610"/>
                  <a:gd name="T7" fmla="*/ 239 h 603"/>
                  <a:gd name="T8" fmla="*/ 428 w 610"/>
                  <a:gd name="T9" fmla="*/ 168 h 603"/>
                  <a:gd name="T10" fmla="*/ 399 w 610"/>
                  <a:gd name="T11" fmla="*/ 145 h 603"/>
                  <a:gd name="T12" fmla="*/ 357 w 610"/>
                  <a:gd name="T13" fmla="*/ 160 h 603"/>
                  <a:gd name="T14" fmla="*/ 342 w 610"/>
                  <a:gd name="T15" fmla="*/ 123 h 603"/>
                  <a:gd name="T16" fmla="*/ 410 w 610"/>
                  <a:gd name="T17" fmla="*/ 104 h 603"/>
                  <a:gd name="T18" fmla="*/ 483 w 610"/>
                  <a:gd name="T19" fmla="*/ 163 h 603"/>
                  <a:gd name="T20" fmla="*/ 437 w 610"/>
                  <a:gd name="T21" fmla="*/ 235 h 603"/>
                  <a:gd name="T22" fmla="*/ 418 w 610"/>
                  <a:gd name="T23" fmla="*/ 249 h 603"/>
                  <a:gd name="T24" fmla="*/ 418 w 610"/>
                  <a:gd name="T25" fmla="*/ 250 h 603"/>
                  <a:gd name="T26" fmla="*/ 486 w 610"/>
                  <a:gd name="T27" fmla="*/ 250 h 603"/>
                  <a:gd name="T28" fmla="*/ 486 w 610"/>
                  <a:gd name="T29" fmla="*/ 292 h 603"/>
                  <a:gd name="T30" fmla="*/ 190 w 610"/>
                  <a:gd name="T31" fmla="*/ 546 h 603"/>
                  <a:gd name="T32" fmla="*/ 58 w 610"/>
                  <a:gd name="T33" fmla="*/ 414 h 603"/>
                  <a:gd name="T34" fmla="*/ 190 w 610"/>
                  <a:gd name="T35" fmla="*/ 282 h 603"/>
                  <a:gd name="T36" fmla="*/ 322 w 610"/>
                  <a:gd name="T37" fmla="*/ 414 h 603"/>
                  <a:gd name="T38" fmla="*/ 190 w 610"/>
                  <a:gd name="T39" fmla="*/ 546 h 603"/>
                  <a:gd name="T40" fmla="*/ 412 w 610"/>
                  <a:gd name="T41" fmla="*/ 0 h 603"/>
                  <a:gd name="T42" fmla="*/ 215 w 610"/>
                  <a:gd name="T43" fmla="*/ 198 h 603"/>
                  <a:gd name="T44" fmla="*/ 217 w 610"/>
                  <a:gd name="T45" fmla="*/ 226 h 603"/>
                  <a:gd name="T46" fmla="*/ 190 w 610"/>
                  <a:gd name="T47" fmla="*/ 224 h 603"/>
                  <a:gd name="T48" fmla="*/ 0 w 610"/>
                  <a:gd name="T49" fmla="*/ 414 h 603"/>
                  <a:gd name="T50" fmla="*/ 190 w 610"/>
                  <a:gd name="T51" fmla="*/ 603 h 603"/>
                  <a:gd name="T52" fmla="*/ 379 w 610"/>
                  <a:gd name="T53" fmla="*/ 414 h 603"/>
                  <a:gd name="T54" fmla="*/ 378 w 610"/>
                  <a:gd name="T55" fmla="*/ 393 h 603"/>
                  <a:gd name="T56" fmla="*/ 412 w 610"/>
                  <a:gd name="T57" fmla="*/ 396 h 603"/>
                  <a:gd name="T58" fmla="*/ 610 w 610"/>
                  <a:gd name="T59" fmla="*/ 198 h 603"/>
                  <a:gd name="T60" fmla="*/ 412 w 610"/>
                  <a:gd name="T61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10" h="603">
                    <a:moveTo>
                      <a:pt x="486" y="292"/>
                    </a:moveTo>
                    <a:cubicBezTo>
                      <a:pt x="340" y="292"/>
                      <a:pt x="340" y="292"/>
                      <a:pt x="340" y="292"/>
                    </a:cubicBezTo>
                    <a:cubicBezTo>
                      <a:pt x="340" y="261"/>
                      <a:pt x="340" y="261"/>
                      <a:pt x="340" y="261"/>
                    </a:cubicBezTo>
                    <a:cubicBezTo>
                      <a:pt x="367" y="239"/>
                      <a:pt x="367" y="239"/>
                      <a:pt x="367" y="239"/>
                    </a:cubicBezTo>
                    <a:cubicBezTo>
                      <a:pt x="408" y="206"/>
                      <a:pt x="428" y="187"/>
                      <a:pt x="428" y="168"/>
                    </a:cubicBezTo>
                    <a:cubicBezTo>
                      <a:pt x="428" y="154"/>
                      <a:pt x="419" y="145"/>
                      <a:pt x="399" y="145"/>
                    </a:cubicBezTo>
                    <a:cubicBezTo>
                      <a:pt x="382" y="145"/>
                      <a:pt x="367" y="152"/>
                      <a:pt x="357" y="160"/>
                    </a:cubicBezTo>
                    <a:cubicBezTo>
                      <a:pt x="342" y="123"/>
                      <a:pt x="342" y="123"/>
                      <a:pt x="342" y="123"/>
                    </a:cubicBezTo>
                    <a:cubicBezTo>
                      <a:pt x="357" y="112"/>
                      <a:pt x="382" y="104"/>
                      <a:pt x="410" y="104"/>
                    </a:cubicBezTo>
                    <a:cubicBezTo>
                      <a:pt x="456" y="104"/>
                      <a:pt x="483" y="127"/>
                      <a:pt x="483" y="163"/>
                    </a:cubicBezTo>
                    <a:cubicBezTo>
                      <a:pt x="483" y="193"/>
                      <a:pt x="461" y="217"/>
                      <a:pt x="437" y="235"/>
                    </a:cubicBezTo>
                    <a:cubicBezTo>
                      <a:pt x="418" y="249"/>
                      <a:pt x="418" y="249"/>
                      <a:pt x="418" y="249"/>
                    </a:cubicBezTo>
                    <a:cubicBezTo>
                      <a:pt x="418" y="250"/>
                      <a:pt x="418" y="250"/>
                      <a:pt x="418" y="250"/>
                    </a:cubicBezTo>
                    <a:cubicBezTo>
                      <a:pt x="486" y="250"/>
                      <a:pt x="486" y="250"/>
                      <a:pt x="486" y="250"/>
                    </a:cubicBezTo>
                    <a:lnTo>
                      <a:pt x="486" y="292"/>
                    </a:lnTo>
                    <a:close/>
                    <a:moveTo>
                      <a:pt x="190" y="546"/>
                    </a:moveTo>
                    <a:cubicBezTo>
                      <a:pt x="117" y="546"/>
                      <a:pt x="58" y="486"/>
                      <a:pt x="58" y="414"/>
                    </a:cubicBezTo>
                    <a:cubicBezTo>
                      <a:pt x="58" y="341"/>
                      <a:pt x="117" y="282"/>
                      <a:pt x="190" y="282"/>
                    </a:cubicBezTo>
                    <a:cubicBezTo>
                      <a:pt x="263" y="282"/>
                      <a:pt x="322" y="341"/>
                      <a:pt x="322" y="414"/>
                    </a:cubicBezTo>
                    <a:cubicBezTo>
                      <a:pt x="322" y="486"/>
                      <a:pt x="263" y="546"/>
                      <a:pt x="190" y="546"/>
                    </a:cubicBezTo>
                    <a:moveTo>
                      <a:pt x="412" y="0"/>
                    </a:moveTo>
                    <a:cubicBezTo>
                      <a:pt x="303" y="0"/>
                      <a:pt x="215" y="89"/>
                      <a:pt x="215" y="198"/>
                    </a:cubicBezTo>
                    <a:cubicBezTo>
                      <a:pt x="215" y="207"/>
                      <a:pt x="216" y="217"/>
                      <a:pt x="217" y="226"/>
                    </a:cubicBezTo>
                    <a:cubicBezTo>
                      <a:pt x="208" y="225"/>
                      <a:pt x="199" y="224"/>
                      <a:pt x="190" y="224"/>
                    </a:cubicBezTo>
                    <a:cubicBezTo>
                      <a:pt x="85" y="224"/>
                      <a:pt x="0" y="309"/>
                      <a:pt x="0" y="414"/>
                    </a:cubicBezTo>
                    <a:cubicBezTo>
                      <a:pt x="0" y="518"/>
                      <a:pt x="85" y="603"/>
                      <a:pt x="190" y="603"/>
                    </a:cubicBezTo>
                    <a:cubicBezTo>
                      <a:pt x="294" y="603"/>
                      <a:pt x="379" y="518"/>
                      <a:pt x="379" y="414"/>
                    </a:cubicBezTo>
                    <a:cubicBezTo>
                      <a:pt x="379" y="406"/>
                      <a:pt x="379" y="400"/>
                      <a:pt x="378" y="393"/>
                    </a:cubicBezTo>
                    <a:cubicBezTo>
                      <a:pt x="389" y="394"/>
                      <a:pt x="401" y="396"/>
                      <a:pt x="412" y="396"/>
                    </a:cubicBezTo>
                    <a:cubicBezTo>
                      <a:pt x="522" y="396"/>
                      <a:pt x="610" y="307"/>
                      <a:pt x="610" y="198"/>
                    </a:cubicBezTo>
                    <a:cubicBezTo>
                      <a:pt x="610" y="89"/>
                      <a:pt x="522" y="0"/>
                      <a:pt x="4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de-AT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  <p:sp>
            <p:nvSpPr>
              <p:cNvPr id="106" name="Freeform 81"/>
              <p:cNvSpPr>
                <a:spLocks/>
              </p:cNvSpPr>
              <p:nvPr/>
            </p:nvSpPr>
            <p:spPr bwMode="auto">
              <a:xfrm>
                <a:off x="7246938" y="5283201"/>
                <a:ext cx="46038" cy="80963"/>
              </a:xfrm>
              <a:custGeom>
                <a:avLst/>
                <a:gdLst>
                  <a:gd name="T0" fmla="*/ 0 w 29"/>
                  <a:gd name="T1" fmla="*/ 6 h 51"/>
                  <a:gd name="T2" fmla="*/ 3 w 29"/>
                  <a:gd name="T3" fmla="*/ 17 h 51"/>
                  <a:gd name="T4" fmla="*/ 14 w 29"/>
                  <a:gd name="T5" fmla="*/ 12 h 51"/>
                  <a:gd name="T6" fmla="*/ 14 w 29"/>
                  <a:gd name="T7" fmla="*/ 12 h 51"/>
                  <a:gd name="T8" fmla="*/ 14 w 29"/>
                  <a:gd name="T9" fmla="*/ 51 h 51"/>
                  <a:gd name="T10" fmla="*/ 29 w 29"/>
                  <a:gd name="T11" fmla="*/ 51 h 51"/>
                  <a:gd name="T12" fmla="*/ 29 w 29"/>
                  <a:gd name="T13" fmla="*/ 0 h 51"/>
                  <a:gd name="T14" fmla="*/ 16 w 29"/>
                  <a:gd name="T15" fmla="*/ 0 h 51"/>
                  <a:gd name="T16" fmla="*/ 0 w 29"/>
                  <a:gd name="T17" fmla="*/ 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51">
                    <a:moveTo>
                      <a:pt x="0" y="6"/>
                    </a:moveTo>
                    <a:lnTo>
                      <a:pt x="3" y="17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51"/>
                    </a:lnTo>
                    <a:lnTo>
                      <a:pt x="29" y="51"/>
                    </a:lnTo>
                    <a:lnTo>
                      <a:pt x="29" y="0"/>
                    </a:lnTo>
                    <a:lnTo>
                      <a:pt x="1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de-AT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</p:grpSp>
        <p:sp>
          <p:nvSpPr>
            <p:cNvPr id="102" name="Rechteck 101"/>
            <p:cNvSpPr/>
            <p:nvPr/>
          </p:nvSpPr>
          <p:spPr>
            <a:xfrm>
              <a:off x="5327704" y="887133"/>
              <a:ext cx="2299151" cy="1046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defRPr/>
              </a:pPr>
              <a:r>
                <a:rPr sz="1050" kern="0" dirty="0">
                  <a:solidFill>
                    <a:srgbClr val="262626"/>
                  </a:solidFill>
                  <a:latin typeface="Open Sans"/>
                </a:rPr>
                <a:t>CASHBACK</a:t>
              </a:r>
            </a:p>
            <a:p>
              <a:pPr defTabSz="342900">
                <a:defRPr/>
              </a:pPr>
              <a:r>
                <a:rPr sz="900" kern="0" dirty="0" err="1">
                  <a:solidFill>
                    <a:srgbClr val="262626"/>
                  </a:solidFill>
                  <a:latin typeface="Open Sans"/>
                </a:rPr>
                <a:t>Reembolso</a:t>
              </a:r>
              <a:r>
                <a:rPr sz="900" kern="0" dirty="0">
                  <a:solidFill>
                    <a:srgbClr val="262626"/>
                  </a:solidFill>
                  <a:latin typeface="Open Sans"/>
                </a:rPr>
                <a:t> de </a:t>
              </a:r>
              <a:r>
                <a:rPr sz="900" kern="0" dirty="0" err="1" smtClean="0">
                  <a:solidFill>
                    <a:srgbClr val="262626"/>
                  </a:solidFill>
                  <a:latin typeface="Open Sans"/>
                </a:rPr>
                <a:t>dinero</a:t>
              </a:r>
              <a:r>
                <a:rPr lang="de-AT" sz="900" kern="0" dirty="0">
                  <a:solidFill>
                    <a:srgbClr val="262626"/>
                  </a:solidFill>
                  <a:latin typeface="Open Sans"/>
                </a:rPr>
                <a:t/>
              </a:r>
              <a:br>
                <a:rPr lang="de-AT" sz="900" kern="0" dirty="0">
                  <a:solidFill>
                    <a:srgbClr val="262626"/>
                  </a:solidFill>
                  <a:latin typeface="Open Sans"/>
                </a:rPr>
              </a:br>
              <a:r>
                <a:rPr sz="900" kern="0" dirty="0" err="1" smtClean="0">
                  <a:solidFill>
                    <a:srgbClr val="262626"/>
                  </a:solidFill>
                  <a:latin typeface="Open Sans"/>
                </a:rPr>
                <a:t>en</a:t>
              </a:r>
              <a:r>
                <a:rPr sz="900" kern="0" dirty="0" smtClean="0">
                  <a:solidFill>
                    <a:srgbClr val="262626"/>
                  </a:solidFill>
                  <a:latin typeface="Open Sans"/>
                </a:rPr>
                <a:t> </a:t>
              </a:r>
              <a:r>
                <a:rPr sz="900" kern="0" dirty="0" err="1">
                  <a:solidFill>
                    <a:srgbClr val="262626"/>
                  </a:solidFill>
                  <a:latin typeface="Open Sans"/>
                </a:rPr>
                <a:t>cada</a:t>
              </a:r>
              <a:r>
                <a:rPr sz="900" kern="0" dirty="0">
                  <a:solidFill>
                    <a:srgbClr val="262626"/>
                  </a:solidFill>
                  <a:latin typeface="Open Sans"/>
                </a:rPr>
                <a:t> </a:t>
              </a:r>
              <a:r>
                <a:rPr sz="900" kern="0" dirty="0" err="1">
                  <a:solidFill>
                    <a:srgbClr val="262626"/>
                  </a:solidFill>
                  <a:latin typeface="Open Sans"/>
                </a:rPr>
                <a:t>compra</a:t>
              </a:r>
              <a:endParaRPr sz="900" kern="0" dirty="0">
                <a:solidFill>
                  <a:srgbClr val="262626"/>
                </a:solidFill>
                <a:latin typeface="Open Sans"/>
              </a:endParaRPr>
            </a:p>
            <a:p>
              <a:pPr defTabSz="342900">
                <a:defRPr/>
              </a:pPr>
              <a:r>
                <a:rPr sz="1013" kern="0" dirty="0">
                  <a:solidFill>
                    <a:srgbClr val="00376D"/>
                  </a:solidFill>
                  <a:latin typeface="Open Sans"/>
                </a:rPr>
                <a:t>hasta un </a:t>
              </a:r>
              <a:r>
                <a:rPr sz="2400" kern="0" dirty="0">
                  <a:solidFill>
                    <a:srgbClr val="00376D"/>
                  </a:solidFill>
                  <a:latin typeface="Open Sans Semibold"/>
                  <a:ea typeface="Open Sans Semibold"/>
                  <a:cs typeface="Open Sans Semibold"/>
                </a:rPr>
                <a:t>5%</a:t>
              </a:r>
              <a:endParaRPr lang="de-AT" sz="1013" kern="0" dirty="0">
                <a:solidFill>
                  <a:srgbClr val="00376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  <a:p>
              <a:pPr defTabSz="342900">
                <a:defRPr/>
              </a:pPr>
              <a:r>
                <a:rPr sz="788" kern="0" dirty="0" err="1">
                  <a:solidFill>
                    <a:prstClr val="white"/>
                  </a:solidFill>
                  <a:latin typeface="Open Sans"/>
                </a:rPr>
                <a:t>cada</a:t>
              </a:r>
              <a:r>
                <a:rPr sz="788" kern="0" dirty="0">
                  <a:solidFill>
                    <a:prstClr val="white"/>
                  </a:solidFill>
                  <a:latin typeface="Open Sans"/>
                </a:rPr>
                <a:t> </a:t>
              </a:r>
              <a:r>
                <a:rPr sz="788" kern="0" dirty="0" err="1">
                  <a:solidFill>
                    <a:prstClr val="white"/>
                  </a:solidFill>
                  <a:latin typeface="Open Sans"/>
                </a:rPr>
                <a:t>martes</a:t>
              </a:r>
              <a:r>
                <a:rPr sz="788" kern="0" dirty="0">
                  <a:solidFill>
                    <a:prstClr val="white"/>
                  </a:solidFill>
                  <a:latin typeface="Open Sans"/>
                </a:rPr>
                <a:t> </a:t>
              </a:r>
              <a:r>
                <a:rPr sz="788" kern="0" dirty="0" err="1">
                  <a:solidFill>
                    <a:prstClr val="white"/>
                  </a:solidFill>
                  <a:latin typeface="Open Sans"/>
                </a:rPr>
                <a:t>en</a:t>
              </a:r>
              <a:r>
                <a:rPr sz="788" kern="0" dirty="0">
                  <a:solidFill>
                    <a:prstClr val="white"/>
                  </a:solidFill>
                  <a:latin typeface="Open Sans"/>
                </a:rPr>
                <a:t> </a:t>
              </a:r>
              <a:r>
                <a:rPr sz="788" kern="0" dirty="0" err="1">
                  <a:solidFill>
                    <a:prstClr val="white"/>
                  </a:solidFill>
                  <a:latin typeface="Open Sans"/>
                </a:rPr>
                <a:t>su</a:t>
              </a:r>
              <a:r>
                <a:rPr sz="788" kern="0" dirty="0">
                  <a:solidFill>
                    <a:prstClr val="white"/>
                  </a:solidFill>
                  <a:latin typeface="Open Sans"/>
                </a:rPr>
                <a:t> </a:t>
              </a:r>
              <a:r>
                <a:rPr sz="788" kern="0" dirty="0" err="1">
                  <a:solidFill>
                    <a:prstClr val="white"/>
                  </a:solidFill>
                  <a:latin typeface="Open Sans"/>
                </a:rPr>
                <a:t>cuenta</a:t>
              </a:r>
              <a:r>
                <a:rPr sz="788" kern="0" dirty="0">
                  <a:solidFill>
                    <a:prstClr val="white"/>
                  </a:solidFill>
                  <a:latin typeface="Open Sans"/>
                </a:rPr>
                <a:t> </a:t>
              </a:r>
              <a:r>
                <a:rPr sz="788" kern="0" dirty="0" err="1">
                  <a:solidFill>
                    <a:prstClr val="white"/>
                  </a:solidFill>
                  <a:latin typeface="Open Sans"/>
                </a:rPr>
                <a:t>bancaria</a:t>
              </a:r>
              <a:r>
                <a:rPr sz="788" kern="0" baseline="30000" dirty="0">
                  <a:solidFill>
                    <a:prstClr val="white"/>
                  </a:solidFill>
                  <a:latin typeface="Open Sans"/>
                </a:rPr>
                <a:t>**</a:t>
              </a:r>
            </a:p>
          </p:txBody>
        </p:sp>
      </p:grpSp>
      <p:grpSp>
        <p:nvGrpSpPr>
          <p:cNvPr id="109" name="Gruppieren 108"/>
          <p:cNvGrpSpPr/>
          <p:nvPr/>
        </p:nvGrpSpPr>
        <p:grpSpPr>
          <a:xfrm>
            <a:off x="4204247" y="2145551"/>
            <a:ext cx="2817016" cy="1280031"/>
            <a:chOff x="4987483" y="2190167"/>
            <a:chExt cx="2885077" cy="1310958"/>
          </a:xfrm>
        </p:grpSpPr>
        <p:grpSp>
          <p:nvGrpSpPr>
            <p:cNvPr id="110" name="Gruppieren 109"/>
            <p:cNvGrpSpPr/>
            <p:nvPr/>
          </p:nvGrpSpPr>
          <p:grpSpPr>
            <a:xfrm>
              <a:off x="4987483" y="2190167"/>
              <a:ext cx="2885077" cy="1310958"/>
              <a:chOff x="5392137" y="1557670"/>
              <a:chExt cx="1593204" cy="929369"/>
            </a:xfrm>
          </p:grpSpPr>
          <p:pic>
            <p:nvPicPr>
              <p:cNvPr id="115" name="Grafik 1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2137" y="1557670"/>
                <a:ext cx="1593204" cy="929369"/>
              </a:xfrm>
              <a:prstGeom prst="rect">
                <a:avLst/>
              </a:prstGeom>
            </p:spPr>
          </p:pic>
          <p:sp>
            <p:nvSpPr>
              <p:cNvPr id="116" name="Rechteck 115"/>
              <p:cNvSpPr/>
              <p:nvPr/>
            </p:nvSpPr>
            <p:spPr>
              <a:xfrm>
                <a:off x="5544879" y="1625358"/>
                <a:ext cx="1287721" cy="708488"/>
              </a:xfrm>
              <a:prstGeom prst="rect">
                <a:avLst/>
              </a:prstGeom>
              <a:solidFill>
                <a:srgbClr val="C5CBE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de-AT" sz="1013" kern="0">
                  <a:solidFill>
                    <a:prstClr val="white"/>
                  </a:solidFill>
                  <a:latin typeface="Open Sans"/>
                </a:endParaRPr>
              </a:p>
            </p:txBody>
          </p:sp>
        </p:grpSp>
        <p:grpSp>
          <p:nvGrpSpPr>
            <p:cNvPr id="111" name="Gruppierung 119"/>
            <p:cNvGrpSpPr/>
            <p:nvPr/>
          </p:nvGrpSpPr>
          <p:grpSpPr>
            <a:xfrm>
              <a:off x="5326228" y="2339357"/>
              <a:ext cx="295217" cy="292009"/>
              <a:chOff x="8534400" y="5176838"/>
              <a:chExt cx="584200" cy="577850"/>
            </a:xfrm>
            <a:solidFill>
              <a:srgbClr val="00376D"/>
            </a:solidFill>
          </p:grpSpPr>
          <p:sp>
            <p:nvSpPr>
              <p:cNvPr id="113" name="Freeform 104"/>
              <p:cNvSpPr>
                <a:spLocks/>
              </p:cNvSpPr>
              <p:nvPr/>
            </p:nvSpPr>
            <p:spPr bwMode="auto">
              <a:xfrm>
                <a:off x="8877300" y="5395913"/>
                <a:ext cx="36513" cy="65088"/>
              </a:xfrm>
              <a:custGeom>
                <a:avLst/>
                <a:gdLst>
                  <a:gd name="T0" fmla="*/ 20 w 77"/>
                  <a:gd name="T1" fmla="*/ 0 h 141"/>
                  <a:gd name="T2" fmla="*/ 0 w 77"/>
                  <a:gd name="T3" fmla="*/ 0 h 141"/>
                  <a:gd name="T4" fmla="*/ 1 w 77"/>
                  <a:gd name="T5" fmla="*/ 141 h 141"/>
                  <a:gd name="T6" fmla="*/ 16 w 77"/>
                  <a:gd name="T7" fmla="*/ 141 h 141"/>
                  <a:gd name="T8" fmla="*/ 62 w 77"/>
                  <a:gd name="T9" fmla="*/ 124 h 141"/>
                  <a:gd name="T10" fmla="*/ 77 w 77"/>
                  <a:gd name="T11" fmla="*/ 69 h 141"/>
                  <a:gd name="T12" fmla="*/ 63 w 77"/>
                  <a:gd name="T13" fmla="*/ 17 h 141"/>
                  <a:gd name="T14" fmla="*/ 20 w 77"/>
                  <a:gd name="T1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41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41"/>
                      <a:pt x="1" y="141"/>
                      <a:pt x="1" y="141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37" y="141"/>
                      <a:pt x="52" y="135"/>
                      <a:pt x="62" y="124"/>
                    </a:cubicBezTo>
                    <a:cubicBezTo>
                      <a:pt x="72" y="112"/>
                      <a:pt x="77" y="94"/>
                      <a:pt x="77" y="69"/>
                    </a:cubicBezTo>
                    <a:cubicBezTo>
                      <a:pt x="77" y="45"/>
                      <a:pt x="72" y="28"/>
                      <a:pt x="63" y="17"/>
                    </a:cubicBezTo>
                    <a:cubicBezTo>
                      <a:pt x="53" y="5"/>
                      <a:pt x="39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de-AT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  <p:sp>
            <p:nvSpPr>
              <p:cNvPr id="114" name="Freeform 105"/>
              <p:cNvSpPr>
                <a:spLocks noEditPoints="1"/>
              </p:cNvSpPr>
              <p:nvPr/>
            </p:nvSpPr>
            <p:spPr bwMode="auto">
              <a:xfrm>
                <a:off x="8534400" y="5176838"/>
                <a:ext cx="584200" cy="577850"/>
              </a:xfrm>
              <a:custGeom>
                <a:avLst/>
                <a:gdLst>
                  <a:gd name="T0" fmla="*/ 632 w 1262"/>
                  <a:gd name="T1" fmla="*/ 1 h 1248"/>
                  <a:gd name="T2" fmla="*/ 1 w 1262"/>
                  <a:gd name="T3" fmla="*/ 626 h 1248"/>
                  <a:gd name="T4" fmla="*/ 631 w 1262"/>
                  <a:gd name="T5" fmla="*/ 1247 h 1248"/>
                  <a:gd name="T6" fmla="*/ 1261 w 1262"/>
                  <a:gd name="T7" fmla="*/ 622 h 1248"/>
                  <a:gd name="T8" fmla="*/ 632 w 1262"/>
                  <a:gd name="T9" fmla="*/ 1 h 1248"/>
                  <a:gd name="T10" fmla="*/ 509 w 1262"/>
                  <a:gd name="T11" fmla="*/ 692 h 1248"/>
                  <a:gd name="T12" fmla="*/ 462 w 1262"/>
                  <a:gd name="T13" fmla="*/ 651 h 1248"/>
                  <a:gd name="T14" fmla="*/ 418 w 1262"/>
                  <a:gd name="T15" fmla="*/ 613 h 1248"/>
                  <a:gd name="T16" fmla="*/ 395 w 1262"/>
                  <a:gd name="T17" fmla="*/ 572 h 1248"/>
                  <a:gd name="T18" fmla="*/ 387 w 1262"/>
                  <a:gd name="T19" fmla="*/ 520 h 1248"/>
                  <a:gd name="T20" fmla="*/ 419 w 1262"/>
                  <a:gd name="T21" fmla="*/ 429 h 1248"/>
                  <a:gd name="T22" fmla="*/ 504 w 1262"/>
                  <a:gd name="T23" fmla="*/ 395 h 1248"/>
                  <a:gd name="T24" fmla="*/ 603 w 1262"/>
                  <a:gd name="T25" fmla="*/ 423 h 1248"/>
                  <a:gd name="T26" fmla="*/ 576 w 1262"/>
                  <a:gd name="T27" fmla="*/ 490 h 1248"/>
                  <a:gd name="T28" fmla="*/ 545 w 1262"/>
                  <a:gd name="T29" fmla="*/ 475 h 1248"/>
                  <a:gd name="T30" fmla="*/ 510 w 1262"/>
                  <a:gd name="T31" fmla="*/ 468 h 1248"/>
                  <a:gd name="T32" fmla="*/ 480 w 1262"/>
                  <a:gd name="T33" fmla="*/ 481 h 1248"/>
                  <a:gd name="T34" fmla="*/ 469 w 1262"/>
                  <a:gd name="T35" fmla="*/ 518 h 1248"/>
                  <a:gd name="T36" fmla="*/ 482 w 1262"/>
                  <a:gd name="T37" fmla="*/ 557 h 1248"/>
                  <a:gd name="T38" fmla="*/ 527 w 1262"/>
                  <a:gd name="T39" fmla="*/ 595 h 1248"/>
                  <a:gd name="T40" fmla="*/ 588 w 1262"/>
                  <a:gd name="T41" fmla="*/ 655 h 1248"/>
                  <a:gd name="T42" fmla="*/ 606 w 1262"/>
                  <a:gd name="T43" fmla="*/ 724 h 1248"/>
                  <a:gd name="T44" fmla="*/ 575 w 1262"/>
                  <a:gd name="T45" fmla="*/ 820 h 1248"/>
                  <a:gd name="T46" fmla="*/ 484 w 1262"/>
                  <a:gd name="T47" fmla="*/ 854 h 1248"/>
                  <a:gd name="T48" fmla="*/ 384 w 1262"/>
                  <a:gd name="T49" fmla="*/ 831 h 1248"/>
                  <a:gd name="T50" fmla="*/ 384 w 1262"/>
                  <a:gd name="T51" fmla="*/ 749 h 1248"/>
                  <a:gd name="T52" fmla="*/ 476 w 1262"/>
                  <a:gd name="T53" fmla="*/ 781 h 1248"/>
                  <a:gd name="T54" fmla="*/ 512 w 1262"/>
                  <a:gd name="T55" fmla="*/ 768 h 1248"/>
                  <a:gd name="T56" fmla="*/ 524 w 1262"/>
                  <a:gd name="T57" fmla="*/ 732 h 1248"/>
                  <a:gd name="T58" fmla="*/ 509 w 1262"/>
                  <a:gd name="T59" fmla="*/ 692 h 1248"/>
                  <a:gd name="T60" fmla="*/ 805 w 1262"/>
                  <a:gd name="T61" fmla="*/ 1106 h 1248"/>
                  <a:gd name="T62" fmla="*/ 143 w 1262"/>
                  <a:gd name="T63" fmla="*/ 861 h 1248"/>
                  <a:gd name="T64" fmla="*/ 110 w 1262"/>
                  <a:gd name="T65" fmla="*/ 759 h 1248"/>
                  <a:gd name="T66" fmla="*/ 183 w 1262"/>
                  <a:gd name="T67" fmla="*/ 811 h 1248"/>
                  <a:gd name="T68" fmla="*/ 200 w 1262"/>
                  <a:gd name="T69" fmla="*/ 852 h 1248"/>
                  <a:gd name="T70" fmla="*/ 820 w 1262"/>
                  <a:gd name="T71" fmla="*/ 1098 h 1248"/>
                  <a:gd name="T72" fmla="*/ 805 w 1262"/>
                  <a:gd name="T73" fmla="*/ 1106 h 1248"/>
                  <a:gd name="T74" fmla="*/ 868 w 1262"/>
                  <a:gd name="T75" fmla="*/ 646 h 1248"/>
                  <a:gd name="T76" fmla="*/ 765 w 1262"/>
                  <a:gd name="T77" fmla="*/ 685 h 1248"/>
                  <a:gd name="T78" fmla="*/ 744 w 1262"/>
                  <a:gd name="T79" fmla="*/ 685 h 1248"/>
                  <a:gd name="T80" fmla="*/ 744 w 1262"/>
                  <a:gd name="T81" fmla="*/ 847 h 1248"/>
                  <a:gd name="T82" fmla="*/ 661 w 1262"/>
                  <a:gd name="T83" fmla="*/ 847 h 1248"/>
                  <a:gd name="T84" fmla="*/ 660 w 1262"/>
                  <a:gd name="T85" fmla="*/ 401 h 1248"/>
                  <a:gd name="T86" fmla="*/ 773 w 1262"/>
                  <a:gd name="T87" fmla="*/ 400 h 1248"/>
                  <a:gd name="T88" fmla="*/ 904 w 1262"/>
                  <a:gd name="T89" fmla="*/ 537 h 1248"/>
                  <a:gd name="T90" fmla="*/ 868 w 1262"/>
                  <a:gd name="T91" fmla="*/ 646 h 1248"/>
                  <a:gd name="T92" fmla="*/ 1074 w 1262"/>
                  <a:gd name="T93" fmla="*/ 427 h 1248"/>
                  <a:gd name="T94" fmla="*/ 1058 w 1262"/>
                  <a:gd name="T95" fmla="*/ 386 h 1248"/>
                  <a:gd name="T96" fmla="*/ 437 w 1262"/>
                  <a:gd name="T97" fmla="*/ 140 h 1248"/>
                  <a:gd name="T98" fmla="*/ 453 w 1262"/>
                  <a:gd name="T99" fmla="*/ 133 h 1248"/>
                  <a:gd name="T100" fmla="*/ 1115 w 1262"/>
                  <a:gd name="T101" fmla="*/ 378 h 1248"/>
                  <a:gd name="T102" fmla="*/ 1148 w 1262"/>
                  <a:gd name="T103" fmla="*/ 480 h 1248"/>
                  <a:gd name="T104" fmla="*/ 1074 w 1262"/>
                  <a:gd name="T105" fmla="*/ 427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62" h="1248">
                    <a:moveTo>
                      <a:pt x="632" y="1"/>
                    </a:moveTo>
                    <a:cubicBezTo>
                      <a:pt x="283" y="2"/>
                      <a:pt x="1" y="282"/>
                      <a:pt x="1" y="626"/>
                    </a:cubicBezTo>
                    <a:cubicBezTo>
                      <a:pt x="0" y="970"/>
                      <a:pt x="282" y="1248"/>
                      <a:pt x="631" y="1247"/>
                    </a:cubicBezTo>
                    <a:cubicBezTo>
                      <a:pt x="979" y="1246"/>
                      <a:pt x="1261" y="966"/>
                      <a:pt x="1261" y="622"/>
                    </a:cubicBezTo>
                    <a:cubicBezTo>
                      <a:pt x="1262" y="278"/>
                      <a:pt x="980" y="0"/>
                      <a:pt x="632" y="1"/>
                    </a:cubicBezTo>
                    <a:moveTo>
                      <a:pt x="509" y="692"/>
                    </a:moveTo>
                    <a:cubicBezTo>
                      <a:pt x="500" y="679"/>
                      <a:pt x="484" y="666"/>
                      <a:pt x="462" y="651"/>
                    </a:cubicBezTo>
                    <a:cubicBezTo>
                      <a:pt x="443" y="638"/>
                      <a:pt x="428" y="625"/>
                      <a:pt x="418" y="613"/>
                    </a:cubicBezTo>
                    <a:cubicBezTo>
                      <a:pt x="408" y="601"/>
                      <a:pt x="401" y="587"/>
                      <a:pt x="395" y="572"/>
                    </a:cubicBezTo>
                    <a:cubicBezTo>
                      <a:pt x="390" y="557"/>
                      <a:pt x="387" y="540"/>
                      <a:pt x="387" y="520"/>
                    </a:cubicBezTo>
                    <a:cubicBezTo>
                      <a:pt x="387" y="481"/>
                      <a:pt x="397" y="451"/>
                      <a:pt x="419" y="429"/>
                    </a:cubicBezTo>
                    <a:cubicBezTo>
                      <a:pt x="440" y="406"/>
                      <a:pt x="468" y="395"/>
                      <a:pt x="504" y="395"/>
                    </a:cubicBezTo>
                    <a:cubicBezTo>
                      <a:pt x="538" y="394"/>
                      <a:pt x="571" y="404"/>
                      <a:pt x="603" y="423"/>
                    </a:cubicBezTo>
                    <a:cubicBezTo>
                      <a:pt x="576" y="490"/>
                      <a:pt x="576" y="490"/>
                      <a:pt x="576" y="490"/>
                    </a:cubicBezTo>
                    <a:cubicBezTo>
                      <a:pt x="566" y="484"/>
                      <a:pt x="556" y="479"/>
                      <a:pt x="545" y="475"/>
                    </a:cubicBezTo>
                    <a:cubicBezTo>
                      <a:pt x="534" y="470"/>
                      <a:pt x="523" y="468"/>
                      <a:pt x="510" y="468"/>
                    </a:cubicBezTo>
                    <a:cubicBezTo>
                      <a:pt x="497" y="468"/>
                      <a:pt x="487" y="472"/>
                      <a:pt x="480" y="481"/>
                    </a:cubicBezTo>
                    <a:cubicBezTo>
                      <a:pt x="472" y="490"/>
                      <a:pt x="469" y="502"/>
                      <a:pt x="469" y="518"/>
                    </a:cubicBezTo>
                    <a:cubicBezTo>
                      <a:pt x="469" y="533"/>
                      <a:pt x="473" y="546"/>
                      <a:pt x="482" y="557"/>
                    </a:cubicBezTo>
                    <a:cubicBezTo>
                      <a:pt x="491" y="568"/>
                      <a:pt x="506" y="581"/>
                      <a:pt x="527" y="595"/>
                    </a:cubicBezTo>
                    <a:cubicBezTo>
                      <a:pt x="557" y="614"/>
                      <a:pt x="577" y="634"/>
                      <a:pt x="588" y="655"/>
                    </a:cubicBezTo>
                    <a:cubicBezTo>
                      <a:pt x="600" y="675"/>
                      <a:pt x="606" y="698"/>
                      <a:pt x="606" y="724"/>
                    </a:cubicBezTo>
                    <a:cubicBezTo>
                      <a:pt x="606" y="766"/>
                      <a:pt x="596" y="798"/>
                      <a:pt x="575" y="820"/>
                    </a:cubicBezTo>
                    <a:cubicBezTo>
                      <a:pt x="554" y="842"/>
                      <a:pt x="523" y="853"/>
                      <a:pt x="484" y="854"/>
                    </a:cubicBezTo>
                    <a:cubicBezTo>
                      <a:pt x="445" y="854"/>
                      <a:pt x="412" y="846"/>
                      <a:pt x="384" y="831"/>
                    </a:cubicBezTo>
                    <a:cubicBezTo>
                      <a:pt x="384" y="749"/>
                      <a:pt x="384" y="749"/>
                      <a:pt x="384" y="749"/>
                    </a:cubicBezTo>
                    <a:cubicBezTo>
                      <a:pt x="418" y="771"/>
                      <a:pt x="448" y="781"/>
                      <a:pt x="476" y="781"/>
                    </a:cubicBezTo>
                    <a:cubicBezTo>
                      <a:pt x="492" y="781"/>
                      <a:pt x="504" y="777"/>
                      <a:pt x="512" y="768"/>
                    </a:cubicBezTo>
                    <a:cubicBezTo>
                      <a:pt x="520" y="759"/>
                      <a:pt x="524" y="747"/>
                      <a:pt x="524" y="732"/>
                    </a:cubicBezTo>
                    <a:cubicBezTo>
                      <a:pt x="524" y="717"/>
                      <a:pt x="519" y="704"/>
                      <a:pt x="509" y="692"/>
                    </a:cubicBezTo>
                    <a:moveTo>
                      <a:pt x="805" y="1106"/>
                    </a:moveTo>
                    <a:cubicBezTo>
                      <a:pt x="552" y="1221"/>
                      <a:pt x="256" y="1111"/>
                      <a:pt x="143" y="861"/>
                    </a:cubicBezTo>
                    <a:cubicBezTo>
                      <a:pt x="128" y="827"/>
                      <a:pt x="117" y="793"/>
                      <a:pt x="110" y="759"/>
                    </a:cubicBezTo>
                    <a:cubicBezTo>
                      <a:pt x="133" y="778"/>
                      <a:pt x="158" y="796"/>
                      <a:pt x="183" y="811"/>
                    </a:cubicBezTo>
                    <a:cubicBezTo>
                      <a:pt x="188" y="825"/>
                      <a:pt x="194" y="839"/>
                      <a:pt x="200" y="852"/>
                    </a:cubicBezTo>
                    <a:cubicBezTo>
                      <a:pt x="306" y="1088"/>
                      <a:pt x="580" y="1195"/>
                      <a:pt x="820" y="1098"/>
                    </a:cubicBezTo>
                    <a:cubicBezTo>
                      <a:pt x="815" y="1101"/>
                      <a:pt x="810" y="1103"/>
                      <a:pt x="805" y="1106"/>
                    </a:cubicBezTo>
                    <a:moveTo>
                      <a:pt x="868" y="646"/>
                    </a:moveTo>
                    <a:cubicBezTo>
                      <a:pt x="844" y="672"/>
                      <a:pt x="810" y="685"/>
                      <a:pt x="765" y="685"/>
                    </a:cubicBezTo>
                    <a:cubicBezTo>
                      <a:pt x="744" y="685"/>
                      <a:pt x="744" y="685"/>
                      <a:pt x="744" y="685"/>
                    </a:cubicBezTo>
                    <a:cubicBezTo>
                      <a:pt x="744" y="847"/>
                      <a:pt x="744" y="847"/>
                      <a:pt x="744" y="847"/>
                    </a:cubicBezTo>
                    <a:cubicBezTo>
                      <a:pt x="661" y="847"/>
                      <a:pt x="661" y="847"/>
                      <a:pt x="661" y="847"/>
                    </a:cubicBezTo>
                    <a:cubicBezTo>
                      <a:pt x="660" y="401"/>
                      <a:pt x="660" y="401"/>
                      <a:pt x="660" y="401"/>
                    </a:cubicBezTo>
                    <a:cubicBezTo>
                      <a:pt x="773" y="400"/>
                      <a:pt x="773" y="400"/>
                      <a:pt x="773" y="400"/>
                    </a:cubicBezTo>
                    <a:cubicBezTo>
                      <a:pt x="860" y="400"/>
                      <a:pt x="903" y="446"/>
                      <a:pt x="904" y="537"/>
                    </a:cubicBezTo>
                    <a:cubicBezTo>
                      <a:pt x="904" y="584"/>
                      <a:pt x="892" y="621"/>
                      <a:pt x="868" y="646"/>
                    </a:cubicBezTo>
                    <a:moveTo>
                      <a:pt x="1074" y="427"/>
                    </a:moveTo>
                    <a:cubicBezTo>
                      <a:pt x="1070" y="414"/>
                      <a:pt x="1064" y="400"/>
                      <a:pt x="1058" y="386"/>
                    </a:cubicBezTo>
                    <a:cubicBezTo>
                      <a:pt x="952" y="150"/>
                      <a:pt x="678" y="43"/>
                      <a:pt x="437" y="140"/>
                    </a:cubicBezTo>
                    <a:cubicBezTo>
                      <a:pt x="443" y="138"/>
                      <a:pt x="448" y="135"/>
                      <a:pt x="453" y="133"/>
                    </a:cubicBezTo>
                    <a:cubicBezTo>
                      <a:pt x="706" y="18"/>
                      <a:pt x="1002" y="128"/>
                      <a:pt x="1115" y="378"/>
                    </a:cubicBezTo>
                    <a:cubicBezTo>
                      <a:pt x="1130" y="411"/>
                      <a:pt x="1140" y="446"/>
                      <a:pt x="1148" y="480"/>
                    </a:cubicBezTo>
                    <a:cubicBezTo>
                      <a:pt x="1125" y="461"/>
                      <a:pt x="1100" y="443"/>
                      <a:pt x="1074" y="4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de-AT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</p:grpSp>
        <p:sp>
          <p:nvSpPr>
            <p:cNvPr id="112" name="Rechteck 111"/>
            <p:cNvSpPr/>
            <p:nvPr/>
          </p:nvSpPr>
          <p:spPr>
            <a:xfrm>
              <a:off x="5609121" y="2382318"/>
              <a:ext cx="2249896" cy="92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defRPr/>
              </a:pPr>
              <a:r>
                <a:rPr sz="1050" kern="0">
                  <a:solidFill>
                    <a:srgbClr val="262626"/>
                  </a:solidFill>
                  <a:latin typeface="Open Sans"/>
                </a:rPr>
                <a:t>Shopping Points</a:t>
              </a:r>
            </a:p>
            <a:p>
              <a:pPr defTabSz="342900">
                <a:defRPr/>
              </a:pPr>
              <a:r>
                <a:rPr sz="1050" kern="0">
                  <a:solidFill>
                    <a:srgbClr val="262626"/>
                  </a:solidFill>
                  <a:latin typeface="Open Sans"/>
                </a:rPr>
                <a:t>para fantásticas Deals</a:t>
              </a:r>
              <a:endParaRPr lang="de-AT" sz="900" kern="0" dirty="0">
                <a:solidFill>
                  <a:srgbClr val="262626"/>
                </a:solidFill>
                <a:latin typeface="Open Sans"/>
              </a:endParaRPr>
            </a:p>
            <a:p>
              <a:pPr defTabSz="342900">
                <a:defRPr/>
              </a:pPr>
              <a:r>
                <a:rPr sz="1013" kern="0">
                  <a:solidFill>
                    <a:srgbClr val="00376D"/>
                  </a:solidFill>
                  <a:latin typeface="Open Sans"/>
                </a:rPr>
                <a:t>hasta </a:t>
              </a:r>
              <a:r>
                <a:rPr sz="2400" kern="0">
                  <a:solidFill>
                    <a:srgbClr val="00376D"/>
                  </a:solidFill>
                  <a:latin typeface="Open Sans Semibold"/>
                  <a:ea typeface="Open Sans Semibold"/>
                  <a:cs typeface="Open Sans Semibold"/>
                </a:rPr>
                <a:t>10€</a:t>
              </a:r>
              <a:endParaRPr lang="de-AT" sz="1013" kern="0" dirty="0" smtClean="0">
                <a:solidFill>
                  <a:srgbClr val="00376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  <a:p>
              <a:pPr defTabSz="342900">
                <a:defRPr/>
              </a:pPr>
              <a:r>
                <a:rPr sz="788" kern="0">
                  <a:solidFill>
                    <a:prstClr val="white"/>
                  </a:solidFill>
                  <a:latin typeface="Open Sans"/>
                </a:rPr>
                <a:t>Ahorro por cada Shopping Point</a:t>
              </a:r>
              <a:endParaRPr lang="de-AT" sz="788" kern="0" dirty="0">
                <a:solidFill>
                  <a:prstClr val="white"/>
                </a:solidFill>
                <a:latin typeface="Open Sans"/>
              </a:endParaRPr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4155880" y="3489017"/>
            <a:ext cx="2817016" cy="1280031"/>
            <a:chOff x="4937948" y="3600629"/>
            <a:chExt cx="2885077" cy="1310958"/>
          </a:xfrm>
        </p:grpSpPr>
        <p:grpSp>
          <p:nvGrpSpPr>
            <p:cNvPr id="118" name="Gruppieren 117"/>
            <p:cNvGrpSpPr/>
            <p:nvPr/>
          </p:nvGrpSpPr>
          <p:grpSpPr>
            <a:xfrm>
              <a:off x="4937948" y="3600629"/>
              <a:ext cx="2885077" cy="1310958"/>
              <a:chOff x="5392137" y="1557670"/>
              <a:chExt cx="1593204" cy="929369"/>
            </a:xfrm>
          </p:grpSpPr>
          <p:pic>
            <p:nvPicPr>
              <p:cNvPr id="125" name="Grafik 1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2137" y="1557670"/>
                <a:ext cx="1593204" cy="929369"/>
              </a:xfrm>
              <a:prstGeom prst="rect">
                <a:avLst/>
              </a:prstGeom>
            </p:spPr>
          </p:pic>
          <p:sp>
            <p:nvSpPr>
              <p:cNvPr id="126" name="Rechteck 125"/>
              <p:cNvSpPr/>
              <p:nvPr/>
            </p:nvSpPr>
            <p:spPr>
              <a:xfrm>
                <a:off x="5544879" y="1625358"/>
                <a:ext cx="1287721" cy="708488"/>
              </a:xfrm>
              <a:prstGeom prst="rect">
                <a:avLst/>
              </a:prstGeom>
              <a:solidFill>
                <a:srgbClr val="C5CBE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de-AT" sz="1013" kern="0">
                  <a:solidFill>
                    <a:prstClr val="white"/>
                  </a:solidFill>
                  <a:latin typeface="Open Sans"/>
                </a:endParaRPr>
              </a:p>
            </p:txBody>
          </p:sp>
        </p:grpSp>
        <p:grpSp>
          <p:nvGrpSpPr>
            <p:cNvPr id="119" name="Group 4"/>
            <p:cNvGrpSpPr>
              <a:grpSpLocks noChangeAspect="1"/>
            </p:cNvGrpSpPr>
            <p:nvPr/>
          </p:nvGrpSpPr>
          <p:grpSpPr bwMode="auto">
            <a:xfrm>
              <a:off x="5262919" y="3737356"/>
              <a:ext cx="346201" cy="282990"/>
              <a:chOff x="2524" y="1329"/>
              <a:chExt cx="712" cy="582"/>
            </a:xfrm>
            <a:solidFill>
              <a:srgbClr val="00376D"/>
            </a:solidFill>
          </p:grpSpPr>
          <p:sp>
            <p:nvSpPr>
              <p:cNvPr id="121" name="Freeform 5"/>
              <p:cNvSpPr>
                <a:spLocks/>
              </p:cNvSpPr>
              <p:nvPr/>
            </p:nvSpPr>
            <p:spPr bwMode="auto">
              <a:xfrm>
                <a:off x="2524" y="1633"/>
                <a:ext cx="164" cy="194"/>
              </a:xfrm>
              <a:custGeom>
                <a:avLst/>
                <a:gdLst>
                  <a:gd name="T0" fmla="*/ 58 w 69"/>
                  <a:gd name="T1" fmla="*/ 76 h 81"/>
                  <a:gd name="T2" fmla="*/ 58 w 69"/>
                  <a:gd name="T3" fmla="*/ 55 h 81"/>
                  <a:gd name="T4" fmla="*/ 69 w 69"/>
                  <a:gd name="T5" fmla="*/ 18 h 81"/>
                  <a:gd name="T6" fmla="*/ 46 w 69"/>
                  <a:gd name="T7" fmla="*/ 0 h 81"/>
                  <a:gd name="T8" fmla="*/ 0 w 69"/>
                  <a:gd name="T9" fmla="*/ 36 h 81"/>
                  <a:gd name="T10" fmla="*/ 0 w 69"/>
                  <a:gd name="T11" fmla="*/ 46 h 81"/>
                  <a:gd name="T12" fmla="*/ 62 w 69"/>
                  <a:gd name="T13" fmla="*/ 81 h 81"/>
                  <a:gd name="T14" fmla="*/ 58 w 69"/>
                  <a:gd name="T15" fmla="*/ 7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" h="81">
                    <a:moveTo>
                      <a:pt x="58" y="76"/>
                    </a:moveTo>
                    <a:cubicBezTo>
                      <a:pt x="58" y="55"/>
                      <a:pt x="58" y="55"/>
                      <a:pt x="58" y="55"/>
                    </a:cubicBezTo>
                    <a:cubicBezTo>
                      <a:pt x="58" y="38"/>
                      <a:pt x="62" y="26"/>
                      <a:pt x="69" y="18"/>
                    </a:cubicBezTo>
                    <a:cubicBezTo>
                      <a:pt x="59" y="10"/>
                      <a:pt x="48" y="2"/>
                      <a:pt x="46" y="0"/>
                    </a:cubicBezTo>
                    <a:cubicBezTo>
                      <a:pt x="19" y="9"/>
                      <a:pt x="0" y="8"/>
                      <a:pt x="0" y="3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7" y="63"/>
                      <a:pt x="38" y="76"/>
                      <a:pt x="62" y="81"/>
                    </a:cubicBezTo>
                    <a:lnTo>
                      <a:pt x="58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IE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  <p:sp>
            <p:nvSpPr>
              <p:cNvPr id="122" name="Freeform 6"/>
              <p:cNvSpPr>
                <a:spLocks/>
              </p:cNvSpPr>
              <p:nvPr/>
            </p:nvSpPr>
            <p:spPr bwMode="auto">
              <a:xfrm>
                <a:off x="2838" y="1329"/>
                <a:ext cx="267" cy="345"/>
              </a:xfrm>
              <a:custGeom>
                <a:avLst/>
                <a:gdLst>
                  <a:gd name="T0" fmla="*/ 56 w 112"/>
                  <a:gd name="T1" fmla="*/ 0 h 144"/>
                  <a:gd name="T2" fmla="*/ 0 w 112"/>
                  <a:gd name="T3" fmla="*/ 72 h 144"/>
                  <a:gd name="T4" fmla="*/ 56 w 112"/>
                  <a:gd name="T5" fmla="*/ 144 h 144"/>
                  <a:gd name="T6" fmla="*/ 112 w 112"/>
                  <a:gd name="T7" fmla="*/ 72 h 144"/>
                  <a:gd name="T8" fmla="*/ 56 w 112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44">
                    <a:moveTo>
                      <a:pt x="56" y="0"/>
                    </a:moveTo>
                    <a:cubicBezTo>
                      <a:pt x="16" y="0"/>
                      <a:pt x="0" y="33"/>
                      <a:pt x="0" y="72"/>
                    </a:cubicBezTo>
                    <a:cubicBezTo>
                      <a:pt x="0" y="112"/>
                      <a:pt x="34" y="144"/>
                      <a:pt x="56" y="144"/>
                    </a:cubicBezTo>
                    <a:cubicBezTo>
                      <a:pt x="78" y="144"/>
                      <a:pt x="112" y="112"/>
                      <a:pt x="112" y="72"/>
                    </a:cubicBezTo>
                    <a:cubicBezTo>
                      <a:pt x="112" y="33"/>
                      <a:pt x="96" y="0"/>
                      <a:pt x="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IE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  <p:sp>
            <p:nvSpPr>
              <p:cNvPr id="123" name="Freeform 7"/>
              <p:cNvSpPr>
                <a:spLocks/>
              </p:cNvSpPr>
              <p:nvPr/>
            </p:nvSpPr>
            <p:spPr bwMode="auto">
              <a:xfrm>
                <a:off x="2707" y="1657"/>
                <a:ext cx="529" cy="254"/>
              </a:xfrm>
              <a:custGeom>
                <a:avLst/>
                <a:gdLst>
                  <a:gd name="T0" fmla="*/ 0 w 222"/>
                  <a:gd name="T1" fmla="*/ 58 h 106"/>
                  <a:gd name="T2" fmla="*/ 111 w 222"/>
                  <a:gd name="T3" fmla="*/ 106 h 106"/>
                  <a:gd name="T4" fmla="*/ 222 w 222"/>
                  <a:gd name="T5" fmla="*/ 58 h 106"/>
                  <a:gd name="T6" fmla="*/ 222 w 222"/>
                  <a:gd name="T7" fmla="*/ 45 h 106"/>
                  <a:gd name="T8" fmla="*/ 164 w 222"/>
                  <a:gd name="T9" fmla="*/ 0 h 106"/>
                  <a:gd name="T10" fmla="*/ 111 w 222"/>
                  <a:gd name="T11" fmla="*/ 41 h 106"/>
                  <a:gd name="T12" fmla="*/ 58 w 222"/>
                  <a:gd name="T13" fmla="*/ 0 h 106"/>
                  <a:gd name="T14" fmla="*/ 0 w 222"/>
                  <a:gd name="T15" fmla="*/ 45 h 106"/>
                  <a:gd name="T16" fmla="*/ 0 w 222"/>
                  <a:gd name="T17" fmla="*/ 5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06">
                    <a:moveTo>
                      <a:pt x="0" y="58"/>
                    </a:moveTo>
                    <a:cubicBezTo>
                      <a:pt x="28" y="88"/>
                      <a:pt x="67" y="106"/>
                      <a:pt x="111" y="106"/>
                    </a:cubicBezTo>
                    <a:cubicBezTo>
                      <a:pt x="155" y="106"/>
                      <a:pt x="195" y="88"/>
                      <a:pt x="222" y="58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10"/>
                      <a:pt x="198" y="12"/>
                      <a:pt x="164" y="0"/>
                    </a:cubicBezTo>
                    <a:cubicBezTo>
                      <a:pt x="159" y="4"/>
                      <a:pt x="111" y="41"/>
                      <a:pt x="111" y="41"/>
                    </a:cubicBezTo>
                    <a:cubicBezTo>
                      <a:pt x="111" y="41"/>
                      <a:pt x="63" y="4"/>
                      <a:pt x="58" y="0"/>
                    </a:cubicBezTo>
                    <a:cubicBezTo>
                      <a:pt x="23" y="11"/>
                      <a:pt x="0" y="9"/>
                      <a:pt x="0" y="45"/>
                    </a:cubicBezTo>
                    <a:lnTo>
                      <a:pt x="0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IE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  <p:sp>
            <p:nvSpPr>
              <p:cNvPr id="124" name="Freeform 8"/>
              <p:cNvSpPr>
                <a:spLocks/>
              </p:cNvSpPr>
              <p:nvPr/>
            </p:nvSpPr>
            <p:spPr bwMode="auto">
              <a:xfrm>
                <a:off x="2628" y="1377"/>
                <a:ext cx="184" cy="271"/>
              </a:xfrm>
              <a:custGeom>
                <a:avLst/>
                <a:gdLst>
                  <a:gd name="T0" fmla="*/ 40 w 77"/>
                  <a:gd name="T1" fmla="*/ 113 h 113"/>
                  <a:gd name="T2" fmla="*/ 64 w 77"/>
                  <a:gd name="T3" fmla="*/ 104 h 113"/>
                  <a:gd name="T4" fmla="*/ 77 w 77"/>
                  <a:gd name="T5" fmla="*/ 90 h 113"/>
                  <a:gd name="T6" fmla="*/ 69 w 77"/>
                  <a:gd name="T7" fmla="*/ 52 h 113"/>
                  <a:gd name="T8" fmla="*/ 74 w 77"/>
                  <a:gd name="T9" fmla="*/ 13 h 113"/>
                  <a:gd name="T10" fmla="*/ 44 w 77"/>
                  <a:gd name="T11" fmla="*/ 0 h 113"/>
                  <a:gd name="T12" fmla="*/ 0 w 77"/>
                  <a:gd name="T13" fmla="*/ 56 h 113"/>
                  <a:gd name="T14" fmla="*/ 40 w 77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13">
                    <a:moveTo>
                      <a:pt x="40" y="113"/>
                    </a:moveTo>
                    <a:cubicBezTo>
                      <a:pt x="48" y="109"/>
                      <a:pt x="56" y="106"/>
                      <a:pt x="64" y="104"/>
                    </a:cubicBezTo>
                    <a:cubicBezTo>
                      <a:pt x="69" y="100"/>
                      <a:pt x="73" y="95"/>
                      <a:pt x="77" y="90"/>
                    </a:cubicBezTo>
                    <a:cubicBezTo>
                      <a:pt x="72" y="78"/>
                      <a:pt x="69" y="66"/>
                      <a:pt x="69" y="52"/>
                    </a:cubicBezTo>
                    <a:cubicBezTo>
                      <a:pt x="69" y="38"/>
                      <a:pt x="71" y="24"/>
                      <a:pt x="74" y="13"/>
                    </a:cubicBezTo>
                    <a:cubicBezTo>
                      <a:pt x="68" y="5"/>
                      <a:pt x="57" y="0"/>
                      <a:pt x="44" y="0"/>
                    </a:cubicBezTo>
                    <a:cubicBezTo>
                      <a:pt x="12" y="0"/>
                      <a:pt x="0" y="25"/>
                      <a:pt x="0" y="56"/>
                    </a:cubicBezTo>
                    <a:cubicBezTo>
                      <a:pt x="0" y="86"/>
                      <a:pt x="23" y="110"/>
                      <a:pt x="40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IE" sz="1013" kern="0">
                  <a:solidFill>
                    <a:srgbClr val="D8D8D8"/>
                  </a:solidFill>
                  <a:latin typeface="Open Sans"/>
                </a:endParaRPr>
              </a:p>
            </p:txBody>
          </p:sp>
        </p:grpSp>
        <p:sp>
          <p:nvSpPr>
            <p:cNvPr id="120" name="Rechteck 119"/>
            <p:cNvSpPr/>
            <p:nvPr/>
          </p:nvSpPr>
          <p:spPr>
            <a:xfrm>
              <a:off x="5562572" y="3764354"/>
              <a:ext cx="1723507" cy="886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defRPr/>
              </a:pPr>
              <a:r>
                <a:rPr sz="1050" kern="0">
                  <a:solidFill>
                    <a:srgbClr val="262626"/>
                  </a:solidFill>
                  <a:latin typeface="Open Sans"/>
                </a:rPr>
                <a:t>Bono Amigo</a:t>
              </a:r>
              <a:endParaRPr lang="de-AT" sz="900" kern="0" dirty="0">
                <a:solidFill>
                  <a:srgbClr val="262626"/>
                </a:solidFill>
                <a:latin typeface="Open Sans"/>
              </a:endParaRPr>
            </a:p>
            <a:p>
              <a:pPr defTabSz="342900">
                <a:defRPr/>
              </a:pPr>
              <a:r>
                <a:rPr sz="1013" kern="0">
                  <a:solidFill>
                    <a:srgbClr val="00376D"/>
                  </a:solidFill>
                  <a:latin typeface="Open Sans"/>
                </a:rPr>
                <a:t>hasta un </a:t>
              </a:r>
              <a:r>
                <a:rPr sz="2400" kern="0">
                  <a:solidFill>
                    <a:srgbClr val="00376D"/>
                  </a:solidFill>
                  <a:latin typeface="Open Sans Semibold"/>
                  <a:ea typeface="Open Sans Semibold"/>
                  <a:cs typeface="Open Sans Semibold"/>
                </a:rPr>
                <a:t>0,5%</a:t>
              </a:r>
              <a:endParaRPr lang="de-AT" sz="1013" kern="0" dirty="0">
                <a:solidFill>
                  <a:srgbClr val="00376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  <a:p>
              <a:pPr defTabSz="342900">
                <a:defRPr/>
              </a:pPr>
              <a:r>
                <a:rPr sz="788" kern="0">
                  <a:solidFill>
                    <a:prstClr val="white"/>
                  </a:solidFill>
                  <a:latin typeface="Open Sans"/>
                </a:rPr>
                <a:t>en las compras de sus clientes directos e indirectos</a:t>
              </a:r>
            </a:p>
          </p:txBody>
        </p:sp>
      </p:grpSp>
      <p:pic>
        <p:nvPicPr>
          <p:cNvPr id="127" name="Grafik 1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11" y="1926989"/>
            <a:ext cx="278389" cy="310253"/>
          </a:xfrm>
          <a:prstGeom prst="rect">
            <a:avLst/>
          </a:prstGeom>
        </p:spPr>
      </p:pic>
      <p:pic>
        <p:nvPicPr>
          <p:cNvPr id="128" name="Grafik 1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13" y="3264695"/>
            <a:ext cx="278389" cy="310253"/>
          </a:xfrm>
          <a:prstGeom prst="rect">
            <a:avLst/>
          </a:prstGeom>
        </p:spPr>
      </p:pic>
      <p:sp>
        <p:nvSpPr>
          <p:cNvPr id="72" name="Textfeld 71"/>
          <p:cNvSpPr txBox="1"/>
          <p:nvPr/>
        </p:nvSpPr>
        <p:spPr>
          <a:xfrm>
            <a:off x="285591" y="252782"/>
            <a:ext cx="4926489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UNA ÚNICA TARJETA </a:t>
            </a:r>
          </a:p>
          <a:p>
            <a:r>
              <a:rPr sz="315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PARA TODAS LAS COMPRAS</a:t>
            </a:r>
          </a:p>
        </p:txBody>
      </p:sp>
      <p:grpSp>
        <p:nvGrpSpPr>
          <p:cNvPr id="73" name="Group 4"/>
          <p:cNvGrpSpPr>
            <a:grpSpLocks noChangeAspect="1"/>
          </p:cNvGrpSpPr>
          <p:nvPr/>
        </p:nvGrpSpPr>
        <p:grpSpPr bwMode="auto">
          <a:xfrm>
            <a:off x="7685702" y="4522258"/>
            <a:ext cx="1072545" cy="432374"/>
            <a:chOff x="1218" y="950"/>
            <a:chExt cx="3324" cy="1340"/>
          </a:xfrm>
        </p:grpSpPr>
        <p:sp>
          <p:nvSpPr>
            <p:cNvPr id="7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6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7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78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0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1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2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3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9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0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1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2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3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4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5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6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7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8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9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0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1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2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3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4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5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6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7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8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9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0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1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sp>
        <p:nvSpPr>
          <p:cNvPr id="152" name="Textfeld 151"/>
          <p:cNvSpPr txBox="1"/>
          <p:nvPr/>
        </p:nvSpPr>
        <p:spPr>
          <a:xfrm>
            <a:off x="1329998" y="4693938"/>
            <a:ext cx="628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600">
                <a:solidFill>
                  <a:srgbClr val="2E3834"/>
                </a:solidFill>
                <a:ea typeface="Open Sans Condensed"/>
                <a:cs typeface="Open Sans Condensed"/>
              </a:rPr>
              <a:t>*Suponiendo, que se realiza una facturación de 500€ mensuales en los establecimientos comerciales Lyoness, calculado con un Cashback medio del 2% y una media de 3 Shopping Points para Deals con una compra de 100€ con un descuento medio de 5€ por Shopping Point canjeado. Ejemplo de cálculo:</a:t>
            </a:r>
          </a:p>
          <a:p>
            <a:r>
              <a:rPr sz="600">
                <a:solidFill>
                  <a:srgbClr val="2E3834"/>
                </a:solidFill>
                <a:ea typeface="Open Sans Condensed"/>
                <a:cs typeface="Open Sans Condensed"/>
              </a:rPr>
              <a:t>120€ de Cashback/año, 900€ de Shopping Points canjeados.</a:t>
            </a:r>
          </a:p>
          <a:p>
            <a:r>
              <a:rPr sz="600">
                <a:solidFill>
                  <a:srgbClr val="2E3834"/>
                </a:solidFill>
                <a:ea typeface="Open Sans Condensed"/>
                <a:cs typeface="Open Sans Condensed"/>
              </a:rPr>
              <a:t>** Pagos semanales según las Condiciones Generales.</a:t>
            </a:r>
          </a:p>
        </p:txBody>
      </p:sp>
    </p:spTree>
    <p:extLst>
      <p:ext uri="{BB962C8B-B14F-4D97-AF65-F5344CB8AC3E}">
        <p14:creationId xmlns:p14="http://schemas.microsoft.com/office/powerpoint/2010/main" val="1078114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b="14448"/>
          <a:stretch/>
        </p:blipFill>
        <p:spPr>
          <a:xfrm>
            <a:off x="0" y="-7621"/>
            <a:ext cx="9143999" cy="516255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709410" y="0"/>
            <a:ext cx="2434590" cy="515493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sp>
        <p:nvSpPr>
          <p:cNvPr id="4" name="Abgerundetes Rechteck 3"/>
          <p:cNvSpPr/>
          <p:nvPr/>
        </p:nvSpPr>
        <p:spPr>
          <a:xfrm rot="529321">
            <a:off x="7172325" y="291464"/>
            <a:ext cx="1508760" cy="1560195"/>
          </a:xfrm>
          <a:prstGeom prst="roundRect">
            <a:avLst>
              <a:gd name="adj" fmla="val 5682"/>
            </a:avLst>
          </a:prstGeom>
          <a:solidFill>
            <a:schemeClr val="bg1"/>
          </a:solidFill>
          <a:ln w="38100">
            <a:solidFill>
              <a:srgbClr val="76B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sz="1400" cap="all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¡LA CANTIDAD Y </a:t>
            </a:r>
          </a:p>
          <a:p>
            <a:pPr algn="ctr"/>
            <a:r>
              <a:rPr sz="1400" cap="all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LA CALIDAD DE LOS </a:t>
            </a:r>
          </a:p>
          <a:p>
            <a:pPr algn="ctr"/>
            <a:r>
              <a:rPr sz="1400" cap="all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CONTACTOS DE CLIENTES </a:t>
            </a:r>
            <a:r>
              <a:rPr sz="1400" cap="all" dirty="0" smtClean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ES DE</a:t>
            </a:r>
            <a:endParaRPr lang="de-AT" sz="1400" cap="all" dirty="0" smtClean="0">
              <a:solidFill>
                <a:srgbClr val="2E3834"/>
              </a:solidFill>
              <a:latin typeface="Open Sans Condensed bold"/>
              <a:ea typeface="Open Sans Condensed bold"/>
              <a:cs typeface="Open Sans Condensed bold"/>
            </a:endParaRPr>
          </a:p>
          <a:p>
            <a:pPr algn="ctr"/>
            <a:r>
              <a:rPr sz="1400" cap="all" dirty="0" smtClean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UNA ENORME </a:t>
            </a:r>
            <a:endParaRPr sz="1400" cap="all" dirty="0">
              <a:solidFill>
                <a:srgbClr val="2E3834"/>
              </a:solidFill>
              <a:latin typeface="Open Sans Condensed bold"/>
              <a:ea typeface="Open Sans Condensed bold"/>
              <a:cs typeface="Open Sans Condensed bold"/>
            </a:endParaRPr>
          </a:p>
          <a:p>
            <a:pPr algn="ctr"/>
            <a:r>
              <a:rPr sz="1400" cap="all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IMPORTANCIA!</a:t>
            </a:r>
            <a:endParaRPr lang="en-IE" sz="1400" cap="all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29424" y="2065501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cap="all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SIEMPRE BIEN INFORMADOS </a:t>
            </a:r>
            <a:endParaRPr lang="en-IE" sz="1200" cap="all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82" y="2262597"/>
            <a:ext cx="1741847" cy="151142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742279" y="3699837"/>
            <a:ext cx="236885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El </a:t>
            </a:r>
            <a:r>
              <a:rPr sz="12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desarrollo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de </a:t>
            </a:r>
            <a:r>
              <a:rPr sz="12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ofertas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online y </a:t>
            </a:r>
          </a:p>
          <a:p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offline </a:t>
            </a:r>
            <a:r>
              <a:rPr sz="12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es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el </a:t>
            </a:r>
            <a:r>
              <a:rPr sz="12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único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dirty="0" err="1" smtClean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camino</a:t>
            </a:r>
            <a:r>
              <a:rPr sz="1200" dirty="0" smtClean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para el </a:t>
            </a:r>
            <a:r>
              <a:rPr sz="12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comercio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dirty="0" err="1" smtClean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tradicional</a:t>
            </a:r>
            <a:r>
              <a:rPr sz="1200" dirty="0" smtClean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de </a:t>
            </a:r>
            <a:r>
              <a:rPr sz="12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sobrevivir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</a:p>
          <a:p>
            <a:r>
              <a:rPr sz="12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en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el </a:t>
            </a:r>
            <a:r>
              <a:rPr sz="12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futuro</a:t>
            </a:r>
            <a:r>
              <a:rPr sz="12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.</a:t>
            </a:r>
          </a:p>
          <a:p>
            <a:r>
              <a:rPr sz="750" dirty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Fuente: </a:t>
            </a:r>
            <a:r>
              <a:rPr sz="750" dirty="0" err="1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estudio</a:t>
            </a:r>
            <a:r>
              <a:rPr sz="750" dirty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 con 41.718 </a:t>
            </a:r>
            <a:r>
              <a:rPr sz="750" dirty="0" err="1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encuestrados</a:t>
            </a:r>
            <a:endParaRPr sz="750" dirty="0">
              <a:solidFill>
                <a:srgbClr val="2E3834"/>
              </a:solidFill>
              <a:latin typeface="Open Sans"/>
              <a:ea typeface="Open Sans"/>
              <a:cs typeface="Open Sans"/>
            </a:endParaRPr>
          </a:p>
          <a:p>
            <a:r>
              <a:rPr sz="750" dirty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1.872 </a:t>
            </a:r>
            <a:r>
              <a:rPr sz="750" dirty="0" err="1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diarios</a:t>
            </a:r>
            <a:r>
              <a:rPr sz="750" dirty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 del </a:t>
            </a:r>
            <a:r>
              <a:rPr sz="750" dirty="0" smtClean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comprador</a:t>
            </a:r>
            <a:r>
              <a:rPr lang="de-AT" sz="750" dirty="0" smtClean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sz="750" dirty="0" err="1" smtClean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Estudio</a:t>
            </a:r>
            <a:r>
              <a:rPr sz="750" dirty="0" smtClean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sz="750" dirty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de Roland </a:t>
            </a:r>
            <a:r>
              <a:rPr sz="750" dirty="0" smtClean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Berger</a:t>
            </a:r>
            <a:r>
              <a:rPr lang="de-AT" sz="750" dirty="0" smtClean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sz="750" dirty="0" smtClean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Strategy </a:t>
            </a:r>
            <a:r>
              <a:rPr sz="750" dirty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Consultants und ECE</a:t>
            </a:r>
          </a:p>
        </p:txBody>
      </p:sp>
    </p:spTree>
    <p:extLst>
      <p:ext uri="{BB962C8B-B14F-4D97-AF65-F5344CB8AC3E}">
        <p14:creationId xmlns:p14="http://schemas.microsoft.com/office/powerpoint/2010/main" val="3968471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Ellipse 20"/>
          <p:cNvSpPr>
            <a:spLocks noChangeAspect="1"/>
          </p:cNvSpPr>
          <p:nvPr/>
        </p:nvSpPr>
        <p:spPr>
          <a:xfrm rot="1088120">
            <a:off x="6091330" y="63204"/>
            <a:ext cx="1500630" cy="1499434"/>
          </a:xfrm>
          <a:prstGeom prst="ellipse">
            <a:avLst/>
          </a:prstGeom>
          <a:solidFill>
            <a:srgbClr val="79B829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sz="150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¡Estrategia </a:t>
            </a:r>
          </a:p>
          <a:p>
            <a:pPr algn="ctr"/>
            <a:r>
              <a:rPr sz="150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de información </a:t>
            </a:r>
          </a:p>
          <a:p>
            <a:pPr algn="ctr"/>
            <a:r>
              <a:rPr sz="150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multicanal!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93"/>
            <a:ext cx="3423788" cy="404876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10" y="1513818"/>
            <a:ext cx="2414076" cy="1006352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2780141" y="1672467"/>
            <a:ext cx="1717566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Pago de Cashback </a:t>
            </a:r>
            <a:r>
              <a:rPr lang="es-ES" sz="1200" dirty="0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seman</a:t>
            </a:r>
            <a:r>
              <a:rPr sz="1200" dirty="0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al</a:t>
            </a:r>
            <a:r>
              <a:rPr lang="de-AT" sz="1200" dirty="0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dirty="0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y </a:t>
            </a:r>
            <a:r>
              <a:rPr sz="1200" dirty="0" err="1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servicio</a:t>
            </a:r>
            <a:endParaRPr lang="de-AT" sz="1200" dirty="0">
              <a:solidFill>
                <a:srgbClr val="2E3834"/>
              </a:solidFill>
              <a:latin typeface="Open Sans Condensed"/>
              <a:ea typeface="Open Sans Condensed"/>
              <a:cs typeface="Open Sans Condensed"/>
            </a:endParaRPr>
          </a:p>
          <a:p>
            <a:r>
              <a:rPr sz="1200" dirty="0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para </a:t>
            </a:r>
            <a:r>
              <a:rPr sz="12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PYMES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21" y="2525276"/>
            <a:ext cx="2414076" cy="1006352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96" y="2537987"/>
            <a:ext cx="942970" cy="942970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>
            <a:off x="2777752" y="2778639"/>
            <a:ext cx="1719953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Portal web y </a:t>
            </a:r>
          </a:p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Servicio de Newsletter</a:t>
            </a: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26" y="3537795"/>
            <a:ext cx="2414076" cy="1006352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01" y="3550506"/>
            <a:ext cx="942970" cy="942970"/>
          </a:xfrm>
          <a:prstGeom prst="rect">
            <a:avLst/>
          </a:prstGeom>
        </p:spPr>
      </p:pic>
      <p:sp>
        <p:nvSpPr>
          <p:cNvPr id="43" name="Textfeld 42"/>
          <p:cNvSpPr txBox="1"/>
          <p:nvPr/>
        </p:nvSpPr>
        <p:spPr>
          <a:xfrm>
            <a:off x="2777857" y="3791159"/>
            <a:ext cx="171985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Aplicación móvil para </a:t>
            </a:r>
          </a:p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smartphones y tablets</a:t>
            </a: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33" y="1513818"/>
            <a:ext cx="2414076" cy="1006352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81" y="1531041"/>
            <a:ext cx="942970" cy="933945"/>
          </a:xfrm>
          <a:prstGeom prst="rect">
            <a:avLst/>
          </a:prstGeom>
        </p:spPr>
      </p:pic>
      <p:sp>
        <p:nvSpPr>
          <p:cNvPr id="47" name="Textfeld 46"/>
          <p:cNvSpPr txBox="1"/>
          <p:nvPr/>
        </p:nvSpPr>
        <p:spPr>
          <a:xfrm>
            <a:off x="5738164" y="1859514"/>
            <a:ext cx="1841356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Canal de televisión online global 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45" y="2525276"/>
            <a:ext cx="2414076" cy="1006352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808" y="2542499"/>
            <a:ext cx="942970" cy="933945"/>
          </a:xfrm>
          <a:prstGeom prst="rect">
            <a:avLst/>
          </a:prstGeom>
        </p:spPr>
      </p:pic>
      <p:sp>
        <p:nvSpPr>
          <p:cNvPr id="51" name="Textfeld 50"/>
          <p:cNvSpPr txBox="1"/>
          <p:nvPr/>
        </p:nvSpPr>
        <p:spPr>
          <a:xfrm>
            <a:off x="5735776" y="2686307"/>
            <a:ext cx="1843744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Hacer el bien</a:t>
            </a:r>
          </a:p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con la Greenfinity y la </a:t>
            </a:r>
          </a:p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Child &amp; Family Foundation</a:t>
            </a:r>
            <a:endParaRPr lang="de-AT" sz="1200" dirty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48" y="3537795"/>
            <a:ext cx="2414076" cy="1006352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11" y="3555018"/>
            <a:ext cx="942970" cy="933945"/>
          </a:xfrm>
          <a:prstGeom prst="rect">
            <a:avLst/>
          </a:prstGeom>
        </p:spPr>
      </p:pic>
      <p:sp>
        <p:nvSpPr>
          <p:cNvPr id="55" name="Textfeld 54"/>
          <p:cNvSpPr txBox="1"/>
          <p:nvPr/>
        </p:nvSpPr>
        <p:spPr>
          <a:xfrm>
            <a:off x="5735879" y="3698826"/>
            <a:ext cx="1949178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Portal de información y</a:t>
            </a:r>
          </a:p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oficina virtual gratuita </a:t>
            </a:r>
          </a:p>
          <a:p>
            <a:r>
              <a:rPr sz="12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para todos los afiliados 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285591" y="252782"/>
            <a:ext cx="3676561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SERVICIO AL CLIENTE </a:t>
            </a:r>
          </a:p>
          <a:p>
            <a:r>
              <a:rPr sz="315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E INFORMACIÓN </a:t>
            </a:r>
          </a:p>
        </p:txBody>
      </p:sp>
      <p:grpSp>
        <p:nvGrpSpPr>
          <p:cNvPr id="69" name="Group 4"/>
          <p:cNvGrpSpPr>
            <a:grpSpLocks noChangeAspect="1"/>
          </p:cNvGrpSpPr>
          <p:nvPr/>
        </p:nvGrpSpPr>
        <p:grpSpPr bwMode="auto">
          <a:xfrm>
            <a:off x="7685702" y="4522258"/>
            <a:ext cx="1072545" cy="432374"/>
            <a:chOff x="1218" y="950"/>
            <a:chExt cx="3324" cy="1340"/>
          </a:xfrm>
        </p:grpSpPr>
        <p:sp>
          <p:nvSpPr>
            <p:cNvPr id="7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1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2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3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74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0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1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2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pic>
        <p:nvPicPr>
          <p:cNvPr id="119" name="Grafik 1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67" y="1527562"/>
            <a:ext cx="943177" cy="940904"/>
          </a:xfrm>
          <a:prstGeom prst="rect">
            <a:avLst/>
          </a:prstGeom>
        </p:spPr>
      </p:pic>
      <p:sp>
        <p:nvSpPr>
          <p:cNvPr id="120" name="Abgerundetes Rechteck 5"/>
          <p:cNvSpPr/>
          <p:nvPr/>
        </p:nvSpPr>
        <p:spPr>
          <a:xfrm>
            <a:off x="4711584" y="1920984"/>
            <a:ext cx="304123" cy="134036"/>
          </a:xfrm>
          <a:custGeom>
            <a:avLst/>
            <a:gdLst>
              <a:gd name="connsiteX0" fmla="*/ 0 w 285073"/>
              <a:gd name="connsiteY0" fmla="*/ 21088 h 126524"/>
              <a:gd name="connsiteX1" fmla="*/ 21088 w 285073"/>
              <a:gd name="connsiteY1" fmla="*/ 0 h 126524"/>
              <a:gd name="connsiteX2" fmla="*/ 263985 w 285073"/>
              <a:gd name="connsiteY2" fmla="*/ 0 h 126524"/>
              <a:gd name="connsiteX3" fmla="*/ 285073 w 285073"/>
              <a:gd name="connsiteY3" fmla="*/ 21088 h 126524"/>
              <a:gd name="connsiteX4" fmla="*/ 285073 w 285073"/>
              <a:gd name="connsiteY4" fmla="*/ 105436 h 126524"/>
              <a:gd name="connsiteX5" fmla="*/ 263985 w 285073"/>
              <a:gd name="connsiteY5" fmla="*/ 126524 h 126524"/>
              <a:gd name="connsiteX6" fmla="*/ 21088 w 285073"/>
              <a:gd name="connsiteY6" fmla="*/ 126524 h 126524"/>
              <a:gd name="connsiteX7" fmla="*/ 0 w 285073"/>
              <a:gd name="connsiteY7" fmla="*/ 105436 h 126524"/>
              <a:gd name="connsiteX8" fmla="*/ 0 w 285073"/>
              <a:gd name="connsiteY8" fmla="*/ 21088 h 126524"/>
              <a:gd name="connsiteX0" fmla="*/ 0 w 292216"/>
              <a:gd name="connsiteY0" fmla="*/ 21088 h 126524"/>
              <a:gd name="connsiteX1" fmla="*/ 21088 w 292216"/>
              <a:gd name="connsiteY1" fmla="*/ 0 h 126524"/>
              <a:gd name="connsiteX2" fmla="*/ 263985 w 292216"/>
              <a:gd name="connsiteY2" fmla="*/ 0 h 126524"/>
              <a:gd name="connsiteX3" fmla="*/ 292216 w 292216"/>
              <a:gd name="connsiteY3" fmla="*/ 52044 h 126524"/>
              <a:gd name="connsiteX4" fmla="*/ 285073 w 292216"/>
              <a:gd name="connsiteY4" fmla="*/ 105436 h 126524"/>
              <a:gd name="connsiteX5" fmla="*/ 263985 w 292216"/>
              <a:gd name="connsiteY5" fmla="*/ 126524 h 126524"/>
              <a:gd name="connsiteX6" fmla="*/ 21088 w 292216"/>
              <a:gd name="connsiteY6" fmla="*/ 126524 h 126524"/>
              <a:gd name="connsiteX7" fmla="*/ 0 w 292216"/>
              <a:gd name="connsiteY7" fmla="*/ 105436 h 126524"/>
              <a:gd name="connsiteX8" fmla="*/ 0 w 292216"/>
              <a:gd name="connsiteY8" fmla="*/ 21088 h 126524"/>
              <a:gd name="connsiteX0" fmla="*/ 0 w 292216"/>
              <a:gd name="connsiteY0" fmla="*/ 21088 h 126524"/>
              <a:gd name="connsiteX1" fmla="*/ 21088 w 292216"/>
              <a:gd name="connsiteY1" fmla="*/ 0 h 126524"/>
              <a:gd name="connsiteX2" fmla="*/ 247316 w 292216"/>
              <a:gd name="connsiteY2" fmla="*/ 0 h 126524"/>
              <a:gd name="connsiteX3" fmla="*/ 292216 w 292216"/>
              <a:gd name="connsiteY3" fmla="*/ 52044 h 126524"/>
              <a:gd name="connsiteX4" fmla="*/ 285073 w 292216"/>
              <a:gd name="connsiteY4" fmla="*/ 105436 h 126524"/>
              <a:gd name="connsiteX5" fmla="*/ 263985 w 292216"/>
              <a:gd name="connsiteY5" fmla="*/ 126524 h 126524"/>
              <a:gd name="connsiteX6" fmla="*/ 21088 w 292216"/>
              <a:gd name="connsiteY6" fmla="*/ 126524 h 126524"/>
              <a:gd name="connsiteX7" fmla="*/ 0 w 292216"/>
              <a:gd name="connsiteY7" fmla="*/ 105436 h 126524"/>
              <a:gd name="connsiteX8" fmla="*/ 0 w 292216"/>
              <a:gd name="connsiteY8" fmla="*/ 21088 h 126524"/>
              <a:gd name="connsiteX0" fmla="*/ 0 w 292216"/>
              <a:gd name="connsiteY0" fmla="*/ 21438 h 126874"/>
              <a:gd name="connsiteX1" fmla="*/ 21088 w 292216"/>
              <a:gd name="connsiteY1" fmla="*/ 350 h 126874"/>
              <a:gd name="connsiteX2" fmla="*/ 247316 w 292216"/>
              <a:gd name="connsiteY2" fmla="*/ 350 h 126874"/>
              <a:gd name="connsiteX3" fmla="*/ 292216 w 292216"/>
              <a:gd name="connsiteY3" fmla="*/ 52394 h 126874"/>
              <a:gd name="connsiteX4" fmla="*/ 285073 w 292216"/>
              <a:gd name="connsiteY4" fmla="*/ 105786 h 126874"/>
              <a:gd name="connsiteX5" fmla="*/ 263985 w 292216"/>
              <a:gd name="connsiteY5" fmla="*/ 126874 h 126874"/>
              <a:gd name="connsiteX6" fmla="*/ 21088 w 292216"/>
              <a:gd name="connsiteY6" fmla="*/ 126874 h 126874"/>
              <a:gd name="connsiteX7" fmla="*/ 0 w 292216"/>
              <a:gd name="connsiteY7" fmla="*/ 105786 h 126874"/>
              <a:gd name="connsiteX8" fmla="*/ 0 w 292216"/>
              <a:gd name="connsiteY8" fmla="*/ 21438 h 126874"/>
              <a:gd name="connsiteX0" fmla="*/ 0 w 304123"/>
              <a:gd name="connsiteY0" fmla="*/ 21438 h 126874"/>
              <a:gd name="connsiteX1" fmla="*/ 21088 w 304123"/>
              <a:gd name="connsiteY1" fmla="*/ 350 h 126874"/>
              <a:gd name="connsiteX2" fmla="*/ 247316 w 304123"/>
              <a:gd name="connsiteY2" fmla="*/ 350 h 126874"/>
              <a:gd name="connsiteX3" fmla="*/ 292216 w 304123"/>
              <a:gd name="connsiteY3" fmla="*/ 52394 h 126874"/>
              <a:gd name="connsiteX4" fmla="*/ 304123 w 304123"/>
              <a:gd name="connsiteY4" fmla="*/ 105786 h 126874"/>
              <a:gd name="connsiteX5" fmla="*/ 263985 w 304123"/>
              <a:gd name="connsiteY5" fmla="*/ 126874 h 126874"/>
              <a:gd name="connsiteX6" fmla="*/ 21088 w 304123"/>
              <a:gd name="connsiteY6" fmla="*/ 126874 h 126874"/>
              <a:gd name="connsiteX7" fmla="*/ 0 w 304123"/>
              <a:gd name="connsiteY7" fmla="*/ 105786 h 126874"/>
              <a:gd name="connsiteX8" fmla="*/ 0 w 304123"/>
              <a:gd name="connsiteY8" fmla="*/ 21438 h 126874"/>
              <a:gd name="connsiteX0" fmla="*/ 0 w 304123"/>
              <a:gd name="connsiteY0" fmla="*/ 21438 h 126874"/>
              <a:gd name="connsiteX1" fmla="*/ 21088 w 304123"/>
              <a:gd name="connsiteY1" fmla="*/ 350 h 126874"/>
              <a:gd name="connsiteX2" fmla="*/ 247316 w 304123"/>
              <a:gd name="connsiteY2" fmla="*/ 350 h 126874"/>
              <a:gd name="connsiteX3" fmla="*/ 292216 w 304123"/>
              <a:gd name="connsiteY3" fmla="*/ 52394 h 126874"/>
              <a:gd name="connsiteX4" fmla="*/ 304123 w 304123"/>
              <a:gd name="connsiteY4" fmla="*/ 105786 h 126874"/>
              <a:gd name="connsiteX5" fmla="*/ 273510 w 304123"/>
              <a:gd name="connsiteY5" fmla="*/ 122111 h 126874"/>
              <a:gd name="connsiteX6" fmla="*/ 21088 w 304123"/>
              <a:gd name="connsiteY6" fmla="*/ 126874 h 126874"/>
              <a:gd name="connsiteX7" fmla="*/ 0 w 304123"/>
              <a:gd name="connsiteY7" fmla="*/ 105786 h 126874"/>
              <a:gd name="connsiteX8" fmla="*/ 0 w 304123"/>
              <a:gd name="connsiteY8" fmla="*/ 21438 h 126874"/>
              <a:gd name="connsiteX0" fmla="*/ 0 w 304123"/>
              <a:gd name="connsiteY0" fmla="*/ 21456 h 126892"/>
              <a:gd name="connsiteX1" fmla="*/ 21088 w 304123"/>
              <a:gd name="connsiteY1" fmla="*/ 368 h 126892"/>
              <a:gd name="connsiteX2" fmla="*/ 247316 w 304123"/>
              <a:gd name="connsiteY2" fmla="*/ 368 h 126892"/>
              <a:gd name="connsiteX3" fmla="*/ 301741 w 304123"/>
              <a:gd name="connsiteY3" fmla="*/ 50031 h 126892"/>
              <a:gd name="connsiteX4" fmla="*/ 304123 w 304123"/>
              <a:gd name="connsiteY4" fmla="*/ 105804 h 126892"/>
              <a:gd name="connsiteX5" fmla="*/ 273510 w 304123"/>
              <a:gd name="connsiteY5" fmla="*/ 122129 h 126892"/>
              <a:gd name="connsiteX6" fmla="*/ 21088 w 304123"/>
              <a:gd name="connsiteY6" fmla="*/ 126892 h 126892"/>
              <a:gd name="connsiteX7" fmla="*/ 0 w 304123"/>
              <a:gd name="connsiteY7" fmla="*/ 105804 h 126892"/>
              <a:gd name="connsiteX8" fmla="*/ 0 w 304123"/>
              <a:gd name="connsiteY8" fmla="*/ 21456 h 126892"/>
              <a:gd name="connsiteX0" fmla="*/ 0 w 304123"/>
              <a:gd name="connsiteY0" fmla="*/ 21456 h 126892"/>
              <a:gd name="connsiteX1" fmla="*/ 21088 w 304123"/>
              <a:gd name="connsiteY1" fmla="*/ 368 h 126892"/>
              <a:gd name="connsiteX2" fmla="*/ 247316 w 304123"/>
              <a:gd name="connsiteY2" fmla="*/ 368 h 126892"/>
              <a:gd name="connsiteX3" fmla="*/ 301741 w 304123"/>
              <a:gd name="connsiteY3" fmla="*/ 50031 h 126892"/>
              <a:gd name="connsiteX4" fmla="*/ 304123 w 304123"/>
              <a:gd name="connsiteY4" fmla="*/ 105804 h 126892"/>
              <a:gd name="connsiteX5" fmla="*/ 266366 w 304123"/>
              <a:gd name="connsiteY5" fmla="*/ 122129 h 126892"/>
              <a:gd name="connsiteX6" fmla="*/ 21088 w 304123"/>
              <a:gd name="connsiteY6" fmla="*/ 126892 h 126892"/>
              <a:gd name="connsiteX7" fmla="*/ 0 w 304123"/>
              <a:gd name="connsiteY7" fmla="*/ 105804 h 126892"/>
              <a:gd name="connsiteX8" fmla="*/ 0 w 304123"/>
              <a:gd name="connsiteY8" fmla="*/ 21456 h 126892"/>
              <a:gd name="connsiteX0" fmla="*/ 0 w 304123"/>
              <a:gd name="connsiteY0" fmla="*/ 21456 h 134036"/>
              <a:gd name="connsiteX1" fmla="*/ 21088 w 304123"/>
              <a:gd name="connsiteY1" fmla="*/ 368 h 134036"/>
              <a:gd name="connsiteX2" fmla="*/ 247316 w 304123"/>
              <a:gd name="connsiteY2" fmla="*/ 368 h 134036"/>
              <a:gd name="connsiteX3" fmla="*/ 301741 w 304123"/>
              <a:gd name="connsiteY3" fmla="*/ 50031 h 134036"/>
              <a:gd name="connsiteX4" fmla="*/ 304123 w 304123"/>
              <a:gd name="connsiteY4" fmla="*/ 105804 h 134036"/>
              <a:gd name="connsiteX5" fmla="*/ 230647 w 304123"/>
              <a:gd name="connsiteY5" fmla="*/ 134036 h 134036"/>
              <a:gd name="connsiteX6" fmla="*/ 21088 w 304123"/>
              <a:gd name="connsiteY6" fmla="*/ 126892 h 134036"/>
              <a:gd name="connsiteX7" fmla="*/ 0 w 304123"/>
              <a:gd name="connsiteY7" fmla="*/ 105804 h 134036"/>
              <a:gd name="connsiteX8" fmla="*/ 0 w 304123"/>
              <a:gd name="connsiteY8" fmla="*/ 21456 h 13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123" h="134036">
                <a:moveTo>
                  <a:pt x="0" y="21456"/>
                </a:moveTo>
                <a:cubicBezTo>
                  <a:pt x="0" y="9809"/>
                  <a:pt x="9441" y="368"/>
                  <a:pt x="21088" y="368"/>
                </a:cubicBezTo>
                <a:lnTo>
                  <a:pt x="247316" y="368"/>
                </a:lnTo>
                <a:cubicBezTo>
                  <a:pt x="232769" y="-4395"/>
                  <a:pt x="301741" y="38384"/>
                  <a:pt x="301741" y="50031"/>
                </a:cubicBezTo>
                <a:cubicBezTo>
                  <a:pt x="301741" y="78147"/>
                  <a:pt x="304123" y="77688"/>
                  <a:pt x="304123" y="105804"/>
                </a:cubicBezTo>
                <a:cubicBezTo>
                  <a:pt x="304123" y="117451"/>
                  <a:pt x="242294" y="134036"/>
                  <a:pt x="230647" y="134036"/>
                </a:cubicBezTo>
                <a:lnTo>
                  <a:pt x="21088" y="126892"/>
                </a:lnTo>
                <a:cubicBezTo>
                  <a:pt x="9441" y="126892"/>
                  <a:pt x="0" y="117451"/>
                  <a:pt x="0" y="105804"/>
                </a:cubicBezTo>
                <a:lnTo>
                  <a:pt x="0" y="214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E" sz="1800">
              <a:solidFill>
                <a:prstClr val="white"/>
              </a:solidFill>
            </a:endParaRPr>
          </a:p>
        </p:txBody>
      </p:sp>
      <p:sp>
        <p:nvSpPr>
          <p:cNvPr id="121" name="Textfeld 120"/>
          <p:cNvSpPr txBox="1"/>
          <p:nvPr/>
        </p:nvSpPr>
        <p:spPr>
          <a:xfrm>
            <a:off x="4588783" y="1874093"/>
            <a:ext cx="5341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de-AT" sz="1050" dirty="0" smtClean="0">
                <a:solidFill>
                  <a:srgbClr val="151515"/>
                </a:solidFill>
                <a:latin typeface="Open Sans Condensed"/>
              </a:rPr>
              <a:t>€ 20</a:t>
            </a:r>
            <a:endParaRPr lang="en-IE" sz="1050" dirty="0">
              <a:solidFill>
                <a:srgbClr val="151515"/>
              </a:solidFill>
              <a:latin typeface="Open Sans Condensed"/>
            </a:endParaRPr>
          </a:p>
        </p:txBody>
      </p:sp>
      <p:sp>
        <p:nvSpPr>
          <p:cNvPr id="122" name="Abgerundetes Rechteck 5"/>
          <p:cNvSpPr/>
          <p:nvPr/>
        </p:nvSpPr>
        <p:spPr>
          <a:xfrm>
            <a:off x="4738472" y="1869331"/>
            <a:ext cx="254014" cy="67133"/>
          </a:xfrm>
          <a:custGeom>
            <a:avLst/>
            <a:gdLst>
              <a:gd name="connsiteX0" fmla="*/ 0 w 285073"/>
              <a:gd name="connsiteY0" fmla="*/ 21088 h 126524"/>
              <a:gd name="connsiteX1" fmla="*/ 21088 w 285073"/>
              <a:gd name="connsiteY1" fmla="*/ 0 h 126524"/>
              <a:gd name="connsiteX2" fmla="*/ 263985 w 285073"/>
              <a:gd name="connsiteY2" fmla="*/ 0 h 126524"/>
              <a:gd name="connsiteX3" fmla="*/ 285073 w 285073"/>
              <a:gd name="connsiteY3" fmla="*/ 21088 h 126524"/>
              <a:gd name="connsiteX4" fmla="*/ 285073 w 285073"/>
              <a:gd name="connsiteY4" fmla="*/ 105436 h 126524"/>
              <a:gd name="connsiteX5" fmla="*/ 263985 w 285073"/>
              <a:gd name="connsiteY5" fmla="*/ 126524 h 126524"/>
              <a:gd name="connsiteX6" fmla="*/ 21088 w 285073"/>
              <a:gd name="connsiteY6" fmla="*/ 126524 h 126524"/>
              <a:gd name="connsiteX7" fmla="*/ 0 w 285073"/>
              <a:gd name="connsiteY7" fmla="*/ 105436 h 126524"/>
              <a:gd name="connsiteX8" fmla="*/ 0 w 285073"/>
              <a:gd name="connsiteY8" fmla="*/ 21088 h 126524"/>
              <a:gd name="connsiteX0" fmla="*/ 0 w 292216"/>
              <a:gd name="connsiteY0" fmla="*/ 21088 h 126524"/>
              <a:gd name="connsiteX1" fmla="*/ 21088 w 292216"/>
              <a:gd name="connsiteY1" fmla="*/ 0 h 126524"/>
              <a:gd name="connsiteX2" fmla="*/ 263985 w 292216"/>
              <a:gd name="connsiteY2" fmla="*/ 0 h 126524"/>
              <a:gd name="connsiteX3" fmla="*/ 292216 w 292216"/>
              <a:gd name="connsiteY3" fmla="*/ 52044 h 126524"/>
              <a:gd name="connsiteX4" fmla="*/ 285073 w 292216"/>
              <a:gd name="connsiteY4" fmla="*/ 105436 h 126524"/>
              <a:gd name="connsiteX5" fmla="*/ 263985 w 292216"/>
              <a:gd name="connsiteY5" fmla="*/ 126524 h 126524"/>
              <a:gd name="connsiteX6" fmla="*/ 21088 w 292216"/>
              <a:gd name="connsiteY6" fmla="*/ 126524 h 126524"/>
              <a:gd name="connsiteX7" fmla="*/ 0 w 292216"/>
              <a:gd name="connsiteY7" fmla="*/ 105436 h 126524"/>
              <a:gd name="connsiteX8" fmla="*/ 0 w 292216"/>
              <a:gd name="connsiteY8" fmla="*/ 21088 h 126524"/>
              <a:gd name="connsiteX0" fmla="*/ 0 w 292216"/>
              <a:gd name="connsiteY0" fmla="*/ 21088 h 126524"/>
              <a:gd name="connsiteX1" fmla="*/ 21088 w 292216"/>
              <a:gd name="connsiteY1" fmla="*/ 0 h 126524"/>
              <a:gd name="connsiteX2" fmla="*/ 247316 w 292216"/>
              <a:gd name="connsiteY2" fmla="*/ 0 h 126524"/>
              <a:gd name="connsiteX3" fmla="*/ 292216 w 292216"/>
              <a:gd name="connsiteY3" fmla="*/ 52044 h 126524"/>
              <a:gd name="connsiteX4" fmla="*/ 285073 w 292216"/>
              <a:gd name="connsiteY4" fmla="*/ 105436 h 126524"/>
              <a:gd name="connsiteX5" fmla="*/ 263985 w 292216"/>
              <a:gd name="connsiteY5" fmla="*/ 126524 h 126524"/>
              <a:gd name="connsiteX6" fmla="*/ 21088 w 292216"/>
              <a:gd name="connsiteY6" fmla="*/ 126524 h 126524"/>
              <a:gd name="connsiteX7" fmla="*/ 0 w 292216"/>
              <a:gd name="connsiteY7" fmla="*/ 105436 h 126524"/>
              <a:gd name="connsiteX8" fmla="*/ 0 w 292216"/>
              <a:gd name="connsiteY8" fmla="*/ 21088 h 126524"/>
              <a:gd name="connsiteX0" fmla="*/ 0 w 292216"/>
              <a:gd name="connsiteY0" fmla="*/ 21438 h 126874"/>
              <a:gd name="connsiteX1" fmla="*/ 21088 w 292216"/>
              <a:gd name="connsiteY1" fmla="*/ 350 h 126874"/>
              <a:gd name="connsiteX2" fmla="*/ 247316 w 292216"/>
              <a:gd name="connsiteY2" fmla="*/ 350 h 126874"/>
              <a:gd name="connsiteX3" fmla="*/ 292216 w 292216"/>
              <a:gd name="connsiteY3" fmla="*/ 52394 h 126874"/>
              <a:gd name="connsiteX4" fmla="*/ 285073 w 292216"/>
              <a:gd name="connsiteY4" fmla="*/ 105786 h 126874"/>
              <a:gd name="connsiteX5" fmla="*/ 263985 w 292216"/>
              <a:gd name="connsiteY5" fmla="*/ 126874 h 126874"/>
              <a:gd name="connsiteX6" fmla="*/ 21088 w 292216"/>
              <a:gd name="connsiteY6" fmla="*/ 126874 h 126874"/>
              <a:gd name="connsiteX7" fmla="*/ 0 w 292216"/>
              <a:gd name="connsiteY7" fmla="*/ 105786 h 126874"/>
              <a:gd name="connsiteX8" fmla="*/ 0 w 292216"/>
              <a:gd name="connsiteY8" fmla="*/ 21438 h 126874"/>
              <a:gd name="connsiteX0" fmla="*/ 0 w 304123"/>
              <a:gd name="connsiteY0" fmla="*/ 21438 h 126874"/>
              <a:gd name="connsiteX1" fmla="*/ 21088 w 304123"/>
              <a:gd name="connsiteY1" fmla="*/ 350 h 126874"/>
              <a:gd name="connsiteX2" fmla="*/ 247316 w 304123"/>
              <a:gd name="connsiteY2" fmla="*/ 350 h 126874"/>
              <a:gd name="connsiteX3" fmla="*/ 292216 w 304123"/>
              <a:gd name="connsiteY3" fmla="*/ 52394 h 126874"/>
              <a:gd name="connsiteX4" fmla="*/ 304123 w 304123"/>
              <a:gd name="connsiteY4" fmla="*/ 105786 h 126874"/>
              <a:gd name="connsiteX5" fmla="*/ 263985 w 304123"/>
              <a:gd name="connsiteY5" fmla="*/ 126874 h 126874"/>
              <a:gd name="connsiteX6" fmla="*/ 21088 w 304123"/>
              <a:gd name="connsiteY6" fmla="*/ 126874 h 126874"/>
              <a:gd name="connsiteX7" fmla="*/ 0 w 304123"/>
              <a:gd name="connsiteY7" fmla="*/ 105786 h 126874"/>
              <a:gd name="connsiteX8" fmla="*/ 0 w 304123"/>
              <a:gd name="connsiteY8" fmla="*/ 21438 h 126874"/>
              <a:gd name="connsiteX0" fmla="*/ 0 w 304123"/>
              <a:gd name="connsiteY0" fmla="*/ 21438 h 126874"/>
              <a:gd name="connsiteX1" fmla="*/ 21088 w 304123"/>
              <a:gd name="connsiteY1" fmla="*/ 350 h 126874"/>
              <a:gd name="connsiteX2" fmla="*/ 247316 w 304123"/>
              <a:gd name="connsiteY2" fmla="*/ 350 h 126874"/>
              <a:gd name="connsiteX3" fmla="*/ 292216 w 304123"/>
              <a:gd name="connsiteY3" fmla="*/ 52394 h 126874"/>
              <a:gd name="connsiteX4" fmla="*/ 304123 w 304123"/>
              <a:gd name="connsiteY4" fmla="*/ 105786 h 126874"/>
              <a:gd name="connsiteX5" fmla="*/ 273510 w 304123"/>
              <a:gd name="connsiteY5" fmla="*/ 122111 h 126874"/>
              <a:gd name="connsiteX6" fmla="*/ 21088 w 304123"/>
              <a:gd name="connsiteY6" fmla="*/ 126874 h 126874"/>
              <a:gd name="connsiteX7" fmla="*/ 0 w 304123"/>
              <a:gd name="connsiteY7" fmla="*/ 105786 h 126874"/>
              <a:gd name="connsiteX8" fmla="*/ 0 w 304123"/>
              <a:gd name="connsiteY8" fmla="*/ 21438 h 126874"/>
              <a:gd name="connsiteX0" fmla="*/ 0 w 304123"/>
              <a:gd name="connsiteY0" fmla="*/ 21456 h 126892"/>
              <a:gd name="connsiteX1" fmla="*/ 21088 w 304123"/>
              <a:gd name="connsiteY1" fmla="*/ 368 h 126892"/>
              <a:gd name="connsiteX2" fmla="*/ 247316 w 304123"/>
              <a:gd name="connsiteY2" fmla="*/ 368 h 126892"/>
              <a:gd name="connsiteX3" fmla="*/ 301741 w 304123"/>
              <a:gd name="connsiteY3" fmla="*/ 50031 h 126892"/>
              <a:gd name="connsiteX4" fmla="*/ 304123 w 304123"/>
              <a:gd name="connsiteY4" fmla="*/ 105804 h 126892"/>
              <a:gd name="connsiteX5" fmla="*/ 273510 w 304123"/>
              <a:gd name="connsiteY5" fmla="*/ 122129 h 126892"/>
              <a:gd name="connsiteX6" fmla="*/ 21088 w 304123"/>
              <a:gd name="connsiteY6" fmla="*/ 126892 h 126892"/>
              <a:gd name="connsiteX7" fmla="*/ 0 w 304123"/>
              <a:gd name="connsiteY7" fmla="*/ 105804 h 126892"/>
              <a:gd name="connsiteX8" fmla="*/ 0 w 304123"/>
              <a:gd name="connsiteY8" fmla="*/ 21456 h 126892"/>
              <a:gd name="connsiteX0" fmla="*/ 0 w 304123"/>
              <a:gd name="connsiteY0" fmla="*/ 21456 h 126892"/>
              <a:gd name="connsiteX1" fmla="*/ 21088 w 304123"/>
              <a:gd name="connsiteY1" fmla="*/ 368 h 126892"/>
              <a:gd name="connsiteX2" fmla="*/ 247316 w 304123"/>
              <a:gd name="connsiteY2" fmla="*/ 368 h 126892"/>
              <a:gd name="connsiteX3" fmla="*/ 301741 w 304123"/>
              <a:gd name="connsiteY3" fmla="*/ 50031 h 126892"/>
              <a:gd name="connsiteX4" fmla="*/ 304123 w 304123"/>
              <a:gd name="connsiteY4" fmla="*/ 105804 h 126892"/>
              <a:gd name="connsiteX5" fmla="*/ 266366 w 304123"/>
              <a:gd name="connsiteY5" fmla="*/ 122129 h 126892"/>
              <a:gd name="connsiteX6" fmla="*/ 21088 w 304123"/>
              <a:gd name="connsiteY6" fmla="*/ 126892 h 126892"/>
              <a:gd name="connsiteX7" fmla="*/ 0 w 304123"/>
              <a:gd name="connsiteY7" fmla="*/ 105804 h 126892"/>
              <a:gd name="connsiteX8" fmla="*/ 0 w 304123"/>
              <a:gd name="connsiteY8" fmla="*/ 21456 h 126892"/>
              <a:gd name="connsiteX0" fmla="*/ 0 w 304123"/>
              <a:gd name="connsiteY0" fmla="*/ 21456 h 134036"/>
              <a:gd name="connsiteX1" fmla="*/ 21088 w 304123"/>
              <a:gd name="connsiteY1" fmla="*/ 368 h 134036"/>
              <a:gd name="connsiteX2" fmla="*/ 247316 w 304123"/>
              <a:gd name="connsiteY2" fmla="*/ 368 h 134036"/>
              <a:gd name="connsiteX3" fmla="*/ 301741 w 304123"/>
              <a:gd name="connsiteY3" fmla="*/ 50031 h 134036"/>
              <a:gd name="connsiteX4" fmla="*/ 304123 w 304123"/>
              <a:gd name="connsiteY4" fmla="*/ 105804 h 134036"/>
              <a:gd name="connsiteX5" fmla="*/ 230647 w 304123"/>
              <a:gd name="connsiteY5" fmla="*/ 134036 h 134036"/>
              <a:gd name="connsiteX6" fmla="*/ 21088 w 304123"/>
              <a:gd name="connsiteY6" fmla="*/ 126892 h 134036"/>
              <a:gd name="connsiteX7" fmla="*/ 0 w 304123"/>
              <a:gd name="connsiteY7" fmla="*/ 105804 h 134036"/>
              <a:gd name="connsiteX8" fmla="*/ 0 w 304123"/>
              <a:gd name="connsiteY8" fmla="*/ 21456 h 134036"/>
              <a:gd name="connsiteX0" fmla="*/ 0 w 304703"/>
              <a:gd name="connsiteY0" fmla="*/ 43214 h 155794"/>
              <a:gd name="connsiteX1" fmla="*/ 21088 w 304703"/>
              <a:gd name="connsiteY1" fmla="*/ 22126 h 155794"/>
              <a:gd name="connsiteX2" fmla="*/ 247316 w 304703"/>
              <a:gd name="connsiteY2" fmla="*/ 22126 h 155794"/>
              <a:gd name="connsiteX3" fmla="*/ 266934 w 304703"/>
              <a:gd name="connsiteY3" fmla="*/ 2968 h 155794"/>
              <a:gd name="connsiteX4" fmla="*/ 304123 w 304703"/>
              <a:gd name="connsiteY4" fmla="*/ 127562 h 155794"/>
              <a:gd name="connsiteX5" fmla="*/ 230647 w 304703"/>
              <a:gd name="connsiteY5" fmla="*/ 155794 h 155794"/>
              <a:gd name="connsiteX6" fmla="*/ 21088 w 304703"/>
              <a:gd name="connsiteY6" fmla="*/ 148650 h 155794"/>
              <a:gd name="connsiteX7" fmla="*/ 0 w 304703"/>
              <a:gd name="connsiteY7" fmla="*/ 127562 h 155794"/>
              <a:gd name="connsiteX8" fmla="*/ 0 w 304703"/>
              <a:gd name="connsiteY8" fmla="*/ 43214 h 155794"/>
              <a:gd name="connsiteX0" fmla="*/ 0 w 267161"/>
              <a:gd name="connsiteY0" fmla="*/ 47791 h 176464"/>
              <a:gd name="connsiteX1" fmla="*/ 21088 w 267161"/>
              <a:gd name="connsiteY1" fmla="*/ 26703 h 176464"/>
              <a:gd name="connsiteX2" fmla="*/ 247316 w 267161"/>
              <a:gd name="connsiteY2" fmla="*/ 26703 h 176464"/>
              <a:gd name="connsiteX3" fmla="*/ 266934 w 267161"/>
              <a:gd name="connsiteY3" fmla="*/ 7545 h 176464"/>
              <a:gd name="connsiteX4" fmla="*/ 256262 w 267161"/>
              <a:gd name="connsiteY4" fmla="*/ 166550 h 176464"/>
              <a:gd name="connsiteX5" fmla="*/ 230647 w 267161"/>
              <a:gd name="connsiteY5" fmla="*/ 160371 h 176464"/>
              <a:gd name="connsiteX6" fmla="*/ 21088 w 267161"/>
              <a:gd name="connsiteY6" fmla="*/ 153227 h 176464"/>
              <a:gd name="connsiteX7" fmla="*/ 0 w 267161"/>
              <a:gd name="connsiteY7" fmla="*/ 132139 h 176464"/>
              <a:gd name="connsiteX8" fmla="*/ 0 w 267161"/>
              <a:gd name="connsiteY8" fmla="*/ 47791 h 176464"/>
              <a:gd name="connsiteX0" fmla="*/ 0 w 266957"/>
              <a:gd name="connsiteY0" fmla="*/ 47791 h 174191"/>
              <a:gd name="connsiteX1" fmla="*/ 21088 w 266957"/>
              <a:gd name="connsiteY1" fmla="*/ 26703 h 174191"/>
              <a:gd name="connsiteX2" fmla="*/ 247316 w 266957"/>
              <a:gd name="connsiteY2" fmla="*/ 26703 h 174191"/>
              <a:gd name="connsiteX3" fmla="*/ 266934 w 266957"/>
              <a:gd name="connsiteY3" fmla="*/ 7545 h 174191"/>
              <a:gd name="connsiteX4" fmla="*/ 256262 w 266957"/>
              <a:gd name="connsiteY4" fmla="*/ 166550 h 174191"/>
              <a:gd name="connsiteX5" fmla="*/ 230647 w 266957"/>
              <a:gd name="connsiteY5" fmla="*/ 160371 h 174191"/>
              <a:gd name="connsiteX6" fmla="*/ 21088 w 266957"/>
              <a:gd name="connsiteY6" fmla="*/ 153227 h 174191"/>
              <a:gd name="connsiteX7" fmla="*/ 0 w 266957"/>
              <a:gd name="connsiteY7" fmla="*/ 132139 h 174191"/>
              <a:gd name="connsiteX8" fmla="*/ 0 w 266957"/>
              <a:gd name="connsiteY8" fmla="*/ 47791 h 174191"/>
              <a:gd name="connsiteX0" fmla="*/ 0 w 266948"/>
              <a:gd name="connsiteY0" fmla="*/ 47791 h 170112"/>
              <a:gd name="connsiteX1" fmla="*/ 21088 w 266948"/>
              <a:gd name="connsiteY1" fmla="*/ 26703 h 170112"/>
              <a:gd name="connsiteX2" fmla="*/ 247316 w 266948"/>
              <a:gd name="connsiteY2" fmla="*/ 26703 h 170112"/>
              <a:gd name="connsiteX3" fmla="*/ 266934 w 266948"/>
              <a:gd name="connsiteY3" fmla="*/ 7545 h 170112"/>
              <a:gd name="connsiteX4" fmla="*/ 256262 w 266948"/>
              <a:gd name="connsiteY4" fmla="*/ 166550 h 170112"/>
              <a:gd name="connsiteX5" fmla="*/ 230647 w 266948"/>
              <a:gd name="connsiteY5" fmla="*/ 160371 h 170112"/>
              <a:gd name="connsiteX6" fmla="*/ 21088 w 266948"/>
              <a:gd name="connsiteY6" fmla="*/ 153227 h 170112"/>
              <a:gd name="connsiteX7" fmla="*/ 0 w 266948"/>
              <a:gd name="connsiteY7" fmla="*/ 132139 h 170112"/>
              <a:gd name="connsiteX8" fmla="*/ 0 w 266948"/>
              <a:gd name="connsiteY8" fmla="*/ 47791 h 170112"/>
              <a:gd name="connsiteX0" fmla="*/ 0 w 266952"/>
              <a:gd name="connsiteY0" fmla="*/ 47791 h 172930"/>
              <a:gd name="connsiteX1" fmla="*/ 21088 w 266952"/>
              <a:gd name="connsiteY1" fmla="*/ 26703 h 172930"/>
              <a:gd name="connsiteX2" fmla="*/ 247316 w 266952"/>
              <a:gd name="connsiteY2" fmla="*/ 26703 h 172930"/>
              <a:gd name="connsiteX3" fmla="*/ 266934 w 266952"/>
              <a:gd name="connsiteY3" fmla="*/ 7545 h 172930"/>
              <a:gd name="connsiteX4" fmla="*/ 256262 w 266952"/>
              <a:gd name="connsiteY4" fmla="*/ 166550 h 172930"/>
              <a:gd name="connsiteX5" fmla="*/ 230647 w 266952"/>
              <a:gd name="connsiteY5" fmla="*/ 160371 h 172930"/>
              <a:gd name="connsiteX6" fmla="*/ 21088 w 266952"/>
              <a:gd name="connsiteY6" fmla="*/ 153227 h 172930"/>
              <a:gd name="connsiteX7" fmla="*/ 0 w 266952"/>
              <a:gd name="connsiteY7" fmla="*/ 132139 h 172930"/>
              <a:gd name="connsiteX8" fmla="*/ 0 w 266952"/>
              <a:gd name="connsiteY8" fmla="*/ 47791 h 172930"/>
              <a:gd name="connsiteX0" fmla="*/ 0 w 266934"/>
              <a:gd name="connsiteY0" fmla="*/ 48464 h 182054"/>
              <a:gd name="connsiteX1" fmla="*/ 21088 w 266934"/>
              <a:gd name="connsiteY1" fmla="*/ 27376 h 182054"/>
              <a:gd name="connsiteX2" fmla="*/ 247316 w 266934"/>
              <a:gd name="connsiteY2" fmla="*/ 27376 h 182054"/>
              <a:gd name="connsiteX3" fmla="*/ 266934 w 266934"/>
              <a:gd name="connsiteY3" fmla="*/ 8218 h 182054"/>
              <a:gd name="connsiteX4" fmla="*/ 247560 w 266934"/>
              <a:gd name="connsiteY4" fmla="*/ 177055 h 182054"/>
              <a:gd name="connsiteX5" fmla="*/ 230647 w 266934"/>
              <a:gd name="connsiteY5" fmla="*/ 161044 h 182054"/>
              <a:gd name="connsiteX6" fmla="*/ 21088 w 266934"/>
              <a:gd name="connsiteY6" fmla="*/ 153900 h 182054"/>
              <a:gd name="connsiteX7" fmla="*/ 0 w 266934"/>
              <a:gd name="connsiteY7" fmla="*/ 132812 h 182054"/>
              <a:gd name="connsiteX8" fmla="*/ 0 w 266934"/>
              <a:gd name="connsiteY8" fmla="*/ 48464 h 182054"/>
              <a:gd name="connsiteX0" fmla="*/ 0 w 266934"/>
              <a:gd name="connsiteY0" fmla="*/ 48464 h 183887"/>
              <a:gd name="connsiteX1" fmla="*/ 21088 w 266934"/>
              <a:gd name="connsiteY1" fmla="*/ 27376 h 183887"/>
              <a:gd name="connsiteX2" fmla="*/ 247316 w 266934"/>
              <a:gd name="connsiteY2" fmla="*/ 27376 h 183887"/>
              <a:gd name="connsiteX3" fmla="*/ 266934 w 266934"/>
              <a:gd name="connsiteY3" fmla="*/ 8218 h 183887"/>
              <a:gd name="connsiteX4" fmla="*/ 247560 w 266934"/>
              <a:gd name="connsiteY4" fmla="*/ 177055 h 183887"/>
              <a:gd name="connsiteX5" fmla="*/ 230647 w 266934"/>
              <a:gd name="connsiteY5" fmla="*/ 161044 h 183887"/>
              <a:gd name="connsiteX6" fmla="*/ 21088 w 266934"/>
              <a:gd name="connsiteY6" fmla="*/ 153900 h 183887"/>
              <a:gd name="connsiteX7" fmla="*/ 0 w 266934"/>
              <a:gd name="connsiteY7" fmla="*/ 132812 h 183887"/>
              <a:gd name="connsiteX8" fmla="*/ 0 w 266934"/>
              <a:gd name="connsiteY8" fmla="*/ 48464 h 183887"/>
              <a:gd name="connsiteX0" fmla="*/ 0 w 271246"/>
              <a:gd name="connsiteY0" fmla="*/ 47496 h 182919"/>
              <a:gd name="connsiteX1" fmla="*/ 21088 w 271246"/>
              <a:gd name="connsiteY1" fmla="*/ 26408 h 182919"/>
              <a:gd name="connsiteX2" fmla="*/ 271246 w 271246"/>
              <a:gd name="connsiteY2" fmla="*/ 31322 h 182919"/>
              <a:gd name="connsiteX3" fmla="*/ 266934 w 271246"/>
              <a:gd name="connsiteY3" fmla="*/ 7250 h 182919"/>
              <a:gd name="connsiteX4" fmla="*/ 247560 w 271246"/>
              <a:gd name="connsiteY4" fmla="*/ 176087 h 182919"/>
              <a:gd name="connsiteX5" fmla="*/ 230647 w 271246"/>
              <a:gd name="connsiteY5" fmla="*/ 160076 h 182919"/>
              <a:gd name="connsiteX6" fmla="*/ 21088 w 271246"/>
              <a:gd name="connsiteY6" fmla="*/ 152932 h 182919"/>
              <a:gd name="connsiteX7" fmla="*/ 0 w 271246"/>
              <a:gd name="connsiteY7" fmla="*/ 131844 h 182919"/>
              <a:gd name="connsiteX8" fmla="*/ 0 w 271246"/>
              <a:gd name="connsiteY8" fmla="*/ 47496 h 182919"/>
              <a:gd name="connsiteX0" fmla="*/ 0 w 271246"/>
              <a:gd name="connsiteY0" fmla="*/ 21089 h 152216"/>
              <a:gd name="connsiteX1" fmla="*/ 21088 w 271246"/>
              <a:gd name="connsiteY1" fmla="*/ 1 h 152216"/>
              <a:gd name="connsiteX2" fmla="*/ 271246 w 271246"/>
              <a:gd name="connsiteY2" fmla="*/ 4915 h 152216"/>
              <a:gd name="connsiteX3" fmla="*/ 212547 w 271246"/>
              <a:gd name="connsiteY3" fmla="*/ 69327 h 152216"/>
              <a:gd name="connsiteX4" fmla="*/ 247560 w 271246"/>
              <a:gd name="connsiteY4" fmla="*/ 149680 h 152216"/>
              <a:gd name="connsiteX5" fmla="*/ 230647 w 271246"/>
              <a:gd name="connsiteY5" fmla="*/ 133669 h 152216"/>
              <a:gd name="connsiteX6" fmla="*/ 21088 w 271246"/>
              <a:gd name="connsiteY6" fmla="*/ 126525 h 152216"/>
              <a:gd name="connsiteX7" fmla="*/ 0 w 271246"/>
              <a:gd name="connsiteY7" fmla="*/ 105437 h 152216"/>
              <a:gd name="connsiteX8" fmla="*/ 0 w 271246"/>
              <a:gd name="connsiteY8" fmla="*/ 21089 h 152216"/>
              <a:gd name="connsiteX0" fmla="*/ 0 w 271246"/>
              <a:gd name="connsiteY0" fmla="*/ 21089 h 133670"/>
              <a:gd name="connsiteX1" fmla="*/ 21088 w 271246"/>
              <a:gd name="connsiteY1" fmla="*/ 1 h 133670"/>
              <a:gd name="connsiteX2" fmla="*/ 271246 w 271246"/>
              <a:gd name="connsiteY2" fmla="*/ 4915 h 133670"/>
              <a:gd name="connsiteX3" fmla="*/ 212547 w 271246"/>
              <a:gd name="connsiteY3" fmla="*/ 69327 h 133670"/>
              <a:gd name="connsiteX4" fmla="*/ 212753 w 271246"/>
              <a:gd name="connsiteY4" fmla="*/ 95608 h 133670"/>
              <a:gd name="connsiteX5" fmla="*/ 230647 w 271246"/>
              <a:gd name="connsiteY5" fmla="*/ 133669 h 133670"/>
              <a:gd name="connsiteX6" fmla="*/ 21088 w 271246"/>
              <a:gd name="connsiteY6" fmla="*/ 126525 h 133670"/>
              <a:gd name="connsiteX7" fmla="*/ 0 w 271246"/>
              <a:gd name="connsiteY7" fmla="*/ 105437 h 133670"/>
              <a:gd name="connsiteX8" fmla="*/ 0 w 271246"/>
              <a:gd name="connsiteY8" fmla="*/ 21089 h 133670"/>
              <a:gd name="connsiteX0" fmla="*/ 0 w 271246"/>
              <a:gd name="connsiteY0" fmla="*/ 21089 h 138585"/>
              <a:gd name="connsiteX1" fmla="*/ 21088 w 271246"/>
              <a:gd name="connsiteY1" fmla="*/ 1 h 138585"/>
              <a:gd name="connsiteX2" fmla="*/ 271246 w 271246"/>
              <a:gd name="connsiteY2" fmla="*/ 4915 h 138585"/>
              <a:gd name="connsiteX3" fmla="*/ 212547 w 271246"/>
              <a:gd name="connsiteY3" fmla="*/ 69327 h 138585"/>
              <a:gd name="connsiteX4" fmla="*/ 212753 w 271246"/>
              <a:gd name="connsiteY4" fmla="*/ 95608 h 138585"/>
              <a:gd name="connsiteX5" fmla="*/ 204541 w 271246"/>
              <a:gd name="connsiteY5" fmla="*/ 138585 h 138585"/>
              <a:gd name="connsiteX6" fmla="*/ 21088 w 271246"/>
              <a:gd name="connsiteY6" fmla="*/ 126525 h 138585"/>
              <a:gd name="connsiteX7" fmla="*/ 0 w 271246"/>
              <a:gd name="connsiteY7" fmla="*/ 105437 h 138585"/>
              <a:gd name="connsiteX8" fmla="*/ 0 w 271246"/>
              <a:gd name="connsiteY8" fmla="*/ 21089 h 138585"/>
              <a:gd name="connsiteX0" fmla="*/ 0 w 271246"/>
              <a:gd name="connsiteY0" fmla="*/ 21089 h 138585"/>
              <a:gd name="connsiteX1" fmla="*/ 21088 w 271246"/>
              <a:gd name="connsiteY1" fmla="*/ 1 h 138585"/>
              <a:gd name="connsiteX2" fmla="*/ 271246 w 271246"/>
              <a:gd name="connsiteY2" fmla="*/ 4915 h 138585"/>
              <a:gd name="connsiteX3" fmla="*/ 212547 w 271246"/>
              <a:gd name="connsiteY3" fmla="*/ 69327 h 138585"/>
              <a:gd name="connsiteX4" fmla="*/ 197525 w 271246"/>
              <a:gd name="connsiteY4" fmla="*/ 85775 h 138585"/>
              <a:gd name="connsiteX5" fmla="*/ 204541 w 271246"/>
              <a:gd name="connsiteY5" fmla="*/ 138585 h 138585"/>
              <a:gd name="connsiteX6" fmla="*/ 21088 w 271246"/>
              <a:gd name="connsiteY6" fmla="*/ 126525 h 138585"/>
              <a:gd name="connsiteX7" fmla="*/ 0 w 271246"/>
              <a:gd name="connsiteY7" fmla="*/ 105437 h 138585"/>
              <a:gd name="connsiteX8" fmla="*/ 0 w 271246"/>
              <a:gd name="connsiteY8" fmla="*/ 21089 h 138585"/>
              <a:gd name="connsiteX0" fmla="*/ 0 w 271246"/>
              <a:gd name="connsiteY0" fmla="*/ 21089 h 138585"/>
              <a:gd name="connsiteX1" fmla="*/ 21088 w 271246"/>
              <a:gd name="connsiteY1" fmla="*/ 1 h 138585"/>
              <a:gd name="connsiteX2" fmla="*/ 271246 w 271246"/>
              <a:gd name="connsiteY2" fmla="*/ 4915 h 138585"/>
              <a:gd name="connsiteX3" fmla="*/ 219074 w 271246"/>
              <a:gd name="connsiteY3" fmla="*/ 34918 h 138585"/>
              <a:gd name="connsiteX4" fmla="*/ 197525 w 271246"/>
              <a:gd name="connsiteY4" fmla="*/ 85775 h 138585"/>
              <a:gd name="connsiteX5" fmla="*/ 204541 w 271246"/>
              <a:gd name="connsiteY5" fmla="*/ 138585 h 138585"/>
              <a:gd name="connsiteX6" fmla="*/ 21088 w 271246"/>
              <a:gd name="connsiteY6" fmla="*/ 126525 h 138585"/>
              <a:gd name="connsiteX7" fmla="*/ 0 w 271246"/>
              <a:gd name="connsiteY7" fmla="*/ 105437 h 138585"/>
              <a:gd name="connsiteX8" fmla="*/ 0 w 271246"/>
              <a:gd name="connsiteY8" fmla="*/ 21089 h 138585"/>
              <a:gd name="connsiteX0" fmla="*/ 0 w 271246"/>
              <a:gd name="connsiteY0" fmla="*/ 21089 h 138585"/>
              <a:gd name="connsiteX1" fmla="*/ 21088 w 271246"/>
              <a:gd name="connsiteY1" fmla="*/ 1 h 138585"/>
              <a:gd name="connsiteX2" fmla="*/ 271246 w 271246"/>
              <a:gd name="connsiteY2" fmla="*/ 4915 h 138585"/>
              <a:gd name="connsiteX3" fmla="*/ 219074 w 271246"/>
              <a:gd name="connsiteY3" fmla="*/ 34918 h 138585"/>
              <a:gd name="connsiteX4" fmla="*/ 204052 w 271246"/>
              <a:gd name="connsiteY4" fmla="*/ 85775 h 138585"/>
              <a:gd name="connsiteX5" fmla="*/ 204541 w 271246"/>
              <a:gd name="connsiteY5" fmla="*/ 138585 h 138585"/>
              <a:gd name="connsiteX6" fmla="*/ 21088 w 271246"/>
              <a:gd name="connsiteY6" fmla="*/ 126525 h 138585"/>
              <a:gd name="connsiteX7" fmla="*/ 0 w 271246"/>
              <a:gd name="connsiteY7" fmla="*/ 105437 h 138585"/>
              <a:gd name="connsiteX8" fmla="*/ 0 w 271246"/>
              <a:gd name="connsiteY8" fmla="*/ 21089 h 138585"/>
              <a:gd name="connsiteX0" fmla="*/ 0 w 271246"/>
              <a:gd name="connsiteY0" fmla="*/ 21089 h 138585"/>
              <a:gd name="connsiteX1" fmla="*/ 21088 w 271246"/>
              <a:gd name="connsiteY1" fmla="*/ 1 h 138585"/>
              <a:gd name="connsiteX2" fmla="*/ 271246 w 271246"/>
              <a:gd name="connsiteY2" fmla="*/ 4915 h 138585"/>
              <a:gd name="connsiteX3" fmla="*/ 210372 w 271246"/>
              <a:gd name="connsiteY3" fmla="*/ 30003 h 138585"/>
              <a:gd name="connsiteX4" fmla="*/ 204052 w 271246"/>
              <a:gd name="connsiteY4" fmla="*/ 85775 h 138585"/>
              <a:gd name="connsiteX5" fmla="*/ 204541 w 271246"/>
              <a:gd name="connsiteY5" fmla="*/ 138585 h 138585"/>
              <a:gd name="connsiteX6" fmla="*/ 21088 w 271246"/>
              <a:gd name="connsiteY6" fmla="*/ 126525 h 138585"/>
              <a:gd name="connsiteX7" fmla="*/ 0 w 271246"/>
              <a:gd name="connsiteY7" fmla="*/ 105437 h 138585"/>
              <a:gd name="connsiteX8" fmla="*/ 0 w 271246"/>
              <a:gd name="connsiteY8" fmla="*/ 21089 h 138585"/>
              <a:gd name="connsiteX0" fmla="*/ 0 w 271246"/>
              <a:gd name="connsiteY0" fmla="*/ 21089 h 138585"/>
              <a:gd name="connsiteX1" fmla="*/ 21088 w 271246"/>
              <a:gd name="connsiteY1" fmla="*/ 1 h 138585"/>
              <a:gd name="connsiteX2" fmla="*/ 271246 w 271246"/>
              <a:gd name="connsiteY2" fmla="*/ 4915 h 138585"/>
              <a:gd name="connsiteX3" fmla="*/ 199495 w 271246"/>
              <a:gd name="connsiteY3" fmla="*/ 44751 h 138585"/>
              <a:gd name="connsiteX4" fmla="*/ 204052 w 271246"/>
              <a:gd name="connsiteY4" fmla="*/ 85775 h 138585"/>
              <a:gd name="connsiteX5" fmla="*/ 204541 w 271246"/>
              <a:gd name="connsiteY5" fmla="*/ 138585 h 138585"/>
              <a:gd name="connsiteX6" fmla="*/ 21088 w 271246"/>
              <a:gd name="connsiteY6" fmla="*/ 126525 h 138585"/>
              <a:gd name="connsiteX7" fmla="*/ 0 w 271246"/>
              <a:gd name="connsiteY7" fmla="*/ 105437 h 138585"/>
              <a:gd name="connsiteX8" fmla="*/ 0 w 271246"/>
              <a:gd name="connsiteY8" fmla="*/ 21089 h 138585"/>
              <a:gd name="connsiteX0" fmla="*/ 0 w 271246"/>
              <a:gd name="connsiteY0" fmla="*/ 21089 h 138585"/>
              <a:gd name="connsiteX1" fmla="*/ 21088 w 271246"/>
              <a:gd name="connsiteY1" fmla="*/ 1 h 138585"/>
              <a:gd name="connsiteX2" fmla="*/ 271246 w 271246"/>
              <a:gd name="connsiteY2" fmla="*/ 4915 h 138585"/>
              <a:gd name="connsiteX3" fmla="*/ 199495 w 271246"/>
              <a:gd name="connsiteY3" fmla="*/ 44751 h 138585"/>
              <a:gd name="connsiteX4" fmla="*/ 190999 w 271246"/>
              <a:gd name="connsiteY4" fmla="*/ 90692 h 138585"/>
              <a:gd name="connsiteX5" fmla="*/ 204541 w 271246"/>
              <a:gd name="connsiteY5" fmla="*/ 138585 h 138585"/>
              <a:gd name="connsiteX6" fmla="*/ 21088 w 271246"/>
              <a:gd name="connsiteY6" fmla="*/ 126525 h 138585"/>
              <a:gd name="connsiteX7" fmla="*/ 0 w 271246"/>
              <a:gd name="connsiteY7" fmla="*/ 105437 h 138585"/>
              <a:gd name="connsiteX8" fmla="*/ 0 w 271246"/>
              <a:gd name="connsiteY8" fmla="*/ 21089 h 138585"/>
              <a:gd name="connsiteX0" fmla="*/ 0 w 227736"/>
              <a:gd name="connsiteY0" fmla="*/ 21089 h 138585"/>
              <a:gd name="connsiteX1" fmla="*/ 21088 w 227736"/>
              <a:gd name="connsiteY1" fmla="*/ 1 h 138585"/>
              <a:gd name="connsiteX2" fmla="*/ 227736 w 227736"/>
              <a:gd name="connsiteY2" fmla="*/ 14746 h 138585"/>
              <a:gd name="connsiteX3" fmla="*/ 199495 w 227736"/>
              <a:gd name="connsiteY3" fmla="*/ 44751 h 138585"/>
              <a:gd name="connsiteX4" fmla="*/ 190999 w 227736"/>
              <a:gd name="connsiteY4" fmla="*/ 90692 h 138585"/>
              <a:gd name="connsiteX5" fmla="*/ 204541 w 227736"/>
              <a:gd name="connsiteY5" fmla="*/ 138585 h 138585"/>
              <a:gd name="connsiteX6" fmla="*/ 21088 w 227736"/>
              <a:gd name="connsiteY6" fmla="*/ 126525 h 138585"/>
              <a:gd name="connsiteX7" fmla="*/ 0 w 227736"/>
              <a:gd name="connsiteY7" fmla="*/ 105437 h 138585"/>
              <a:gd name="connsiteX8" fmla="*/ 0 w 227736"/>
              <a:gd name="connsiteY8" fmla="*/ 21089 h 138585"/>
              <a:gd name="connsiteX0" fmla="*/ 0 w 230845"/>
              <a:gd name="connsiteY0" fmla="*/ 21089 h 138585"/>
              <a:gd name="connsiteX1" fmla="*/ 21088 w 230845"/>
              <a:gd name="connsiteY1" fmla="*/ 1 h 138585"/>
              <a:gd name="connsiteX2" fmla="*/ 227736 w 230845"/>
              <a:gd name="connsiteY2" fmla="*/ 14746 h 138585"/>
              <a:gd name="connsiteX3" fmla="*/ 199495 w 230845"/>
              <a:gd name="connsiteY3" fmla="*/ 44751 h 138585"/>
              <a:gd name="connsiteX4" fmla="*/ 190999 w 230845"/>
              <a:gd name="connsiteY4" fmla="*/ 90692 h 138585"/>
              <a:gd name="connsiteX5" fmla="*/ 204541 w 230845"/>
              <a:gd name="connsiteY5" fmla="*/ 138585 h 138585"/>
              <a:gd name="connsiteX6" fmla="*/ 21088 w 230845"/>
              <a:gd name="connsiteY6" fmla="*/ 126525 h 138585"/>
              <a:gd name="connsiteX7" fmla="*/ 0 w 230845"/>
              <a:gd name="connsiteY7" fmla="*/ 105437 h 138585"/>
              <a:gd name="connsiteX8" fmla="*/ 0 w 230845"/>
              <a:gd name="connsiteY8" fmla="*/ 21089 h 138585"/>
              <a:gd name="connsiteX0" fmla="*/ 0 w 232064"/>
              <a:gd name="connsiteY0" fmla="*/ 21089 h 138585"/>
              <a:gd name="connsiteX1" fmla="*/ 21088 w 232064"/>
              <a:gd name="connsiteY1" fmla="*/ 1 h 138585"/>
              <a:gd name="connsiteX2" fmla="*/ 227736 w 232064"/>
              <a:gd name="connsiteY2" fmla="*/ 14746 h 138585"/>
              <a:gd name="connsiteX3" fmla="*/ 212549 w 232064"/>
              <a:gd name="connsiteY3" fmla="*/ 49666 h 138585"/>
              <a:gd name="connsiteX4" fmla="*/ 190999 w 232064"/>
              <a:gd name="connsiteY4" fmla="*/ 90692 h 138585"/>
              <a:gd name="connsiteX5" fmla="*/ 204541 w 232064"/>
              <a:gd name="connsiteY5" fmla="*/ 138585 h 138585"/>
              <a:gd name="connsiteX6" fmla="*/ 21088 w 232064"/>
              <a:gd name="connsiteY6" fmla="*/ 126525 h 138585"/>
              <a:gd name="connsiteX7" fmla="*/ 0 w 232064"/>
              <a:gd name="connsiteY7" fmla="*/ 105437 h 138585"/>
              <a:gd name="connsiteX8" fmla="*/ 0 w 232064"/>
              <a:gd name="connsiteY8" fmla="*/ 21089 h 13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064" h="138585">
                <a:moveTo>
                  <a:pt x="0" y="21089"/>
                </a:moveTo>
                <a:cubicBezTo>
                  <a:pt x="0" y="9442"/>
                  <a:pt x="9441" y="1"/>
                  <a:pt x="21088" y="1"/>
                </a:cubicBezTo>
                <a:lnTo>
                  <a:pt x="227736" y="14746"/>
                </a:lnTo>
                <a:cubicBezTo>
                  <a:pt x="241470" y="-4762"/>
                  <a:pt x="218672" y="37008"/>
                  <a:pt x="212549" y="49666"/>
                </a:cubicBezTo>
                <a:cubicBezTo>
                  <a:pt x="206426" y="62324"/>
                  <a:pt x="192334" y="75872"/>
                  <a:pt x="190999" y="90692"/>
                </a:cubicBezTo>
                <a:cubicBezTo>
                  <a:pt x="189664" y="105512"/>
                  <a:pt x="216188" y="138585"/>
                  <a:pt x="204541" y="138585"/>
                </a:cubicBezTo>
                <a:lnTo>
                  <a:pt x="21088" y="126525"/>
                </a:lnTo>
                <a:cubicBezTo>
                  <a:pt x="9441" y="126525"/>
                  <a:pt x="0" y="117084"/>
                  <a:pt x="0" y="105437"/>
                </a:cubicBezTo>
                <a:lnTo>
                  <a:pt x="0" y="210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IE" sz="1800">
              <a:solidFill>
                <a:prstClr val="white"/>
              </a:solidFill>
            </a:endParaRPr>
          </a:p>
        </p:txBody>
      </p:sp>
      <p:sp>
        <p:nvSpPr>
          <p:cNvPr id="123" name="Textfeld 122"/>
          <p:cNvSpPr txBox="1"/>
          <p:nvPr/>
        </p:nvSpPr>
        <p:spPr>
          <a:xfrm>
            <a:off x="4640455" y="1824682"/>
            <a:ext cx="53413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AT" sz="400" dirty="0" err="1" smtClean="0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transfers</a:t>
            </a:r>
            <a:endParaRPr lang="en-IE" sz="400" dirty="0">
              <a:solidFill>
                <a:srgbClr val="00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6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3"/>
          <a:stretch/>
        </p:blipFill>
        <p:spPr>
          <a:xfrm>
            <a:off x="0" y="1"/>
            <a:ext cx="9144000" cy="51492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2410441"/>
            <a:ext cx="6858000" cy="28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77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pieren 65"/>
          <p:cNvGrpSpPr/>
          <p:nvPr/>
        </p:nvGrpSpPr>
        <p:grpSpPr>
          <a:xfrm>
            <a:off x="2854195" y="1058808"/>
            <a:ext cx="3435611" cy="3728960"/>
            <a:chOff x="3805593" y="889296"/>
            <a:chExt cx="4580815" cy="4971947"/>
          </a:xfrm>
        </p:grpSpPr>
        <p:sp>
          <p:nvSpPr>
            <p:cNvPr id="129" name="Freeform 35"/>
            <p:cNvSpPr>
              <a:spLocks/>
            </p:cNvSpPr>
            <p:nvPr/>
          </p:nvSpPr>
          <p:spPr bwMode="auto">
            <a:xfrm>
              <a:off x="3805593" y="3017288"/>
              <a:ext cx="2399796" cy="2843955"/>
            </a:xfrm>
            <a:custGeom>
              <a:avLst/>
              <a:gdLst>
                <a:gd name="T0" fmla="*/ 666 w 953"/>
                <a:gd name="T1" fmla="*/ 629 h 1130"/>
                <a:gd name="T2" fmla="*/ 581 w 953"/>
                <a:gd name="T3" fmla="*/ 681 h 1130"/>
                <a:gd name="T4" fmla="*/ 466 w 953"/>
                <a:gd name="T5" fmla="*/ 718 h 1130"/>
                <a:gd name="T6" fmla="*/ 578 w 953"/>
                <a:gd name="T7" fmla="*/ 547 h 1130"/>
                <a:gd name="T8" fmla="*/ 776 w 953"/>
                <a:gd name="T9" fmla="*/ 359 h 1130"/>
                <a:gd name="T10" fmla="*/ 880 w 953"/>
                <a:gd name="T11" fmla="*/ 310 h 1130"/>
                <a:gd name="T12" fmla="*/ 926 w 953"/>
                <a:gd name="T13" fmla="*/ 171 h 1130"/>
                <a:gd name="T14" fmla="*/ 953 w 953"/>
                <a:gd name="T15" fmla="*/ 0 h 1130"/>
                <a:gd name="T16" fmla="*/ 748 w 953"/>
                <a:gd name="T17" fmla="*/ 53 h 1130"/>
                <a:gd name="T18" fmla="*/ 557 w 953"/>
                <a:gd name="T19" fmla="*/ 157 h 1130"/>
                <a:gd name="T20" fmla="*/ 402 w 953"/>
                <a:gd name="T21" fmla="*/ 279 h 1130"/>
                <a:gd name="T22" fmla="*/ 206 w 953"/>
                <a:gd name="T23" fmla="*/ 526 h 1130"/>
                <a:gd name="T24" fmla="*/ 81 w 953"/>
                <a:gd name="T25" fmla="*/ 794 h 1130"/>
                <a:gd name="T26" fmla="*/ 0 w 953"/>
                <a:gd name="T27" fmla="*/ 1116 h 1130"/>
                <a:gd name="T28" fmla="*/ 211 w 953"/>
                <a:gd name="T29" fmla="*/ 1127 h 1130"/>
                <a:gd name="T30" fmla="*/ 534 w 953"/>
                <a:gd name="T31" fmla="*/ 1065 h 1130"/>
                <a:gd name="T32" fmla="*/ 807 w 953"/>
                <a:gd name="T33" fmla="*/ 922 h 1130"/>
                <a:gd name="T34" fmla="*/ 901 w 953"/>
                <a:gd name="T35" fmla="*/ 831 h 1130"/>
                <a:gd name="T36" fmla="*/ 756 w 953"/>
                <a:gd name="T37" fmla="*/ 746 h 1130"/>
                <a:gd name="T38" fmla="*/ 666 w 953"/>
                <a:gd name="T39" fmla="*/ 629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3" h="1130">
                  <a:moveTo>
                    <a:pt x="666" y="629"/>
                  </a:moveTo>
                  <a:cubicBezTo>
                    <a:pt x="666" y="629"/>
                    <a:pt x="648" y="658"/>
                    <a:pt x="581" y="681"/>
                  </a:cubicBezTo>
                  <a:cubicBezTo>
                    <a:pt x="532" y="697"/>
                    <a:pt x="466" y="718"/>
                    <a:pt x="466" y="718"/>
                  </a:cubicBezTo>
                  <a:cubicBezTo>
                    <a:pt x="466" y="718"/>
                    <a:pt x="528" y="613"/>
                    <a:pt x="578" y="547"/>
                  </a:cubicBezTo>
                  <a:cubicBezTo>
                    <a:pt x="655" y="446"/>
                    <a:pt x="740" y="380"/>
                    <a:pt x="776" y="359"/>
                  </a:cubicBezTo>
                  <a:cubicBezTo>
                    <a:pt x="812" y="338"/>
                    <a:pt x="880" y="310"/>
                    <a:pt x="880" y="310"/>
                  </a:cubicBezTo>
                  <a:cubicBezTo>
                    <a:pt x="880" y="310"/>
                    <a:pt x="907" y="243"/>
                    <a:pt x="926" y="171"/>
                  </a:cubicBezTo>
                  <a:cubicBezTo>
                    <a:pt x="946" y="98"/>
                    <a:pt x="953" y="0"/>
                    <a:pt x="953" y="0"/>
                  </a:cubicBezTo>
                  <a:cubicBezTo>
                    <a:pt x="953" y="0"/>
                    <a:pt x="828" y="19"/>
                    <a:pt x="748" y="53"/>
                  </a:cubicBezTo>
                  <a:cubicBezTo>
                    <a:pt x="644" y="98"/>
                    <a:pt x="557" y="157"/>
                    <a:pt x="557" y="157"/>
                  </a:cubicBezTo>
                  <a:cubicBezTo>
                    <a:pt x="459" y="226"/>
                    <a:pt x="402" y="279"/>
                    <a:pt x="402" y="279"/>
                  </a:cubicBezTo>
                  <a:cubicBezTo>
                    <a:pt x="275" y="404"/>
                    <a:pt x="206" y="526"/>
                    <a:pt x="206" y="526"/>
                  </a:cubicBezTo>
                  <a:cubicBezTo>
                    <a:pt x="130" y="650"/>
                    <a:pt x="81" y="794"/>
                    <a:pt x="81" y="794"/>
                  </a:cubicBezTo>
                  <a:cubicBezTo>
                    <a:pt x="33" y="931"/>
                    <a:pt x="0" y="1116"/>
                    <a:pt x="0" y="1116"/>
                  </a:cubicBezTo>
                  <a:cubicBezTo>
                    <a:pt x="97" y="1130"/>
                    <a:pt x="211" y="1127"/>
                    <a:pt x="211" y="1127"/>
                  </a:cubicBezTo>
                  <a:cubicBezTo>
                    <a:pt x="398" y="1118"/>
                    <a:pt x="534" y="1065"/>
                    <a:pt x="534" y="1065"/>
                  </a:cubicBezTo>
                  <a:cubicBezTo>
                    <a:pt x="671" y="1022"/>
                    <a:pt x="807" y="922"/>
                    <a:pt x="807" y="922"/>
                  </a:cubicBezTo>
                  <a:cubicBezTo>
                    <a:pt x="859" y="881"/>
                    <a:pt x="901" y="831"/>
                    <a:pt x="901" y="831"/>
                  </a:cubicBezTo>
                  <a:cubicBezTo>
                    <a:pt x="901" y="831"/>
                    <a:pt x="823" y="801"/>
                    <a:pt x="756" y="746"/>
                  </a:cubicBezTo>
                  <a:cubicBezTo>
                    <a:pt x="695" y="696"/>
                    <a:pt x="666" y="629"/>
                    <a:pt x="666" y="629"/>
                  </a:cubicBezTo>
                </a:path>
              </a:pathLst>
            </a:custGeom>
            <a:solidFill>
              <a:srgbClr val="203D75">
                <a:alpha val="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130" name="Freeform 36"/>
            <p:cNvSpPr>
              <a:spLocks/>
            </p:cNvSpPr>
            <p:nvPr/>
          </p:nvSpPr>
          <p:spPr bwMode="auto">
            <a:xfrm>
              <a:off x="5283914" y="889296"/>
              <a:ext cx="1882711" cy="3122375"/>
            </a:xfrm>
            <a:custGeom>
              <a:avLst/>
              <a:gdLst>
                <a:gd name="T0" fmla="*/ 173 w 748"/>
                <a:gd name="T1" fmla="*/ 811 h 1244"/>
                <a:gd name="T2" fmla="*/ 366 w 748"/>
                <a:gd name="T3" fmla="*/ 763 h 1244"/>
                <a:gd name="T4" fmla="*/ 384 w 748"/>
                <a:gd name="T5" fmla="*/ 667 h 1244"/>
                <a:gd name="T6" fmla="*/ 415 w 748"/>
                <a:gd name="T7" fmla="*/ 572 h 1244"/>
                <a:gd name="T8" fmla="*/ 446 w 748"/>
                <a:gd name="T9" fmla="*/ 670 h 1244"/>
                <a:gd name="T10" fmla="*/ 449 w 748"/>
                <a:gd name="T11" fmla="*/ 875 h 1244"/>
                <a:gd name="T12" fmla="*/ 379 w 748"/>
                <a:gd name="T13" fmla="*/ 1115 h 1244"/>
                <a:gd name="T14" fmla="*/ 482 w 748"/>
                <a:gd name="T15" fmla="*/ 1196 h 1244"/>
                <a:gd name="T16" fmla="*/ 620 w 748"/>
                <a:gd name="T17" fmla="*/ 1244 h 1244"/>
                <a:gd name="T18" fmla="*/ 701 w 748"/>
                <a:gd name="T19" fmla="*/ 1002 h 1244"/>
                <a:gd name="T20" fmla="*/ 739 w 748"/>
                <a:gd name="T21" fmla="*/ 775 h 1244"/>
                <a:gd name="T22" fmla="*/ 734 w 748"/>
                <a:gd name="T23" fmla="*/ 559 h 1244"/>
                <a:gd name="T24" fmla="*/ 657 w 748"/>
                <a:gd name="T25" fmla="*/ 278 h 1244"/>
                <a:gd name="T26" fmla="*/ 430 w 748"/>
                <a:gd name="T27" fmla="*/ 0 h 1244"/>
                <a:gd name="T28" fmla="*/ 184 w 748"/>
                <a:gd name="T29" fmla="*/ 231 h 1244"/>
                <a:gd name="T30" fmla="*/ 40 w 748"/>
                <a:gd name="T31" fmla="*/ 522 h 1244"/>
                <a:gd name="T32" fmla="*/ 2 w 748"/>
                <a:gd name="T33" fmla="*/ 752 h 1244"/>
                <a:gd name="T34" fmla="*/ 7 w 748"/>
                <a:gd name="T35" fmla="*/ 911 h 1244"/>
                <a:gd name="T36" fmla="*/ 173 w 748"/>
                <a:gd name="T37" fmla="*/ 811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8" h="1244">
                  <a:moveTo>
                    <a:pt x="173" y="811"/>
                  </a:moveTo>
                  <a:cubicBezTo>
                    <a:pt x="276" y="768"/>
                    <a:pt x="366" y="763"/>
                    <a:pt x="366" y="763"/>
                  </a:cubicBezTo>
                  <a:cubicBezTo>
                    <a:pt x="366" y="763"/>
                    <a:pt x="378" y="695"/>
                    <a:pt x="384" y="667"/>
                  </a:cubicBezTo>
                  <a:cubicBezTo>
                    <a:pt x="391" y="639"/>
                    <a:pt x="415" y="572"/>
                    <a:pt x="415" y="572"/>
                  </a:cubicBezTo>
                  <a:cubicBezTo>
                    <a:pt x="415" y="572"/>
                    <a:pt x="439" y="627"/>
                    <a:pt x="446" y="670"/>
                  </a:cubicBezTo>
                  <a:cubicBezTo>
                    <a:pt x="453" y="713"/>
                    <a:pt x="462" y="778"/>
                    <a:pt x="449" y="875"/>
                  </a:cubicBezTo>
                  <a:cubicBezTo>
                    <a:pt x="426" y="1031"/>
                    <a:pt x="379" y="1115"/>
                    <a:pt x="379" y="1115"/>
                  </a:cubicBezTo>
                  <a:cubicBezTo>
                    <a:pt x="379" y="1115"/>
                    <a:pt x="411" y="1158"/>
                    <a:pt x="482" y="1196"/>
                  </a:cubicBezTo>
                  <a:cubicBezTo>
                    <a:pt x="554" y="1234"/>
                    <a:pt x="620" y="1244"/>
                    <a:pt x="620" y="1244"/>
                  </a:cubicBezTo>
                  <a:cubicBezTo>
                    <a:pt x="620" y="1244"/>
                    <a:pt x="644" y="1224"/>
                    <a:pt x="701" y="1002"/>
                  </a:cubicBezTo>
                  <a:cubicBezTo>
                    <a:pt x="739" y="775"/>
                    <a:pt x="739" y="775"/>
                    <a:pt x="739" y="775"/>
                  </a:cubicBezTo>
                  <a:cubicBezTo>
                    <a:pt x="748" y="616"/>
                    <a:pt x="734" y="559"/>
                    <a:pt x="734" y="559"/>
                  </a:cubicBezTo>
                  <a:cubicBezTo>
                    <a:pt x="730" y="432"/>
                    <a:pt x="657" y="278"/>
                    <a:pt x="657" y="278"/>
                  </a:cubicBezTo>
                  <a:cubicBezTo>
                    <a:pt x="572" y="100"/>
                    <a:pt x="430" y="0"/>
                    <a:pt x="430" y="0"/>
                  </a:cubicBezTo>
                  <a:cubicBezTo>
                    <a:pt x="308" y="67"/>
                    <a:pt x="184" y="231"/>
                    <a:pt x="184" y="231"/>
                  </a:cubicBezTo>
                  <a:cubicBezTo>
                    <a:pt x="84" y="363"/>
                    <a:pt x="40" y="522"/>
                    <a:pt x="40" y="522"/>
                  </a:cubicBezTo>
                  <a:cubicBezTo>
                    <a:pt x="8" y="624"/>
                    <a:pt x="2" y="752"/>
                    <a:pt x="2" y="752"/>
                  </a:cubicBezTo>
                  <a:cubicBezTo>
                    <a:pt x="0" y="821"/>
                    <a:pt x="4" y="877"/>
                    <a:pt x="7" y="911"/>
                  </a:cubicBezTo>
                  <a:cubicBezTo>
                    <a:pt x="7" y="916"/>
                    <a:pt x="82" y="849"/>
                    <a:pt x="173" y="811"/>
                  </a:cubicBezTo>
                </a:path>
              </a:pathLst>
            </a:custGeom>
            <a:solidFill>
              <a:srgbClr val="203D75">
                <a:alpha val="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131" name="Freeform 38"/>
            <p:cNvSpPr>
              <a:spLocks/>
            </p:cNvSpPr>
            <p:nvPr/>
          </p:nvSpPr>
          <p:spPr bwMode="auto">
            <a:xfrm>
              <a:off x="5568975" y="3010655"/>
              <a:ext cx="2817433" cy="2114735"/>
            </a:xfrm>
            <a:custGeom>
              <a:avLst/>
              <a:gdLst>
                <a:gd name="T0" fmla="*/ 993 w 1122"/>
                <a:gd name="T1" fmla="*/ 199 h 840"/>
                <a:gd name="T2" fmla="*/ 787 w 1122"/>
                <a:gd name="T3" fmla="*/ 36 h 840"/>
                <a:gd name="T4" fmla="*/ 671 w 1122"/>
                <a:gd name="T5" fmla="*/ 0 h 840"/>
                <a:gd name="T6" fmla="*/ 649 w 1122"/>
                <a:gd name="T7" fmla="*/ 187 h 840"/>
                <a:gd name="T8" fmla="*/ 606 w 1122"/>
                <a:gd name="T9" fmla="*/ 360 h 840"/>
                <a:gd name="T10" fmla="*/ 687 w 1122"/>
                <a:gd name="T11" fmla="*/ 404 h 840"/>
                <a:gd name="T12" fmla="*/ 736 w 1122"/>
                <a:gd name="T13" fmla="*/ 484 h 840"/>
                <a:gd name="T14" fmla="*/ 439 w 1122"/>
                <a:gd name="T15" fmla="*/ 498 h 840"/>
                <a:gd name="T16" fmla="*/ 242 w 1122"/>
                <a:gd name="T17" fmla="*/ 374 h 840"/>
                <a:gd name="T18" fmla="*/ 104 w 1122"/>
                <a:gd name="T19" fmla="*/ 444 h 840"/>
                <a:gd name="T20" fmla="*/ 0 w 1122"/>
                <a:gd name="T21" fmla="*/ 549 h 840"/>
                <a:gd name="T22" fmla="*/ 101 w 1122"/>
                <a:gd name="T23" fmla="*/ 682 h 840"/>
                <a:gd name="T24" fmla="*/ 265 w 1122"/>
                <a:gd name="T25" fmla="*/ 782 h 840"/>
                <a:gd name="T26" fmla="*/ 555 w 1122"/>
                <a:gd name="T27" fmla="*/ 837 h 840"/>
                <a:gd name="T28" fmla="*/ 844 w 1122"/>
                <a:gd name="T29" fmla="*/ 782 h 840"/>
                <a:gd name="T30" fmla="*/ 1115 w 1122"/>
                <a:gd name="T31" fmla="*/ 641 h 840"/>
                <a:gd name="T32" fmla="*/ 1090 w 1122"/>
                <a:gd name="T33" fmla="*/ 410 h 840"/>
                <a:gd name="T34" fmla="*/ 993 w 1122"/>
                <a:gd name="T35" fmla="*/ 199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840">
                  <a:moveTo>
                    <a:pt x="993" y="199"/>
                  </a:moveTo>
                  <a:cubicBezTo>
                    <a:pt x="903" y="84"/>
                    <a:pt x="787" y="36"/>
                    <a:pt x="787" y="36"/>
                  </a:cubicBezTo>
                  <a:cubicBezTo>
                    <a:pt x="751" y="19"/>
                    <a:pt x="698" y="10"/>
                    <a:pt x="671" y="0"/>
                  </a:cubicBezTo>
                  <a:cubicBezTo>
                    <a:pt x="671" y="0"/>
                    <a:pt x="677" y="32"/>
                    <a:pt x="649" y="187"/>
                  </a:cubicBezTo>
                  <a:cubicBezTo>
                    <a:pt x="634" y="275"/>
                    <a:pt x="606" y="360"/>
                    <a:pt x="606" y="360"/>
                  </a:cubicBezTo>
                  <a:cubicBezTo>
                    <a:pt x="606" y="360"/>
                    <a:pt x="649" y="368"/>
                    <a:pt x="687" y="404"/>
                  </a:cubicBezTo>
                  <a:cubicBezTo>
                    <a:pt x="728" y="442"/>
                    <a:pt x="736" y="484"/>
                    <a:pt x="736" y="484"/>
                  </a:cubicBezTo>
                  <a:cubicBezTo>
                    <a:pt x="736" y="484"/>
                    <a:pt x="623" y="537"/>
                    <a:pt x="439" y="498"/>
                  </a:cubicBezTo>
                  <a:cubicBezTo>
                    <a:pt x="325" y="474"/>
                    <a:pt x="242" y="374"/>
                    <a:pt x="242" y="374"/>
                  </a:cubicBezTo>
                  <a:cubicBezTo>
                    <a:pt x="242" y="374"/>
                    <a:pt x="163" y="400"/>
                    <a:pt x="104" y="444"/>
                  </a:cubicBezTo>
                  <a:cubicBezTo>
                    <a:pt x="64" y="474"/>
                    <a:pt x="0" y="549"/>
                    <a:pt x="0" y="549"/>
                  </a:cubicBezTo>
                  <a:cubicBezTo>
                    <a:pt x="0" y="549"/>
                    <a:pt x="30" y="617"/>
                    <a:pt x="101" y="682"/>
                  </a:cubicBezTo>
                  <a:cubicBezTo>
                    <a:pt x="172" y="748"/>
                    <a:pt x="265" y="782"/>
                    <a:pt x="265" y="782"/>
                  </a:cubicBezTo>
                  <a:cubicBezTo>
                    <a:pt x="385" y="840"/>
                    <a:pt x="555" y="837"/>
                    <a:pt x="555" y="837"/>
                  </a:cubicBezTo>
                  <a:cubicBezTo>
                    <a:pt x="717" y="833"/>
                    <a:pt x="844" y="782"/>
                    <a:pt x="844" y="782"/>
                  </a:cubicBezTo>
                  <a:cubicBezTo>
                    <a:pt x="979" y="734"/>
                    <a:pt x="1115" y="641"/>
                    <a:pt x="1115" y="641"/>
                  </a:cubicBezTo>
                  <a:cubicBezTo>
                    <a:pt x="1122" y="522"/>
                    <a:pt x="1090" y="410"/>
                    <a:pt x="1090" y="410"/>
                  </a:cubicBezTo>
                  <a:cubicBezTo>
                    <a:pt x="1066" y="297"/>
                    <a:pt x="993" y="199"/>
                    <a:pt x="993" y="199"/>
                  </a:cubicBezTo>
                </a:path>
              </a:pathLst>
            </a:custGeom>
            <a:solidFill>
              <a:srgbClr val="203D75">
                <a:alpha val="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1300333"/>
            <a:ext cx="7871410" cy="53495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1843237"/>
            <a:ext cx="7871410" cy="53495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2386141"/>
            <a:ext cx="7871410" cy="53495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2929045"/>
            <a:ext cx="7871410" cy="53495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3471949"/>
            <a:ext cx="7871410" cy="53495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4014852"/>
            <a:ext cx="7871410" cy="534953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558787" y="1470829"/>
            <a:ext cx="216026" cy="219110"/>
            <a:chOff x="793316" y="2542254"/>
            <a:chExt cx="222253" cy="225426"/>
          </a:xfrm>
        </p:grpSpPr>
        <p:sp>
          <p:nvSpPr>
            <p:cNvPr id="15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16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17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18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807216" y="1369611"/>
            <a:ext cx="3624507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Aumentar la facturación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07216" y="1545696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el Network de clientes Lyoness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07216" y="1858843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 dirty="0" err="1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Reducción</a:t>
            </a:r>
            <a:r>
              <a:rPr sz="1200" cap="all" dirty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 de </a:t>
            </a:r>
            <a:r>
              <a:rPr sz="1200" cap="all" dirty="0" err="1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gastos</a:t>
            </a:r>
            <a:r>
              <a:rPr sz="1200" cap="all" dirty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07216" y="2088268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las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compras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B2B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en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el Network de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establecimientos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comerciales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internacional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558786" y="2001159"/>
            <a:ext cx="216026" cy="219110"/>
            <a:chOff x="793316" y="2542254"/>
            <a:chExt cx="222253" cy="225426"/>
          </a:xfrm>
        </p:grpSpPr>
        <p:sp>
          <p:nvSpPr>
            <p:cNvPr id="24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25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26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27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558785" y="2544063"/>
            <a:ext cx="216026" cy="219110"/>
            <a:chOff x="793316" y="2542254"/>
            <a:chExt cx="222253" cy="225426"/>
          </a:xfrm>
        </p:grpSpPr>
        <p:sp>
          <p:nvSpPr>
            <p:cNvPr id="29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0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1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2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558785" y="3083689"/>
            <a:ext cx="216026" cy="219110"/>
            <a:chOff x="793316" y="2542254"/>
            <a:chExt cx="222253" cy="225426"/>
          </a:xfrm>
        </p:grpSpPr>
        <p:sp>
          <p:nvSpPr>
            <p:cNvPr id="34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5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6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7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558784" y="3633261"/>
            <a:ext cx="216026" cy="219110"/>
            <a:chOff x="793316" y="2542254"/>
            <a:chExt cx="222253" cy="225426"/>
          </a:xfrm>
        </p:grpSpPr>
        <p:sp>
          <p:nvSpPr>
            <p:cNvPr id="39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0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1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2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47210" y="4172773"/>
            <a:ext cx="216026" cy="219110"/>
            <a:chOff x="793316" y="2542254"/>
            <a:chExt cx="222253" cy="225426"/>
          </a:xfrm>
        </p:grpSpPr>
        <p:sp>
          <p:nvSpPr>
            <p:cNvPr id="44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5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6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7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sp>
        <p:nvSpPr>
          <p:cNvPr id="48" name="Textfeld 47"/>
          <p:cNvSpPr txBox="1"/>
          <p:nvPr/>
        </p:nvSpPr>
        <p:spPr>
          <a:xfrm>
            <a:off x="807216" y="2471671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MÁS FACTURACIÓN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807216" y="2647756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el Programa de Fidelización de clientes propio 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807216" y="3011297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ingresos adicionales 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807216" y="3187382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las compras de sus clientes en otros negocios 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807216" y="3546250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TODAVÍA MÁS FACTURACIÓN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807216" y="3722335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la gestión de relación con los clientes (CRM) 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807216" y="4081202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reducir los gastos de marketing 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807216" y="4257287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el marketing por grupos objetivo profesional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4574014" y="1399641"/>
            <a:ext cx="411422" cy="397812"/>
          </a:xfrm>
          <a:prstGeom prst="rect">
            <a:avLst/>
          </a:prstGeom>
        </p:spPr>
      </p:pic>
      <p:pic>
        <p:nvPicPr>
          <p:cNvPr id="161" name="Grafik 1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4562405" y="1942070"/>
            <a:ext cx="411422" cy="397812"/>
          </a:xfrm>
          <a:prstGeom prst="rect">
            <a:avLst/>
          </a:prstGeom>
        </p:spPr>
      </p:pic>
      <p:pic>
        <p:nvPicPr>
          <p:cNvPr id="162" name="Grafik 1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6009760" y="1361033"/>
            <a:ext cx="411422" cy="397812"/>
          </a:xfrm>
          <a:prstGeom prst="rect">
            <a:avLst/>
          </a:prstGeom>
        </p:spPr>
      </p:pic>
      <p:pic>
        <p:nvPicPr>
          <p:cNvPr id="163" name="Grafik 1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5998151" y="1903462"/>
            <a:ext cx="411422" cy="397812"/>
          </a:xfrm>
          <a:prstGeom prst="rect">
            <a:avLst/>
          </a:prstGeom>
        </p:spPr>
      </p:pic>
      <p:pic>
        <p:nvPicPr>
          <p:cNvPr id="164" name="Grafik 1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6011075" y="2457215"/>
            <a:ext cx="411422" cy="397812"/>
          </a:xfrm>
          <a:prstGeom prst="rect">
            <a:avLst/>
          </a:prstGeom>
        </p:spPr>
      </p:pic>
      <p:pic>
        <p:nvPicPr>
          <p:cNvPr id="165" name="Grafik 1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5999466" y="2999644"/>
            <a:ext cx="411422" cy="397812"/>
          </a:xfrm>
          <a:prstGeom prst="rect">
            <a:avLst/>
          </a:prstGeom>
        </p:spPr>
      </p:pic>
      <p:pic>
        <p:nvPicPr>
          <p:cNvPr id="166" name="Grafik 16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406631" y="1377961"/>
            <a:ext cx="411422" cy="397812"/>
          </a:xfrm>
          <a:prstGeom prst="rect">
            <a:avLst/>
          </a:prstGeom>
        </p:spPr>
      </p:pic>
      <p:pic>
        <p:nvPicPr>
          <p:cNvPr id="167" name="Grafik 16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395022" y="1920390"/>
            <a:ext cx="411422" cy="397812"/>
          </a:xfrm>
          <a:prstGeom prst="rect">
            <a:avLst/>
          </a:prstGeom>
        </p:spPr>
      </p:pic>
      <p:pic>
        <p:nvPicPr>
          <p:cNvPr id="168" name="Grafik 16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407946" y="2474143"/>
            <a:ext cx="411422" cy="397812"/>
          </a:xfrm>
          <a:prstGeom prst="rect">
            <a:avLst/>
          </a:prstGeom>
        </p:spPr>
      </p:pic>
      <p:pic>
        <p:nvPicPr>
          <p:cNvPr id="169" name="Grafik 1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396337" y="3016572"/>
            <a:ext cx="411422" cy="3978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4572572" y="2499408"/>
            <a:ext cx="400256" cy="380348"/>
          </a:xfrm>
          <a:prstGeom prst="rect">
            <a:avLst/>
          </a:prstGeom>
        </p:spPr>
      </p:pic>
      <p:pic>
        <p:nvPicPr>
          <p:cNvPr id="170" name="Grafik 1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4573171" y="3041911"/>
            <a:ext cx="400256" cy="380348"/>
          </a:xfrm>
          <a:prstGeom prst="rect">
            <a:avLst/>
          </a:prstGeom>
        </p:spPr>
      </p:pic>
      <p:pic>
        <p:nvPicPr>
          <p:cNvPr id="171" name="Grafik 17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4580690" y="3565268"/>
            <a:ext cx="400256" cy="380348"/>
          </a:xfrm>
          <a:prstGeom prst="rect">
            <a:avLst/>
          </a:prstGeom>
        </p:spPr>
      </p:pic>
      <p:pic>
        <p:nvPicPr>
          <p:cNvPr id="172" name="Grafik 1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4581289" y="4107771"/>
            <a:ext cx="400256" cy="380348"/>
          </a:xfrm>
          <a:prstGeom prst="rect">
            <a:avLst/>
          </a:prstGeom>
        </p:spPr>
      </p:pic>
      <p:pic>
        <p:nvPicPr>
          <p:cNvPr id="173" name="Grafik 1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6020327" y="3557449"/>
            <a:ext cx="400256" cy="380348"/>
          </a:xfrm>
          <a:prstGeom prst="rect">
            <a:avLst/>
          </a:prstGeom>
        </p:spPr>
      </p:pic>
      <p:pic>
        <p:nvPicPr>
          <p:cNvPr id="174" name="Grafik 17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6020926" y="4099952"/>
            <a:ext cx="400256" cy="380348"/>
          </a:xfrm>
          <a:prstGeom prst="rect">
            <a:avLst/>
          </a:prstGeom>
        </p:spPr>
      </p:pic>
      <p:pic>
        <p:nvPicPr>
          <p:cNvPr id="175" name="Grafik 1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409025" y="3548563"/>
            <a:ext cx="411422" cy="397812"/>
          </a:xfrm>
          <a:prstGeom prst="rect">
            <a:avLst/>
          </a:prstGeom>
        </p:spPr>
      </p:pic>
      <p:pic>
        <p:nvPicPr>
          <p:cNvPr id="176" name="Grafik 1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397416" y="4090992"/>
            <a:ext cx="411422" cy="397812"/>
          </a:xfrm>
          <a:prstGeom prst="rect">
            <a:avLst/>
          </a:prstGeom>
        </p:spPr>
      </p:pic>
      <p:grpSp>
        <p:nvGrpSpPr>
          <p:cNvPr id="136" name="Gruppieren 135"/>
          <p:cNvGrpSpPr/>
          <p:nvPr/>
        </p:nvGrpSpPr>
        <p:grpSpPr>
          <a:xfrm>
            <a:off x="4416716" y="-77387"/>
            <a:ext cx="1905468" cy="1107141"/>
            <a:chOff x="4416716" y="-77387"/>
            <a:chExt cx="1905468" cy="110714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16" y="-53285"/>
              <a:ext cx="1905468" cy="1083039"/>
            </a:xfrm>
            <a:prstGeom prst="rect">
              <a:avLst/>
            </a:prstGeom>
          </p:spPr>
        </p:pic>
        <p:sp>
          <p:nvSpPr>
            <p:cNvPr id="57" name="Textfeld 56"/>
            <p:cNvSpPr txBox="1"/>
            <p:nvPr/>
          </p:nvSpPr>
          <p:spPr>
            <a:xfrm rot="18698591">
              <a:off x="4348187" y="276337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light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5862175" y="-44388"/>
            <a:ext cx="1905468" cy="1085956"/>
            <a:chOff x="5862175" y="-44388"/>
            <a:chExt cx="1905468" cy="108595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175" y="-28375"/>
              <a:ext cx="1905468" cy="1069943"/>
            </a:xfrm>
            <a:prstGeom prst="rect">
              <a:avLst/>
            </a:prstGeom>
          </p:spPr>
        </p:pic>
        <p:sp>
          <p:nvSpPr>
            <p:cNvPr id="177" name="Textfeld 176"/>
            <p:cNvSpPr txBox="1"/>
            <p:nvPr/>
          </p:nvSpPr>
          <p:spPr>
            <a:xfrm rot="18698591">
              <a:off x="5780842" y="309336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BASIC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115" name="Gruppieren 114"/>
          <p:cNvGrpSpPr/>
          <p:nvPr/>
        </p:nvGrpSpPr>
        <p:grpSpPr>
          <a:xfrm>
            <a:off x="7311431" y="-164048"/>
            <a:ext cx="1719504" cy="1205616"/>
            <a:chOff x="7311431" y="-164048"/>
            <a:chExt cx="1719504" cy="1205616"/>
          </a:xfrm>
        </p:grpSpPr>
        <p:pic>
          <p:nvPicPr>
            <p:cNvPr id="65" name="Grafik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431" y="-34923"/>
              <a:ext cx="1719504" cy="1076491"/>
            </a:xfrm>
            <a:prstGeom prst="rect">
              <a:avLst/>
            </a:prstGeom>
          </p:spPr>
        </p:pic>
        <p:sp>
          <p:nvSpPr>
            <p:cNvPr id="178" name="Textfeld 177"/>
            <p:cNvSpPr txBox="1"/>
            <p:nvPr/>
          </p:nvSpPr>
          <p:spPr>
            <a:xfrm rot="18698591">
              <a:off x="7297035" y="189676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 dirty="0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 dirty="0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PROFESSIONAL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sp>
        <p:nvSpPr>
          <p:cNvPr id="99" name="Rechteck 98"/>
          <p:cNvSpPr/>
          <p:nvPr/>
        </p:nvSpPr>
        <p:spPr>
          <a:xfrm>
            <a:off x="607613" y="328348"/>
            <a:ext cx="70243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3 POSIBILIDADES</a:t>
            </a:r>
          </a:p>
          <a:p>
            <a:pPr>
              <a:lnSpc>
                <a:spcPts val="3000"/>
              </a:lnSpc>
            </a:pP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PARA OBTENER MÁS FACTURACIÓN</a:t>
            </a:r>
            <a:endParaRPr lang="de-AT" sz="2400" b="1" cap="all" dirty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83" name="Group 4"/>
          <p:cNvGrpSpPr>
            <a:grpSpLocks noChangeAspect="1"/>
          </p:cNvGrpSpPr>
          <p:nvPr/>
        </p:nvGrpSpPr>
        <p:grpSpPr bwMode="auto">
          <a:xfrm>
            <a:off x="7685702" y="4522258"/>
            <a:ext cx="1072545" cy="432374"/>
            <a:chOff x="1218" y="950"/>
            <a:chExt cx="3324" cy="1340"/>
          </a:xfrm>
        </p:grpSpPr>
        <p:sp>
          <p:nvSpPr>
            <p:cNvPr id="8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88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8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0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1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2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3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4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5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6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7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8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2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3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4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5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302089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"/>
            <a:ext cx="9144000" cy="514233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362215">
            <a:off x="4518660" y="153478"/>
            <a:ext cx="500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lt Tip Roman"/>
              </a:rPr>
              <a:t>Migración del poder adquisitivo</a:t>
            </a:r>
            <a:endParaRPr lang="en-IE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elt Tip Roman" pitchFamily="50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935980" y="680915"/>
            <a:ext cx="500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lt Tip Roman"/>
              </a:rPr>
              <a:t>Desempleo</a:t>
            </a:r>
            <a:endParaRPr lang="en-IE" sz="24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elt Tip Roman" pitchFamily="50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 rot="247859">
            <a:off x="6709410" y="1384691"/>
            <a:ext cx="500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lt Tip Roman"/>
              </a:rPr>
              <a:t>Crisis económica</a:t>
            </a:r>
            <a:endParaRPr lang="en-IE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elt Tip Roman" pitchFamily="50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 rot="247859">
            <a:off x="4843590" y="4062102"/>
            <a:ext cx="417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lt Tip Roman"/>
              </a:rPr>
              <a:t>Caída de los precios</a:t>
            </a:r>
            <a:endParaRPr lang="en-IE" sz="3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elt Tip Roma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7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9280"/>
          <a:stretch/>
        </p:blipFill>
        <p:spPr>
          <a:xfrm>
            <a:off x="0" y="-9525"/>
            <a:ext cx="9144000" cy="515874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709410" y="-9525"/>
            <a:ext cx="2434590" cy="516445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grpSp>
        <p:nvGrpSpPr>
          <p:cNvPr id="9" name="Gruppieren 8"/>
          <p:cNvGrpSpPr/>
          <p:nvPr/>
        </p:nvGrpSpPr>
        <p:grpSpPr>
          <a:xfrm>
            <a:off x="6668328" y="209369"/>
            <a:ext cx="2222882" cy="1627872"/>
            <a:chOff x="8567072" y="31688"/>
            <a:chExt cx="2963843" cy="2170496"/>
          </a:xfrm>
        </p:grpSpPr>
        <p:sp>
          <p:nvSpPr>
            <p:cNvPr id="10" name="Abgerundetes Rechteck 9"/>
            <p:cNvSpPr/>
            <p:nvPr/>
          </p:nvSpPr>
          <p:spPr>
            <a:xfrm rot="411321">
              <a:off x="8592971" y="31688"/>
              <a:ext cx="2937944" cy="2170496"/>
            </a:xfrm>
            <a:prstGeom prst="roundRect">
              <a:avLst>
                <a:gd name="adj" fmla="val 8918"/>
              </a:avLst>
            </a:prstGeom>
            <a:solidFill>
              <a:schemeClr val="bg1"/>
            </a:solidFill>
            <a:ln w="38100">
              <a:solidFill>
                <a:srgbClr val="76B7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13" cap="all">
                <a:solidFill>
                  <a:srgbClr val="00376D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 rot="411321">
              <a:off x="8567072" y="144341"/>
              <a:ext cx="2942958" cy="20185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sz="2100" cap="all" dirty="0">
                  <a:ln w="0"/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ÚNICAMENTE</a:t>
              </a:r>
            </a:p>
            <a:p>
              <a:pPr algn="ctr">
                <a:lnSpc>
                  <a:spcPts val="6000"/>
                </a:lnSpc>
              </a:pPr>
              <a:r>
                <a:rPr sz="6000" cap="all" dirty="0">
                  <a:ln w="0"/>
                  <a:solidFill>
                    <a:srgbClr val="76B72A"/>
                  </a:solidFill>
                  <a:latin typeface="Open Sans Condensed bold"/>
                  <a:ea typeface="Open Sans Condensed bold"/>
                  <a:cs typeface="Open Sans Condensed bold"/>
                </a:rPr>
                <a:t>JUSTO</a:t>
              </a:r>
            </a:p>
            <a:p>
              <a:pPr algn="ctr"/>
              <a:r>
                <a:rPr sz="1275" cap="all" dirty="0">
                  <a:ln w="0"/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ORIENTADO A LA FACTURACIÓN</a:t>
              </a:r>
            </a:p>
            <a:p>
              <a:pPr algn="ctr"/>
              <a:r>
                <a:rPr sz="1013" cap="all" dirty="0">
                  <a:ln w="0"/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COMISIÓN DE INTERMEDIACIÓN</a:t>
              </a:r>
              <a:endParaRPr lang="de-DE" sz="1013" cap="all" dirty="0">
                <a:ln w="0"/>
                <a:solidFill>
                  <a:srgbClr val="2E3834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6890002" y="2047828"/>
            <a:ext cx="2073406" cy="552536"/>
            <a:chOff x="9186669" y="2892362"/>
            <a:chExt cx="2764541" cy="736715"/>
          </a:xfrm>
        </p:grpSpPr>
        <p:sp>
          <p:nvSpPr>
            <p:cNvPr id="12" name="Rechteck 11"/>
            <p:cNvSpPr/>
            <p:nvPr/>
          </p:nvSpPr>
          <p:spPr>
            <a:xfrm>
              <a:off x="9186669" y="2892362"/>
              <a:ext cx="2764541" cy="736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sz="1200" cap="all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cashback</a:t>
              </a:r>
            </a:p>
            <a:p>
              <a:pPr algn="ctr">
                <a:lnSpc>
                  <a:spcPts val="1200"/>
                </a:lnSpc>
              </a:pPr>
              <a:r>
                <a:rPr sz="1500" b="1" cap="all">
                  <a:solidFill>
                    <a:srgbClr val="2E3834"/>
                  </a:solidFill>
                  <a:latin typeface="Open Sans"/>
                  <a:ea typeface="Open Sans"/>
                  <a:cs typeface="Open Sans"/>
                </a:rPr>
                <a:t>+</a:t>
              </a:r>
            </a:p>
            <a:p>
              <a:pPr algn="ctr">
                <a:lnSpc>
                  <a:spcPts val="975"/>
                </a:lnSpc>
              </a:pPr>
              <a:r>
                <a:rPr sz="1200" cap="all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shopping points</a:t>
              </a:r>
              <a:endParaRPr lang="en-IE" sz="1200" cap="all" dirty="0">
                <a:solidFill>
                  <a:srgbClr val="2E3834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grpSp>
          <p:nvGrpSpPr>
            <p:cNvPr id="13" name="Gruppierung 89"/>
            <p:cNvGrpSpPr/>
            <p:nvPr/>
          </p:nvGrpSpPr>
          <p:grpSpPr>
            <a:xfrm>
              <a:off x="11033211" y="2941258"/>
              <a:ext cx="222619" cy="189368"/>
              <a:chOff x="6991350" y="5132388"/>
              <a:chExt cx="627063" cy="533401"/>
            </a:xfrm>
            <a:solidFill>
              <a:srgbClr val="00376D"/>
            </a:solidFill>
          </p:grpSpPr>
          <p:sp>
            <p:nvSpPr>
              <p:cNvPr id="14" name="Freeform 78"/>
              <p:cNvSpPr>
                <a:spLocks/>
              </p:cNvSpPr>
              <p:nvPr/>
            </p:nvSpPr>
            <p:spPr bwMode="auto">
              <a:xfrm>
                <a:off x="6991350" y="5432426"/>
                <a:ext cx="111125" cy="233363"/>
              </a:xfrm>
              <a:custGeom>
                <a:avLst/>
                <a:gdLst>
                  <a:gd name="T0" fmla="*/ 218 w 241"/>
                  <a:gd name="T1" fmla="*/ 0 h 504"/>
                  <a:gd name="T2" fmla="*/ 24 w 241"/>
                  <a:gd name="T3" fmla="*/ 0 h 504"/>
                  <a:gd name="T4" fmla="*/ 0 w 241"/>
                  <a:gd name="T5" fmla="*/ 23 h 504"/>
                  <a:gd name="T6" fmla="*/ 0 w 241"/>
                  <a:gd name="T7" fmla="*/ 480 h 504"/>
                  <a:gd name="T8" fmla="*/ 24 w 241"/>
                  <a:gd name="T9" fmla="*/ 504 h 504"/>
                  <a:gd name="T10" fmla="*/ 218 w 241"/>
                  <a:gd name="T11" fmla="*/ 504 h 504"/>
                  <a:gd name="T12" fmla="*/ 241 w 241"/>
                  <a:gd name="T13" fmla="*/ 480 h 504"/>
                  <a:gd name="T14" fmla="*/ 241 w 241"/>
                  <a:gd name="T15" fmla="*/ 23 h 504"/>
                  <a:gd name="T16" fmla="*/ 218 w 241"/>
                  <a:gd name="T1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" h="504">
                    <a:moveTo>
                      <a:pt x="218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3"/>
                    </a:cubicBezTo>
                    <a:cubicBezTo>
                      <a:pt x="0" y="480"/>
                      <a:pt x="0" y="480"/>
                      <a:pt x="0" y="480"/>
                    </a:cubicBezTo>
                    <a:cubicBezTo>
                      <a:pt x="0" y="493"/>
                      <a:pt x="11" y="504"/>
                      <a:pt x="24" y="504"/>
                    </a:cubicBezTo>
                    <a:cubicBezTo>
                      <a:pt x="218" y="504"/>
                      <a:pt x="218" y="504"/>
                      <a:pt x="218" y="504"/>
                    </a:cubicBezTo>
                    <a:cubicBezTo>
                      <a:pt x="231" y="504"/>
                      <a:pt x="241" y="493"/>
                      <a:pt x="241" y="480"/>
                    </a:cubicBezTo>
                    <a:cubicBezTo>
                      <a:pt x="241" y="23"/>
                      <a:pt x="241" y="23"/>
                      <a:pt x="241" y="23"/>
                    </a:cubicBezTo>
                    <a:cubicBezTo>
                      <a:pt x="241" y="11"/>
                      <a:pt x="231" y="0"/>
                      <a:pt x="2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 cap="all"/>
              </a:p>
            </p:txBody>
          </p:sp>
          <p:sp>
            <p:nvSpPr>
              <p:cNvPr id="15" name="Freeform 79"/>
              <p:cNvSpPr>
                <a:spLocks/>
              </p:cNvSpPr>
              <p:nvPr/>
            </p:nvSpPr>
            <p:spPr bwMode="auto">
              <a:xfrm>
                <a:off x="7134225" y="5432426"/>
                <a:ext cx="484188" cy="222250"/>
              </a:xfrm>
              <a:custGeom>
                <a:avLst/>
                <a:gdLst>
                  <a:gd name="T0" fmla="*/ 0 w 1048"/>
                  <a:gd name="T1" fmla="*/ 409 h 479"/>
                  <a:gd name="T2" fmla="*/ 0 w 1048"/>
                  <a:gd name="T3" fmla="*/ 88 h 479"/>
                  <a:gd name="T4" fmla="*/ 152 w 1048"/>
                  <a:gd name="T5" fmla="*/ 0 h 479"/>
                  <a:gd name="T6" fmla="*/ 392 w 1048"/>
                  <a:gd name="T7" fmla="*/ 57 h 479"/>
                  <a:gd name="T8" fmla="*/ 543 w 1048"/>
                  <a:gd name="T9" fmla="*/ 35 h 479"/>
                  <a:gd name="T10" fmla="*/ 624 w 1048"/>
                  <a:gd name="T11" fmla="*/ 95 h 479"/>
                  <a:gd name="T12" fmla="*/ 392 w 1048"/>
                  <a:gd name="T13" fmla="*/ 222 h 479"/>
                  <a:gd name="T14" fmla="*/ 684 w 1048"/>
                  <a:gd name="T15" fmla="*/ 280 h 479"/>
                  <a:gd name="T16" fmla="*/ 889 w 1048"/>
                  <a:gd name="T17" fmla="*/ 226 h 479"/>
                  <a:gd name="T18" fmla="*/ 981 w 1048"/>
                  <a:gd name="T19" fmla="*/ 346 h 479"/>
                  <a:gd name="T20" fmla="*/ 508 w 1048"/>
                  <a:gd name="T21" fmla="*/ 459 h 479"/>
                  <a:gd name="T22" fmla="*/ 0 w 1048"/>
                  <a:gd name="T23" fmla="*/ 409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8" h="479">
                    <a:moveTo>
                      <a:pt x="0" y="409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42" y="39"/>
                      <a:pt x="78" y="0"/>
                      <a:pt x="152" y="0"/>
                    </a:cubicBezTo>
                    <a:cubicBezTo>
                      <a:pt x="265" y="4"/>
                      <a:pt x="310" y="57"/>
                      <a:pt x="392" y="57"/>
                    </a:cubicBezTo>
                    <a:cubicBezTo>
                      <a:pt x="474" y="57"/>
                      <a:pt x="497" y="35"/>
                      <a:pt x="543" y="35"/>
                    </a:cubicBezTo>
                    <a:cubicBezTo>
                      <a:pt x="596" y="35"/>
                      <a:pt x="614" y="39"/>
                      <a:pt x="624" y="95"/>
                    </a:cubicBezTo>
                    <a:cubicBezTo>
                      <a:pt x="635" y="187"/>
                      <a:pt x="536" y="180"/>
                      <a:pt x="392" y="222"/>
                    </a:cubicBezTo>
                    <a:cubicBezTo>
                      <a:pt x="413" y="251"/>
                      <a:pt x="617" y="280"/>
                      <a:pt x="684" y="280"/>
                    </a:cubicBezTo>
                    <a:cubicBezTo>
                      <a:pt x="811" y="280"/>
                      <a:pt x="854" y="251"/>
                      <a:pt x="889" y="226"/>
                    </a:cubicBezTo>
                    <a:cubicBezTo>
                      <a:pt x="1006" y="177"/>
                      <a:pt x="1048" y="300"/>
                      <a:pt x="981" y="346"/>
                    </a:cubicBezTo>
                    <a:cubicBezTo>
                      <a:pt x="871" y="385"/>
                      <a:pt x="638" y="479"/>
                      <a:pt x="508" y="459"/>
                    </a:cubicBezTo>
                    <a:cubicBezTo>
                      <a:pt x="261" y="428"/>
                      <a:pt x="78" y="434"/>
                      <a:pt x="0" y="4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 cap="all"/>
              </a:p>
            </p:txBody>
          </p:sp>
          <p:sp>
            <p:nvSpPr>
              <p:cNvPr id="16" name="Freeform 80"/>
              <p:cNvSpPr>
                <a:spLocks noEditPoints="1"/>
              </p:cNvSpPr>
              <p:nvPr/>
            </p:nvSpPr>
            <p:spPr bwMode="auto">
              <a:xfrm>
                <a:off x="7186613" y="5132388"/>
                <a:ext cx="282575" cy="279400"/>
              </a:xfrm>
              <a:custGeom>
                <a:avLst/>
                <a:gdLst>
                  <a:gd name="T0" fmla="*/ 486 w 610"/>
                  <a:gd name="T1" fmla="*/ 292 h 603"/>
                  <a:gd name="T2" fmla="*/ 340 w 610"/>
                  <a:gd name="T3" fmla="*/ 292 h 603"/>
                  <a:gd name="T4" fmla="*/ 340 w 610"/>
                  <a:gd name="T5" fmla="*/ 261 h 603"/>
                  <a:gd name="T6" fmla="*/ 367 w 610"/>
                  <a:gd name="T7" fmla="*/ 239 h 603"/>
                  <a:gd name="T8" fmla="*/ 428 w 610"/>
                  <a:gd name="T9" fmla="*/ 168 h 603"/>
                  <a:gd name="T10" fmla="*/ 399 w 610"/>
                  <a:gd name="T11" fmla="*/ 145 h 603"/>
                  <a:gd name="T12" fmla="*/ 357 w 610"/>
                  <a:gd name="T13" fmla="*/ 160 h 603"/>
                  <a:gd name="T14" fmla="*/ 342 w 610"/>
                  <a:gd name="T15" fmla="*/ 123 h 603"/>
                  <a:gd name="T16" fmla="*/ 410 w 610"/>
                  <a:gd name="T17" fmla="*/ 104 h 603"/>
                  <a:gd name="T18" fmla="*/ 483 w 610"/>
                  <a:gd name="T19" fmla="*/ 163 h 603"/>
                  <a:gd name="T20" fmla="*/ 437 w 610"/>
                  <a:gd name="T21" fmla="*/ 235 h 603"/>
                  <a:gd name="T22" fmla="*/ 418 w 610"/>
                  <a:gd name="T23" fmla="*/ 249 h 603"/>
                  <a:gd name="T24" fmla="*/ 418 w 610"/>
                  <a:gd name="T25" fmla="*/ 250 h 603"/>
                  <a:gd name="T26" fmla="*/ 486 w 610"/>
                  <a:gd name="T27" fmla="*/ 250 h 603"/>
                  <a:gd name="T28" fmla="*/ 486 w 610"/>
                  <a:gd name="T29" fmla="*/ 292 h 603"/>
                  <a:gd name="T30" fmla="*/ 190 w 610"/>
                  <a:gd name="T31" fmla="*/ 546 h 603"/>
                  <a:gd name="T32" fmla="*/ 58 w 610"/>
                  <a:gd name="T33" fmla="*/ 414 h 603"/>
                  <a:gd name="T34" fmla="*/ 190 w 610"/>
                  <a:gd name="T35" fmla="*/ 282 h 603"/>
                  <a:gd name="T36" fmla="*/ 322 w 610"/>
                  <a:gd name="T37" fmla="*/ 414 h 603"/>
                  <a:gd name="T38" fmla="*/ 190 w 610"/>
                  <a:gd name="T39" fmla="*/ 546 h 603"/>
                  <a:gd name="T40" fmla="*/ 412 w 610"/>
                  <a:gd name="T41" fmla="*/ 0 h 603"/>
                  <a:gd name="T42" fmla="*/ 215 w 610"/>
                  <a:gd name="T43" fmla="*/ 198 h 603"/>
                  <a:gd name="T44" fmla="*/ 217 w 610"/>
                  <a:gd name="T45" fmla="*/ 226 h 603"/>
                  <a:gd name="T46" fmla="*/ 190 w 610"/>
                  <a:gd name="T47" fmla="*/ 224 h 603"/>
                  <a:gd name="T48" fmla="*/ 0 w 610"/>
                  <a:gd name="T49" fmla="*/ 414 h 603"/>
                  <a:gd name="T50" fmla="*/ 190 w 610"/>
                  <a:gd name="T51" fmla="*/ 603 h 603"/>
                  <a:gd name="T52" fmla="*/ 379 w 610"/>
                  <a:gd name="T53" fmla="*/ 414 h 603"/>
                  <a:gd name="T54" fmla="*/ 378 w 610"/>
                  <a:gd name="T55" fmla="*/ 393 h 603"/>
                  <a:gd name="T56" fmla="*/ 412 w 610"/>
                  <a:gd name="T57" fmla="*/ 396 h 603"/>
                  <a:gd name="T58" fmla="*/ 610 w 610"/>
                  <a:gd name="T59" fmla="*/ 198 h 603"/>
                  <a:gd name="T60" fmla="*/ 412 w 610"/>
                  <a:gd name="T61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10" h="603">
                    <a:moveTo>
                      <a:pt x="486" y="292"/>
                    </a:moveTo>
                    <a:cubicBezTo>
                      <a:pt x="340" y="292"/>
                      <a:pt x="340" y="292"/>
                      <a:pt x="340" y="292"/>
                    </a:cubicBezTo>
                    <a:cubicBezTo>
                      <a:pt x="340" y="261"/>
                      <a:pt x="340" y="261"/>
                      <a:pt x="340" y="261"/>
                    </a:cubicBezTo>
                    <a:cubicBezTo>
                      <a:pt x="367" y="239"/>
                      <a:pt x="367" y="239"/>
                      <a:pt x="367" y="239"/>
                    </a:cubicBezTo>
                    <a:cubicBezTo>
                      <a:pt x="408" y="206"/>
                      <a:pt x="428" y="187"/>
                      <a:pt x="428" y="168"/>
                    </a:cubicBezTo>
                    <a:cubicBezTo>
                      <a:pt x="428" y="154"/>
                      <a:pt x="419" y="145"/>
                      <a:pt x="399" y="145"/>
                    </a:cubicBezTo>
                    <a:cubicBezTo>
                      <a:pt x="382" y="145"/>
                      <a:pt x="367" y="152"/>
                      <a:pt x="357" y="160"/>
                    </a:cubicBezTo>
                    <a:cubicBezTo>
                      <a:pt x="342" y="123"/>
                      <a:pt x="342" y="123"/>
                      <a:pt x="342" y="123"/>
                    </a:cubicBezTo>
                    <a:cubicBezTo>
                      <a:pt x="357" y="112"/>
                      <a:pt x="382" y="104"/>
                      <a:pt x="410" y="104"/>
                    </a:cubicBezTo>
                    <a:cubicBezTo>
                      <a:pt x="456" y="104"/>
                      <a:pt x="483" y="127"/>
                      <a:pt x="483" y="163"/>
                    </a:cubicBezTo>
                    <a:cubicBezTo>
                      <a:pt x="483" y="193"/>
                      <a:pt x="461" y="217"/>
                      <a:pt x="437" y="235"/>
                    </a:cubicBezTo>
                    <a:cubicBezTo>
                      <a:pt x="418" y="249"/>
                      <a:pt x="418" y="249"/>
                      <a:pt x="418" y="249"/>
                    </a:cubicBezTo>
                    <a:cubicBezTo>
                      <a:pt x="418" y="250"/>
                      <a:pt x="418" y="250"/>
                      <a:pt x="418" y="250"/>
                    </a:cubicBezTo>
                    <a:cubicBezTo>
                      <a:pt x="486" y="250"/>
                      <a:pt x="486" y="250"/>
                      <a:pt x="486" y="250"/>
                    </a:cubicBezTo>
                    <a:lnTo>
                      <a:pt x="486" y="292"/>
                    </a:lnTo>
                    <a:close/>
                    <a:moveTo>
                      <a:pt x="190" y="546"/>
                    </a:moveTo>
                    <a:cubicBezTo>
                      <a:pt x="117" y="546"/>
                      <a:pt x="58" y="486"/>
                      <a:pt x="58" y="414"/>
                    </a:cubicBezTo>
                    <a:cubicBezTo>
                      <a:pt x="58" y="341"/>
                      <a:pt x="117" y="282"/>
                      <a:pt x="190" y="282"/>
                    </a:cubicBezTo>
                    <a:cubicBezTo>
                      <a:pt x="263" y="282"/>
                      <a:pt x="322" y="341"/>
                      <a:pt x="322" y="414"/>
                    </a:cubicBezTo>
                    <a:cubicBezTo>
                      <a:pt x="322" y="486"/>
                      <a:pt x="263" y="546"/>
                      <a:pt x="190" y="546"/>
                    </a:cubicBezTo>
                    <a:moveTo>
                      <a:pt x="412" y="0"/>
                    </a:moveTo>
                    <a:cubicBezTo>
                      <a:pt x="303" y="0"/>
                      <a:pt x="215" y="89"/>
                      <a:pt x="215" y="198"/>
                    </a:cubicBezTo>
                    <a:cubicBezTo>
                      <a:pt x="215" y="207"/>
                      <a:pt x="216" y="217"/>
                      <a:pt x="217" y="226"/>
                    </a:cubicBezTo>
                    <a:cubicBezTo>
                      <a:pt x="208" y="225"/>
                      <a:pt x="199" y="224"/>
                      <a:pt x="190" y="224"/>
                    </a:cubicBezTo>
                    <a:cubicBezTo>
                      <a:pt x="85" y="224"/>
                      <a:pt x="0" y="309"/>
                      <a:pt x="0" y="414"/>
                    </a:cubicBezTo>
                    <a:cubicBezTo>
                      <a:pt x="0" y="518"/>
                      <a:pt x="85" y="603"/>
                      <a:pt x="190" y="603"/>
                    </a:cubicBezTo>
                    <a:cubicBezTo>
                      <a:pt x="294" y="603"/>
                      <a:pt x="379" y="518"/>
                      <a:pt x="379" y="414"/>
                    </a:cubicBezTo>
                    <a:cubicBezTo>
                      <a:pt x="379" y="406"/>
                      <a:pt x="379" y="400"/>
                      <a:pt x="378" y="393"/>
                    </a:cubicBezTo>
                    <a:cubicBezTo>
                      <a:pt x="389" y="394"/>
                      <a:pt x="401" y="396"/>
                      <a:pt x="412" y="396"/>
                    </a:cubicBezTo>
                    <a:cubicBezTo>
                      <a:pt x="522" y="396"/>
                      <a:pt x="610" y="307"/>
                      <a:pt x="610" y="198"/>
                    </a:cubicBezTo>
                    <a:cubicBezTo>
                      <a:pt x="610" y="89"/>
                      <a:pt x="522" y="0"/>
                      <a:pt x="4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 cap="all"/>
              </a:p>
            </p:txBody>
          </p:sp>
          <p:sp>
            <p:nvSpPr>
              <p:cNvPr id="17" name="Freeform 81"/>
              <p:cNvSpPr>
                <a:spLocks/>
              </p:cNvSpPr>
              <p:nvPr/>
            </p:nvSpPr>
            <p:spPr bwMode="auto">
              <a:xfrm>
                <a:off x="7246938" y="5283201"/>
                <a:ext cx="46038" cy="80963"/>
              </a:xfrm>
              <a:custGeom>
                <a:avLst/>
                <a:gdLst>
                  <a:gd name="T0" fmla="*/ 0 w 29"/>
                  <a:gd name="T1" fmla="*/ 6 h 51"/>
                  <a:gd name="T2" fmla="*/ 3 w 29"/>
                  <a:gd name="T3" fmla="*/ 17 h 51"/>
                  <a:gd name="T4" fmla="*/ 14 w 29"/>
                  <a:gd name="T5" fmla="*/ 12 h 51"/>
                  <a:gd name="T6" fmla="*/ 14 w 29"/>
                  <a:gd name="T7" fmla="*/ 12 h 51"/>
                  <a:gd name="T8" fmla="*/ 14 w 29"/>
                  <a:gd name="T9" fmla="*/ 51 h 51"/>
                  <a:gd name="T10" fmla="*/ 29 w 29"/>
                  <a:gd name="T11" fmla="*/ 51 h 51"/>
                  <a:gd name="T12" fmla="*/ 29 w 29"/>
                  <a:gd name="T13" fmla="*/ 0 h 51"/>
                  <a:gd name="T14" fmla="*/ 16 w 29"/>
                  <a:gd name="T15" fmla="*/ 0 h 51"/>
                  <a:gd name="T16" fmla="*/ 0 w 29"/>
                  <a:gd name="T17" fmla="*/ 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51">
                    <a:moveTo>
                      <a:pt x="0" y="6"/>
                    </a:moveTo>
                    <a:lnTo>
                      <a:pt x="3" y="17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51"/>
                    </a:lnTo>
                    <a:lnTo>
                      <a:pt x="29" y="51"/>
                    </a:lnTo>
                    <a:lnTo>
                      <a:pt x="29" y="0"/>
                    </a:lnTo>
                    <a:lnTo>
                      <a:pt x="1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 cap="all"/>
              </a:p>
            </p:txBody>
          </p:sp>
        </p:grpSp>
        <p:grpSp>
          <p:nvGrpSpPr>
            <p:cNvPr id="18" name="Gruppierung 119"/>
            <p:cNvGrpSpPr/>
            <p:nvPr/>
          </p:nvGrpSpPr>
          <p:grpSpPr>
            <a:xfrm>
              <a:off x="11336332" y="3342276"/>
              <a:ext cx="207402" cy="205148"/>
              <a:chOff x="8534400" y="5176838"/>
              <a:chExt cx="584200" cy="577850"/>
            </a:xfrm>
            <a:solidFill>
              <a:srgbClr val="00376D"/>
            </a:solidFill>
          </p:grpSpPr>
          <p:sp>
            <p:nvSpPr>
              <p:cNvPr id="19" name="Freeform 104"/>
              <p:cNvSpPr>
                <a:spLocks/>
              </p:cNvSpPr>
              <p:nvPr/>
            </p:nvSpPr>
            <p:spPr bwMode="auto">
              <a:xfrm>
                <a:off x="8877300" y="5395913"/>
                <a:ext cx="36513" cy="65088"/>
              </a:xfrm>
              <a:custGeom>
                <a:avLst/>
                <a:gdLst>
                  <a:gd name="T0" fmla="*/ 20 w 77"/>
                  <a:gd name="T1" fmla="*/ 0 h 141"/>
                  <a:gd name="T2" fmla="*/ 0 w 77"/>
                  <a:gd name="T3" fmla="*/ 0 h 141"/>
                  <a:gd name="T4" fmla="*/ 1 w 77"/>
                  <a:gd name="T5" fmla="*/ 141 h 141"/>
                  <a:gd name="T6" fmla="*/ 16 w 77"/>
                  <a:gd name="T7" fmla="*/ 141 h 141"/>
                  <a:gd name="T8" fmla="*/ 62 w 77"/>
                  <a:gd name="T9" fmla="*/ 124 h 141"/>
                  <a:gd name="T10" fmla="*/ 77 w 77"/>
                  <a:gd name="T11" fmla="*/ 69 h 141"/>
                  <a:gd name="T12" fmla="*/ 63 w 77"/>
                  <a:gd name="T13" fmla="*/ 17 h 141"/>
                  <a:gd name="T14" fmla="*/ 20 w 77"/>
                  <a:gd name="T1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41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41"/>
                      <a:pt x="1" y="141"/>
                      <a:pt x="1" y="141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37" y="141"/>
                      <a:pt x="52" y="135"/>
                      <a:pt x="62" y="124"/>
                    </a:cubicBezTo>
                    <a:cubicBezTo>
                      <a:pt x="72" y="112"/>
                      <a:pt x="77" y="94"/>
                      <a:pt x="77" y="69"/>
                    </a:cubicBezTo>
                    <a:cubicBezTo>
                      <a:pt x="77" y="45"/>
                      <a:pt x="72" y="28"/>
                      <a:pt x="63" y="17"/>
                    </a:cubicBezTo>
                    <a:cubicBezTo>
                      <a:pt x="53" y="5"/>
                      <a:pt x="39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 cap="all"/>
              </a:p>
            </p:txBody>
          </p:sp>
          <p:sp>
            <p:nvSpPr>
              <p:cNvPr id="20" name="Freeform 105"/>
              <p:cNvSpPr>
                <a:spLocks noEditPoints="1"/>
              </p:cNvSpPr>
              <p:nvPr/>
            </p:nvSpPr>
            <p:spPr bwMode="auto">
              <a:xfrm>
                <a:off x="8534400" y="5176838"/>
                <a:ext cx="584200" cy="577850"/>
              </a:xfrm>
              <a:custGeom>
                <a:avLst/>
                <a:gdLst>
                  <a:gd name="T0" fmla="*/ 632 w 1262"/>
                  <a:gd name="T1" fmla="*/ 1 h 1248"/>
                  <a:gd name="T2" fmla="*/ 1 w 1262"/>
                  <a:gd name="T3" fmla="*/ 626 h 1248"/>
                  <a:gd name="T4" fmla="*/ 631 w 1262"/>
                  <a:gd name="T5" fmla="*/ 1247 h 1248"/>
                  <a:gd name="T6" fmla="*/ 1261 w 1262"/>
                  <a:gd name="T7" fmla="*/ 622 h 1248"/>
                  <a:gd name="T8" fmla="*/ 632 w 1262"/>
                  <a:gd name="T9" fmla="*/ 1 h 1248"/>
                  <a:gd name="T10" fmla="*/ 509 w 1262"/>
                  <a:gd name="T11" fmla="*/ 692 h 1248"/>
                  <a:gd name="T12" fmla="*/ 462 w 1262"/>
                  <a:gd name="T13" fmla="*/ 651 h 1248"/>
                  <a:gd name="T14" fmla="*/ 418 w 1262"/>
                  <a:gd name="T15" fmla="*/ 613 h 1248"/>
                  <a:gd name="T16" fmla="*/ 395 w 1262"/>
                  <a:gd name="T17" fmla="*/ 572 h 1248"/>
                  <a:gd name="T18" fmla="*/ 387 w 1262"/>
                  <a:gd name="T19" fmla="*/ 520 h 1248"/>
                  <a:gd name="T20" fmla="*/ 419 w 1262"/>
                  <a:gd name="T21" fmla="*/ 429 h 1248"/>
                  <a:gd name="T22" fmla="*/ 504 w 1262"/>
                  <a:gd name="T23" fmla="*/ 395 h 1248"/>
                  <a:gd name="T24" fmla="*/ 603 w 1262"/>
                  <a:gd name="T25" fmla="*/ 423 h 1248"/>
                  <a:gd name="T26" fmla="*/ 576 w 1262"/>
                  <a:gd name="T27" fmla="*/ 490 h 1248"/>
                  <a:gd name="T28" fmla="*/ 545 w 1262"/>
                  <a:gd name="T29" fmla="*/ 475 h 1248"/>
                  <a:gd name="T30" fmla="*/ 510 w 1262"/>
                  <a:gd name="T31" fmla="*/ 468 h 1248"/>
                  <a:gd name="T32" fmla="*/ 480 w 1262"/>
                  <a:gd name="T33" fmla="*/ 481 h 1248"/>
                  <a:gd name="T34" fmla="*/ 469 w 1262"/>
                  <a:gd name="T35" fmla="*/ 518 h 1248"/>
                  <a:gd name="T36" fmla="*/ 482 w 1262"/>
                  <a:gd name="T37" fmla="*/ 557 h 1248"/>
                  <a:gd name="T38" fmla="*/ 527 w 1262"/>
                  <a:gd name="T39" fmla="*/ 595 h 1248"/>
                  <a:gd name="T40" fmla="*/ 588 w 1262"/>
                  <a:gd name="T41" fmla="*/ 655 h 1248"/>
                  <a:gd name="T42" fmla="*/ 606 w 1262"/>
                  <a:gd name="T43" fmla="*/ 724 h 1248"/>
                  <a:gd name="T44" fmla="*/ 575 w 1262"/>
                  <a:gd name="T45" fmla="*/ 820 h 1248"/>
                  <a:gd name="T46" fmla="*/ 484 w 1262"/>
                  <a:gd name="T47" fmla="*/ 854 h 1248"/>
                  <a:gd name="T48" fmla="*/ 384 w 1262"/>
                  <a:gd name="T49" fmla="*/ 831 h 1248"/>
                  <a:gd name="T50" fmla="*/ 384 w 1262"/>
                  <a:gd name="T51" fmla="*/ 749 h 1248"/>
                  <a:gd name="T52" fmla="*/ 476 w 1262"/>
                  <a:gd name="T53" fmla="*/ 781 h 1248"/>
                  <a:gd name="T54" fmla="*/ 512 w 1262"/>
                  <a:gd name="T55" fmla="*/ 768 h 1248"/>
                  <a:gd name="T56" fmla="*/ 524 w 1262"/>
                  <a:gd name="T57" fmla="*/ 732 h 1248"/>
                  <a:gd name="T58" fmla="*/ 509 w 1262"/>
                  <a:gd name="T59" fmla="*/ 692 h 1248"/>
                  <a:gd name="T60" fmla="*/ 805 w 1262"/>
                  <a:gd name="T61" fmla="*/ 1106 h 1248"/>
                  <a:gd name="T62" fmla="*/ 143 w 1262"/>
                  <a:gd name="T63" fmla="*/ 861 h 1248"/>
                  <a:gd name="T64" fmla="*/ 110 w 1262"/>
                  <a:gd name="T65" fmla="*/ 759 h 1248"/>
                  <a:gd name="T66" fmla="*/ 183 w 1262"/>
                  <a:gd name="T67" fmla="*/ 811 h 1248"/>
                  <a:gd name="T68" fmla="*/ 200 w 1262"/>
                  <a:gd name="T69" fmla="*/ 852 h 1248"/>
                  <a:gd name="T70" fmla="*/ 820 w 1262"/>
                  <a:gd name="T71" fmla="*/ 1098 h 1248"/>
                  <a:gd name="T72" fmla="*/ 805 w 1262"/>
                  <a:gd name="T73" fmla="*/ 1106 h 1248"/>
                  <a:gd name="T74" fmla="*/ 868 w 1262"/>
                  <a:gd name="T75" fmla="*/ 646 h 1248"/>
                  <a:gd name="T76" fmla="*/ 765 w 1262"/>
                  <a:gd name="T77" fmla="*/ 685 h 1248"/>
                  <a:gd name="T78" fmla="*/ 744 w 1262"/>
                  <a:gd name="T79" fmla="*/ 685 h 1248"/>
                  <a:gd name="T80" fmla="*/ 744 w 1262"/>
                  <a:gd name="T81" fmla="*/ 847 h 1248"/>
                  <a:gd name="T82" fmla="*/ 661 w 1262"/>
                  <a:gd name="T83" fmla="*/ 847 h 1248"/>
                  <a:gd name="T84" fmla="*/ 660 w 1262"/>
                  <a:gd name="T85" fmla="*/ 401 h 1248"/>
                  <a:gd name="T86" fmla="*/ 773 w 1262"/>
                  <a:gd name="T87" fmla="*/ 400 h 1248"/>
                  <a:gd name="T88" fmla="*/ 904 w 1262"/>
                  <a:gd name="T89" fmla="*/ 537 h 1248"/>
                  <a:gd name="T90" fmla="*/ 868 w 1262"/>
                  <a:gd name="T91" fmla="*/ 646 h 1248"/>
                  <a:gd name="T92" fmla="*/ 1074 w 1262"/>
                  <a:gd name="T93" fmla="*/ 427 h 1248"/>
                  <a:gd name="T94" fmla="*/ 1058 w 1262"/>
                  <a:gd name="T95" fmla="*/ 386 h 1248"/>
                  <a:gd name="T96" fmla="*/ 437 w 1262"/>
                  <a:gd name="T97" fmla="*/ 140 h 1248"/>
                  <a:gd name="T98" fmla="*/ 453 w 1262"/>
                  <a:gd name="T99" fmla="*/ 133 h 1248"/>
                  <a:gd name="T100" fmla="*/ 1115 w 1262"/>
                  <a:gd name="T101" fmla="*/ 378 h 1248"/>
                  <a:gd name="T102" fmla="*/ 1148 w 1262"/>
                  <a:gd name="T103" fmla="*/ 480 h 1248"/>
                  <a:gd name="T104" fmla="*/ 1074 w 1262"/>
                  <a:gd name="T105" fmla="*/ 427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62" h="1248">
                    <a:moveTo>
                      <a:pt x="632" y="1"/>
                    </a:moveTo>
                    <a:cubicBezTo>
                      <a:pt x="283" y="2"/>
                      <a:pt x="1" y="282"/>
                      <a:pt x="1" y="626"/>
                    </a:cubicBezTo>
                    <a:cubicBezTo>
                      <a:pt x="0" y="970"/>
                      <a:pt x="282" y="1248"/>
                      <a:pt x="631" y="1247"/>
                    </a:cubicBezTo>
                    <a:cubicBezTo>
                      <a:pt x="979" y="1246"/>
                      <a:pt x="1261" y="966"/>
                      <a:pt x="1261" y="622"/>
                    </a:cubicBezTo>
                    <a:cubicBezTo>
                      <a:pt x="1262" y="278"/>
                      <a:pt x="980" y="0"/>
                      <a:pt x="632" y="1"/>
                    </a:cubicBezTo>
                    <a:moveTo>
                      <a:pt x="509" y="692"/>
                    </a:moveTo>
                    <a:cubicBezTo>
                      <a:pt x="500" y="679"/>
                      <a:pt x="484" y="666"/>
                      <a:pt x="462" y="651"/>
                    </a:cubicBezTo>
                    <a:cubicBezTo>
                      <a:pt x="443" y="638"/>
                      <a:pt x="428" y="625"/>
                      <a:pt x="418" y="613"/>
                    </a:cubicBezTo>
                    <a:cubicBezTo>
                      <a:pt x="408" y="601"/>
                      <a:pt x="401" y="587"/>
                      <a:pt x="395" y="572"/>
                    </a:cubicBezTo>
                    <a:cubicBezTo>
                      <a:pt x="390" y="557"/>
                      <a:pt x="387" y="540"/>
                      <a:pt x="387" y="520"/>
                    </a:cubicBezTo>
                    <a:cubicBezTo>
                      <a:pt x="387" y="481"/>
                      <a:pt x="397" y="451"/>
                      <a:pt x="419" y="429"/>
                    </a:cubicBezTo>
                    <a:cubicBezTo>
                      <a:pt x="440" y="406"/>
                      <a:pt x="468" y="395"/>
                      <a:pt x="504" y="395"/>
                    </a:cubicBezTo>
                    <a:cubicBezTo>
                      <a:pt x="538" y="394"/>
                      <a:pt x="571" y="404"/>
                      <a:pt x="603" y="423"/>
                    </a:cubicBezTo>
                    <a:cubicBezTo>
                      <a:pt x="576" y="490"/>
                      <a:pt x="576" y="490"/>
                      <a:pt x="576" y="490"/>
                    </a:cubicBezTo>
                    <a:cubicBezTo>
                      <a:pt x="566" y="484"/>
                      <a:pt x="556" y="479"/>
                      <a:pt x="545" y="475"/>
                    </a:cubicBezTo>
                    <a:cubicBezTo>
                      <a:pt x="534" y="470"/>
                      <a:pt x="523" y="468"/>
                      <a:pt x="510" y="468"/>
                    </a:cubicBezTo>
                    <a:cubicBezTo>
                      <a:pt x="497" y="468"/>
                      <a:pt x="487" y="472"/>
                      <a:pt x="480" y="481"/>
                    </a:cubicBezTo>
                    <a:cubicBezTo>
                      <a:pt x="472" y="490"/>
                      <a:pt x="469" y="502"/>
                      <a:pt x="469" y="518"/>
                    </a:cubicBezTo>
                    <a:cubicBezTo>
                      <a:pt x="469" y="533"/>
                      <a:pt x="473" y="546"/>
                      <a:pt x="482" y="557"/>
                    </a:cubicBezTo>
                    <a:cubicBezTo>
                      <a:pt x="491" y="568"/>
                      <a:pt x="506" y="581"/>
                      <a:pt x="527" y="595"/>
                    </a:cubicBezTo>
                    <a:cubicBezTo>
                      <a:pt x="557" y="614"/>
                      <a:pt x="577" y="634"/>
                      <a:pt x="588" y="655"/>
                    </a:cubicBezTo>
                    <a:cubicBezTo>
                      <a:pt x="600" y="675"/>
                      <a:pt x="606" y="698"/>
                      <a:pt x="606" y="724"/>
                    </a:cubicBezTo>
                    <a:cubicBezTo>
                      <a:pt x="606" y="766"/>
                      <a:pt x="596" y="798"/>
                      <a:pt x="575" y="820"/>
                    </a:cubicBezTo>
                    <a:cubicBezTo>
                      <a:pt x="554" y="842"/>
                      <a:pt x="523" y="853"/>
                      <a:pt x="484" y="854"/>
                    </a:cubicBezTo>
                    <a:cubicBezTo>
                      <a:pt x="445" y="854"/>
                      <a:pt x="412" y="846"/>
                      <a:pt x="384" y="831"/>
                    </a:cubicBezTo>
                    <a:cubicBezTo>
                      <a:pt x="384" y="749"/>
                      <a:pt x="384" y="749"/>
                      <a:pt x="384" y="749"/>
                    </a:cubicBezTo>
                    <a:cubicBezTo>
                      <a:pt x="418" y="771"/>
                      <a:pt x="448" y="781"/>
                      <a:pt x="476" y="781"/>
                    </a:cubicBezTo>
                    <a:cubicBezTo>
                      <a:pt x="492" y="781"/>
                      <a:pt x="504" y="777"/>
                      <a:pt x="512" y="768"/>
                    </a:cubicBezTo>
                    <a:cubicBezTo>
                      <a:pt x="520" y="759"/>
                      <a:pt x="524" y="747"/>
                      <a:pt x="524" y="732"/>
                    </a:cubicBezTo>
                    <a:cubicBezTo>
                      <a:pt x="524" y="717"/>
                      <a:pt x="519" y="704"/>
                      <a:pt x="509" y="692"/>
                    </a:cubicBezTo>
                    <a:moveTo>
                      <a:pt x="805" y="1106"/>
                    </a:moveTo>
                    <a:cubicBezTo>
                      <a:pt x="552" y="1221"/>
                      <a:pt x="256" y="1111"/>
                      <a:pt x="143" y="861"/>
                    </a:cubicBezTo>
                    <a:cubicBezTo>
                      <a:pt x="128" y="827"/>
                      <a:pt x="117" y="793"/>
                      <a:pt x="110" y="759"/>
                    </a:cubicBezTo>
                    <a:cubicBezTo>
                      <a:pt x="133" y="778"/>
                      <a:pt x="158" y="796"/>
                      <a:pt x="183" y="811"/>
                    </a:cubicBezTo>
                    <a:cubicBezTo>
                      <a:pt x="188" y="825"/>
                      <a:pt x="194" y="839"/>
                      <a:pt x="200" y="852"/>
                    </a:cubicBezTo>
                    <a:cubicBezTo>
                      <a:pt x="306" y="1088"/>
                      <a:pt x="580" y="1195"/>
                      <a:pt x="820" y="1098"/>
                    </a:cubicBezTo>
                    <a:cubicBezTo>
                      <a:pt x="815" y="1101"/>
                      <a:pt x="810" y="1103"/>
                      <a:pt x="805" y="1106"/>
                    </a:cubicBezTo>
                    <a:moveTo>
                      <a:pt x="868" y="646"/>
                    </a:moveTo>
                    <a:cubicBezTo>
                      <a:pt x="844" y="672"/>
                      <a:pt x="810" y="685"/>
                      <a:pt x="765" y="685"/>
                    </a:cubicBezTo>
                    <a:cubicBezTo>
                      <a:pt x="744" y="685"/>
                      <a:pt x="744" y="685"/>
                      <a:pt x="744" y="685"/>
                    </a:cubicBezTo>
                    <a:cubicBezTo>
                      <a:pt x="744" y="847"/>
                      <a:pt x="744" y="847"/>
                      <a:pt x="744" y="847"/>
                    </a:cubicBezTo>
                    <a:cubicBezTo>
                      <a:pt x="661" y="847"/>
                      <a:pt x="661" y="847"/>
                      <a:pt x="661" y="847"/>
                    </a:cubicBezTo>
                    <a:cubicBezTo>
                      <a:pt x="660" y="401"/>
                      <a:pt x="660" y="401"/>
                      <a:pt x="660" y="401"/>
                    </a:cubicBezTo>
                    <a:cubicBezTo>
                      <a:pt x="773" y="400"/>
                      <a:pt x="773" y="400"/>
                      <a:pt x="773" y="400"/>
                    </a:cubicBezTo>
                    <a:cubicBezTo>
                      <a:pt x="860" y="400"/>
                      <a:pt x="903" y="446"/>
                      <a:pt x="904" y="537"/>
                    </a:cubicBezTo>
                    <a:cubicBezTo>
                      <a:pt x="904" y="584"/>
                      <a:pt x="892" y="621"/>
                      <a:pt x="868" y="646"/>
                    </a:cubicBezTo>
                    <a:moveTo>
                      <a:pt x="1074" y="427"/>
                    </a:moveTo>
                    <a:cubicBezTo>
                      <a:pt x="1070" y="414"/>
                      <a:pt x="1064" y="400"/>
                      <a:pt x="1058" y="386"/>
                    </a:cubicBezTo>
                    <a:cubicBezTo>
                      <a:pt x="952" y="150"/>
                      <a:pt x="678" y="43"/>
                      <a:pt x="437" y="140"/>
                    </a:cubicBezTo>
                    <a:cubicBezTo>
                      <a:pt x="443" y="138"/>
                      <a:pt x="448" y="135"/>
                      <a:pt x="453" y="133"/>
                    </a:cubicBezTo>
                    <a:cubicBezTo>
                      <a:pt x="706" y="18"/>
                      <a:pt x="1002" y="128"/>
                      <a:pt x="1115" y="378"/>
                    </a:cubicBezTo>
                    <a:cubicBezTo>
                      <a:pt x="1130" y="411"/>
                      <a:pt x="1140" y="446"/>
                      <a:pt x="1148" y="480"/>
                    </a:cubicBezTo>
                    <a:cubicBezTo>
                      <a:pt x="1125" y="461"/>
                      <a:pt x="1100" y="443"/>
                      <a:pt x="1074" y="4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 cap="all"/>
              </a:p>
            </p:txBody>
          </p:sp>
        </p:grpSp>
      </p:grpSp>
      <p:sp>
        <p:nvSpPr>
          <p:cNvPr id="22" name="Rechteck 21"/>
          <p:cNvSpPr/>
          <p:nvPr/>
        </p:nvSpPr>
        <p:spPr>
          <a:xfrm>
            <a:off x="6890001" y="2637037"/>
            <a:ext cx="2073406" cy="422870"/>
          </a:xfrm>
          <a:prstGeom prst="rect">
            <a:avLst/>
          </a:prstGeom>
          <a:solidFill>
            <a:srgbClr val="76B7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sz="1100" cap="all" dirty="0">
                <a:solidFill>
                  <a:schemeClr val="bg1"/>
                </a:solidFill>
                <a:latin typeface="Open Sans Condensed bold"/>
                <a:ea typeface="Open Sans Condensed bold"/>
                <a:cs typeface="Open Sans Condensed bold"/>
              </a:rPr>
              <a:t>MARKETING DE RECOMENDACIÓN</a:t>
            </a:r>
          </a:p>
          <a:p>
            <a:pPr algn="ctr">
              <a:lnSpc>
                <a:spcPts val="1200"/>
              </a:lnSpc>
            </a:pPr>
            <a:r>
              <a:rPr sz="900" dirty="0">
                <a:solidFill>
                  <a:schemeClr val="bg1"/>
                </a:solidFill>
                <a:latin typeface="Open Sans Condensed bold"/>
                <a:ea typeface="Open Sans Condensed bold"/>
                <a:cs typeface="Open Sans Condensed bold"/>
              </a:rPr>
              <a:t>incl. BONO AMIGO</a:t>
            </a:r>
            <a:endParaRPr lang="en-IE" sz="900" dirty="0">
              <a:solidFill>
                <a:schemeClr val="bg1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890001" y="3096579"/>
            <a:ext cx="2073406" cy="206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50"/>
              </a:lnSpc>
            </a:pPr>
            <a:r>
              <a:rPr sz="1200" cap="all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administración</a:t>
            </a:r>
            <a:endParaRPr lang="en-IE" sz="1200" cap="all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866693" y="3313165"/>
            <a:ext cx="2120020" cy="6637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sz="900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La mayor parte de la </a:t>
            </a:r>
            <a:r>
              <a:rPr sz="900" dirty="0" err="1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comisión</a:t>
            </a:r>
            <a:r>
              <a:rPr sz="900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 de </a:t>
            </a:r>
            <a:r>
              <a:rPr sz="900" dirty="0" err="1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intermediación</a:t>
            </a:r>
            <a:r>
              <a:rPr sz="900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900" dirty="0" smtClean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a </a:t>
            </a:r>
            <a:r>
              <a:rPr sz="900" dirty="0" err="1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pagar</a:t>
            </a:r>
            <a:r>
              <a:rPr sz="900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 a Lyoness </a:t>
            </a:r>
          </a:p>
          <a:p>
            <a:pPr algn="ctr"/>
            <a:r>
              <a:rPr sz="900" dirty="0" err="1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revierte</a:t>
            </a:r>
            <a:r>
              <a:rPr sz="900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900" dirty="0" err="1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directamente</a:t>
            </a:r>
            <a:r>
              <a:rPr sz="900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900" dirty="0" err="1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en</a:t>
            </a:r>
            <a:r>
              <a:rPr sz="900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 el </a:t>
            </a:r>
            <a:r>
              <a:rPr sz="900" dirty="0" err="1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cliente</a:t>
            </a:r>
            <a:endParaRPr sz="900" dirty="0">
              <a:solidFill>
                <a:srgbClr val="3B3838"/>
              </a:solidFill>
              <a:latin typeface="Open Sans Condensed bold"/>
              <a:ea typeface="Open Sans Condensed bold"/>
              <a:cs typeface="Open Sans Condensed bold"/>
            </a:endParaRPr>
          </a:p>
          <a:p>
            <a:pPr algn="ctr"/>
            <a:r>
              <a:rPr sz="1013" dirty="0">
                <a:solidFill>
                  <a:srgbClr val="3B3838"/>
                </a:solidFill>
                <a:latin typeface="Open Sans Condensed bold"/>
                <a:ea typeface="Open Sans Condensed bold"/>
                <a:cs typeface="Open Sans Condensed bold"/>
              </a:rPr>
              <a:t>=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534896" y="3887996"/>
            <a:ext cx="2783612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sz="1200" cap="all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FIDELIZACIÓN DE CLIENTES HABITUALES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8" y="1779008"/>
            <a:ext cx="3628004" cy="33759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823" y="159042"/>
            <a:ext cx="2140718" cy="1070359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6874408" y="2047828"/>
            <a:ext cx="3733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2A2E32"/>
                </a:solidFill>
              </a:rPr>
              <a:t>*</a:t>
            </a:r>
            <a:endParaRPr lang="en-IE" b="1" dirty="0">
              <a:solidFill>
                <a:srgbClr val="2A2E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9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/>
          <p:cNvSpPr txBox="1"/>
          <p:nvPr/>
        </p:nvSpPr>
        <p:spPr>
          <a:xfrm>
            <a:off x="1406017" y="4311316"/>
            <a:ext cx="1393031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sz="900" cap="all">
                <a:solidFill>
                  <a:srgbClr val="00376D"/>
                </a:solidFill>
                <a:latin typeface="Open Sans Condensed"/>
                <a:ea typeface="Open Sans Condensed"/>
                <a:cs typeface="Open Sans Condensed"/>
              </a:rPr>
              <a:t>Lyoness.com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8"/>
          <a:stretch/>
        </p:blipFill>
        <p:spPr>
          <a:xfrm>
            <a:off x="3113407" y="2203752"/>
            <a:ext cx="5201132" cy="906841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6759871" y="2604425"/>
            <a:ext cx="1348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FACTURACIÓN =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2921529" y="1866878"/>
            <a:ext cx="2256382" cy="375743"/>
            <a:chOff x="9259985" y="1753939"/>
            <a:chExt cx="2657557" cy="442548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773" y="1753939"/>
              <a:ext cx="2653769" cy="442548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9259985" y="1793127"/>
              <a:ext cx="2656067" cy="27489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rgbClr val="76B72A"/>
                  </a:solidFill>
                  <a:latin typeface="Open Sans Condensed"/>
                  <a:ea typeface="Open Sans Condensed"/>
                  <a:cs typeface="Open Sans Condensed"/>
                </a:rPr>
                <a:t>NO ESTABLECIMIENTO COMERCIAL</a:t>
              </a:r>
            </a:p>
          </p:txBody>
        </p:sp>
      </p:grpSp>
      <p:grpSp>
        <p:nvGrpSpPr>
          <p:cNvPr id="25" name="Gruppierung 111"/>
          <p:cNvGrpSpPr/>
          <p:nvPr/>
        </p:nvGrpSpPr>
        <p:grpSpPr>
          <a:xfrm>
            <a:off x="3352355" y="2308576"/>
            <a:ext cx="422160" cy="321266"/>
            <a:chOff x="7150100" y="5208588"/>
            <a:chExt cx="504825" cy="384175"/>
          </a:xfrm>
          <a:solidFill>
            <a:srgbClr val="2E3834"/>
          </a:solidFill>
        </p:grpSpPr>
        <p:sp>
          <p:nvSpPr>
            <p:cNvPr id="26" name="Freeform 214"/>
            <p:cNvSpPr>
              <a:spLocks/>
            </p:cNvSpPr>
            <p:nvPr/>
          </p:nvSpPr>
          <p:spPr bwMode="auto">
            <a:xfrm>
              <a:off x="7213600" y="5286376"/>
              <a:ext cx="168275" cy="179388"/>
            </a:xfrm>
            <a:custGeom>
              <a:avLst/>
              <a:gdLst>
                <a:gd name="T0" fmla="*/ 352 w 376"/>
                <a:gd name="T1" fmla="*/ 281 h 397"/>
                <a:gd name="T2" fmla="*/ 247 w 376"/>
                <a:gd name="T3" fmla="*/ 247 h 397"/>
                <a:gd name="T4" fmla="*/ 247 w 376"/>
                <a:gd name="T5" fmla="*/ 206 h 397"/>
                <a:gd name="T6" fmla="*/ 281 w 376"/>
                <a:gd name="T7" fmla="*/ 108 h 397"/>
                <a:gd name="T8" fmla="*/ 188 w 376"/>
                <a:gd name="T9" fmla="*/ 0 h 397"/>
                <a:gd name="T10" fmla="*/ 95 w 376"/>
                <a:gd name="T11" fmla="*/ 108 h 397"/>
                <a:gd name="T12" fmla="*/ 129 w 376"/>
                <a:gd name="T13" fmla="*/ 208 h 397"/>
                <a:gd name="T14" fmla="*/ 128 w 376"/>
                <a:gd name="T15" fmla="*/ 247 h 397"/>
                <a:gd name="T16" fmla="*/ 24 w 376"/>
                <a:gd name="T17" fmla="*/ 281 h 397"/>
                <a:gd name="T18" fmla="*/ 15 w 376"/>
                <a:gd name="T19" fmla="*/ 388 h 397"/>
                <a:gd name="T20" fmla="*/ 26 w 376"/>
                <a:gd name="T21" fmla="*/ 397 h 397"/>
                <a:gd name="T22" fmla="*/ 350 w 376"/>
                <a:gd name="T23" fmla="*/ 397 h 397"/>
                <a:gd name="T24" fmla="*/ 350 w 376"/>
                <a:gd name="T25" fmla="*/ 397 h 397"/>
                <a:gd name="T26" fmla="*/ 361 w 376"/>
                <a:gd name="T27" fmla="*/ 387 h 397"/>
                <a:gd name="T28" fmla="*/ 352 w 376"/>
                <a:gd name="T29" fmla="*/ 28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6" h="397">
                  <a:moveTo>
                    <a:pt x="352" y="281"/>
                  </a:moveTo>
                  <a:cubicBezTo>
                    <a:pt x="323" y="254"/>
                    <a:pt x="255" y="265"/>
                    <a:pt x="247" y="247"/>
                  </a:cubicBezTo>
                  <a:cubicBezTo>
                    <a:pt x="241" y="233"/>
                    <a:pt x="245" y="213"/>
                    <a:pt x="247" y="206"/>
                  </a:cubicBezTo>
                  <a:cubicBezTo>
                    <a:pt x="267" y="189"/>
                    <a:pt x="281" y="164"/>
                    <a:pt x="281" y="108"/>
                  </a:cubicBezTo>
                  <a:cubicBezTo>
                    <a:pt x="281" y="38"/>
                    <a:pt x="243" y="0"/>
                    <a:pt x="188" y="0"/>
                  </a:cubicBezTo>
                  <a:cubicBezTo>
                    <a:pt x="133" y="0"/>
                    <a:pt x="95" y="38"/>
                    <a:pt x="95" y="108"/>
                  </a:cubicBezTo>
                  <a:cubicBezTo>
                    <a:pt x="95" y="165"/>
                    <a:pt x="109" y="191"/>
                    <a:pt x="129" y="208"/>
                  </a:cubicBezTo>
                  <a:cubicBezTo>
                    <a:pt x="131" y="215"/>
                    <a:pt x="134" y="234"/>
                    <a:pt x="128" y="247"/>
                  </a:cubicBezTo>
                  <a:cubicBezTo>
                    <a:pt x="120" y="265"/>
                    <a:pt x="53" y="254"/>
                    <a:pt x="24" y="281"/>
                  </a:cubicBezTo>
                  <a:cubicBezTo>
                    <a:pt x="0" y="303"/>
                    <a:pt x="10" y="365"/>
                    <a:pt x="15" y="388"/>
                  </a:cubicBezTo>
                  <a:cubicBezTo>
                    <a:pt x="15" y="390"/>
                    <a:pt x="17" y="397"/>
                    <a:pt x="26" y="397"/>
                  </a:cubicBezTo>
                  <a:cubicBezTo>
                    <a:pt x="350" y="397"/>
                    <a:pt x="350" y="397"/>
                    <a:pt x="350" y="397"/>
                  </a:cubicBezTo>
                  <a:cubicBezTo>
                    <a:pt x="350" y="397"/>
                    <a:pt x="350" y="397"/>
                    <a:pt x="350" y="397"/>
                  </a:cubicBezTo>
                  <a:cubicBezTo>
                    <a:pt x="352" y="397"/>
                    <a:pt x="360" y="396"/>
                    <a:pt x="361" y="387"/>
                  </a:cubicBezTo>
                  <a:cubicBezTo>
                    <a:pt x="366" y="363"/>
                    <a:pt x="376" y="303"/>
                    <a:pt x="352" y="2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27" name="Freeform 215"/>
            <p:cNvSpPr>
              <a:spLocks noEditPoints="1"/>
            </p:cNvSpPr>
            <p:nvPr/>
          </p:nvSpPr>
          <p:spPr bwMode="auto">
            <a:xfrm>
              <a:off x="7150100" y="5208588"/>
              <a:ext cx="504825" cy="384175"/>
            </a:xfrm>
            <a:custGeom>
              <a:avLst/>
              <a:gdLst>
                <a:gd name="T0" fmla="*/ 1031 w 1120"/>
                <a:gd name="T1" fmla="*/ 0 h 852"/>
                <a:gd name="T2" fmla="*/ 89 w 1120"/>
                <a:gd name="T3" fmla="*/ 0 h 852"/>
                <a:gd name="T4" fmla="*/ 0 w 1120"/>
                <a:gd name="T5" fmla="*/ 90 h 852"/>
                <a:gd name="T6" fmla="*/ 0 w 1120"/>
                <a:gd name="T7" fmla="*/ 762 h 852"/>
                <a:gd name="T8" fmla="*/ 89 w 1120"/>
                <a:gd name="T9" fmla="*/ 852 h 852"/>
                <a:gd name="T10" fmla="*/ 215 w 1120"/>
                <a:gd name="T11" fmla="*/ 852 h 852"/>
                <a:gd name="T12" fmla="*/ 215 w 1120"/>
                <a:gd name="T13" fmla="*/ 811 h 852"/>
                <a:gd name="T14" fmla="*/ 175 w 1120"/>
                <a:gd name="T15" fmla="*/ 770 h 852"/>
                <a:gd name="T16" fmla="*/ 215 w 1120"/>
                <a:gd name="T17" fmla="*/ 730 h 852"/>
                <a:gd name="T18" fmla="*/ 297 w 1120"/>
                <a:gd name="T19" fmla="*/ 730 h 852"/>
                <a:gd name="T20" fmla="*/ 337 w 1120"/>
                <a:gd name="T21" fmla="*/ 770 h 852"/>
                <a:gd name="T22" fmla="*/ 297 w 1120"/>
                <a:gd name="T23" fmla="*/ 811 h 852"/>
                <a:gd name="T24" fmla="*/ 297 w 1120"/>
                <a:gd name="T25" fmla="*/ 852 h 852"/>
                <a:gd name="T26" fmla="*/ 824 w 1120"/>
                <a:gd name="T27" fmla="*/ 852 h 852"/>
                <a:gd name="T28" fmla="*/ 824 w 1120"/>
                <a:gd name="T29" fmla="*/ 811 h 852"/>
                <a:gd name="T30" fmla="*/ 783 w 1120"/>
                <a:gd name="T31" fmla="*/ 770 h 852"/>
                <a:gd name="T32" fmla="*/ 824 w 1120"/>
                <a:gd name="T33" fmla="*/ 730 h 852"/>
                <a:gd name="T34" fmla="*/ 905 w 1120"/>
                <a:gd name="T35" fmla="*/ 730 h 852"/>
                <a:gd name="T36" fmla="*/ 945 w 1120"/>
                <a:gd name="T37" fmla="*/ 770 h 852"/>
                <a:gd name="T38" fmla="*/ 905 w 1120"/>
                <a:gd name="T39" fmla="*/ 811 h 852"/>
                <a:gd name="T40" fmla="*/ 905 w 1120"/>
                <a:gd name="T41" fmla="*/ 852 h 852"/>
                <a:gd name="T42" fmla="*/ 1031 w 1120"/>
                <a:gd name="T43" fmla="*/ 852 h 852"/>
                <a:gd name="T44" fmla="*/ 1120 w 1120"/>
                <a:gd name="T45" fmla="*/ 762 h 852"/>
                <a:gd name="T46" fmla="*/ 1120 w 1120"/>
                <a:gd name="T47" fmla="*/ 90 h 852"/>
                <a:gd name="T48" fmla="*/ 1031 w 1120"/>
                <a:gd name="T49" fmla="*/ 0 h 852"/>
                <a:gd name="T50" fmla="*/ 565 w 1120"/>
                <a:gd name="T51" fmla="*/ 611 h 852"/>
                <a:gd name="T52" fmla="*/ 529 w 1120"/>
                <a:gd name="T53" fmla="*/ 648 h 852"/>
                <a:gd name="T54" fmla="*/ 125 w 1120"/>
                <a:gd name="T55" fmla="*/ 648 h 852"/>
                <a:gd name="T56" fmla="*/ 90 w 1120"/>
                <a:gd name="T57" fmla="*/ 611 h 852"/>
                <a:gd name="T58" fmla="*/ 90 w 1120"/>
                <a:gd name="T59" fmla="*/ 132 h 852"/>
                <a:gd name="T60" fmla="*/ 125 w 1120"/>
                <a:gd name="T61" fmla="*/ 97 h 852"/>
                <a:gd name="T62" fmla="*/ 529 w 1120"/>
                <a:gd name="T63" fmla="*/ 97 h 852"/>
                <a:gd name="T64" fmla="*/ 565 w 1120"/>
                <a:gd name="T65" fmla="*/ 132 h 852"/>
                <a:gd name="T66" fmla="*/ 565 w 1120"/>
                <a:gd name="T67" fmla="*/ 611 h 852"/>
                <a:gd name="T68" fmla="*/ 1008 w 1120"/>
                <a:gd name="T69" fmla="*/ 445 h 852"/>
                <a:gd name="T70" fmla="*/ 656 w 1120"/>
                <a:gd name="T71" fmla="*/ 445 h 852"/>
                <a:gd name="T72" fmla="*/ 656 w 1120"/>
                <a:gd name="T73" fmla="*/ 374 h 852"/>
                <a:gd name="T74" fmla="*/ 1008 w 1120"/>
                <a:gd name="T75" fmla="*/ 374 h 852"/>
                <a:gd name="T76" fmla="*/ 1008 w 1120"/>
                <a:gd name="T77" fmla="*/ 445 h 852"/>
                <a:gd name="T78" fmla="*/ 1008 w 1120"/>
                <a:gd name="T79" fmla="*/ 311 h 852"/>
                <a:gd name="T80" fmla="*/ 656 w 1120"/>
                <a:gd name="T81" fmla="*/ 311 h 852"/>
                <a:gd name="T82" fmla="*/ 656 w 1120"/>
                <a:gd name="T83" fmla="*/ 240 h 852"/>
                <a:gd name="T84" fmla="*/ 1008 w 1120"/>
                <a:gd name="T85" fmla="*/ 240 h 852"/>
                <a:gd name="T86" fmla="*/ 1008 w 1120"/>
                <a:gd name="T87" fmla="*/ 311 h 852"/>
                <a:gd name="T88" fmla="*/ 1008 w 1120"/>
                <a:gd name="T89" fmla="*/ 177 h 852"/>
                <a:gd name="T90" fmla="*/ 656 w 1120"/>
                <a:gd name="T91" fmla="*/ 177 h 852"/>
                <a:gd name="T92" fmla="*/ 656 w 1120"/>
                <a:gd name="T93" fmla="*/ 105 h 852"/>
                <a:gd name="T94" fmla="*/ 1008 w 1120"/>
                <a:gd name="T95" fmla="*/ 105 h 852"/>
                <a:gd name="T96" fmla="*/ 1008 w 1120"/>
                <a:gd name="T97" fmla="*/ 177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0" h="852">
                  <a:moveTo>
                    <a:pt x="1031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0"/>
                    <a:pt x="0" y="90"/>
                  </a:cubicBezTo>
                  <a:cubicBezTo>
                    <a:pt x="0" y="762"/>
                    <a:pt x="0" y="762"/>
                    <a:pt x="0" y="762"/>
                  </a:cubicBezTo>
                  <a:cubicBezTo>
                    <a:pt x="0" y="811"/>
                    <a:pt x="40" y="852"/>
                    <a:pt x="89" y="852"/>
                  </a:cubicBezTo>
                  <a:cubicBezTo>
                    <a:pt x="215" y="852"/>
                    <a:pt x="215" y="852"/>
                    <a:pt x="215" y="852"/>
                  </a:cubicBezTo>
                  <a:cubicBezTo>
                    <a:pt x="215" y="811"/>
                    <a:pt x="215" y="811"/>
                    <a:pt x="215" y="811"/>
                  </a:cubicBezTo>
                  <a:cubicBezTo>
                    <a:pt x="193" y="811"/>
                    <a:pt x="175" y="793"/>
                    <a:pt x="175" y="770"/>
                  </a:cubicBezTo>
                  <a:cubicBezTo>
                    <a:pt x="175" y="748"/>
                    <a:pt x="193" y="730"/>
                    <a:pt x="215" y="730"/>
                  </a:cubicBezTo>
                  <a:cubicBezTo>
                    <a:pt x="297" y="730"/>
                    <a:pt x="297" y="730"/>
                    <a:pt x="297" y="730"/>
                  </a:cubicBezTo>
                  <a:cubicBezTo>
                    <a:pt x="319" y="730"/>
                    <a:pt x="337" y="748"/>
                    <a:pt x="337" y="770"/>
                  </a:cubicBezTo>
                  <a:cubicBezTo>
                    <a:pt x="337" y="793"/>
                    <a:pt x="319" y="811"/>
                    <a:pt x="297" y="811"/>
                  </a:cubicBezTo>
                  <a:cubicBezTo>
                    <a:pt x="297" y="852"/>
                    <a:pt x="297" y="852"/>
                    <a:pt x="297" y="852"/>
                  </a:cubicBezTo>
                  <a:cubicBezTo>
                    <a:pt x="824" y="852"/>
                    <a:pt x="824" y="852"/>
                    <a:pt x="824" y="852"/>
                  </a:cubicBezTo>
                  <a:cubicBezTo>
                    <a:pt x="824" y="811"/>
                    <a:pt x="824" y="811"/>
                    <a:pt x="824" y="811"/>
                  </a:cubicBezTo>
                  <a:cubicBezTo>
                    <a:pt x="801" y="811"/>
                    <a:pt x="783" y="793"/>
                    <a:pt x="783" y="770"/>
                  </a:cubicBezTo>
                  <a:cubicBezTo>
                    <a:pt x="783" y="748"/>
                    <a:pt x="801" y="730"/>
                    <a:pt x="824" y="730"/>
                  </a:cubicBezTo>
                  <a:cubicBezTo>
                    <a:pt x="905" y="730"/>
                    <a:pt x="905" y="730"/>
                    <a:pt x="905" y="730"/>
                  </a:cubicBezTo>
                  <a:cubicBezTo>
                    <a:pt x="927" y="730"/>
                    <a:pt x="945" y="748"/>
                    <a:pt x="945" y="770"/>
                  </a:cubicBezTo>
                  <a:cubicBezTo>
                    <a:pt x="945" y="793"/>
                    <a:pt x="927" y="811"/>
                    <a:pt x="905" y="811"/>
                  </a:cubicBezTo>
                  <a:cubicBezTo>
                    <a:pt x="905" y="852"/>
                    <a:pt x="905" y="852"/>
                    <a:pt x="905" y="852"/>
                  </a:cubicBezTo>
                  <a:cubicBezTo>
                    <a:pt x="1031" y="852"/>
                    <a:pt x="1031" y="852"/>
                    <a:pt x="1031" y="852"/>
                  </a:cubicBezTo>
                  <a:cubicBezTo>
                    <a:pt x="1080" y="852"/>
                    <a:pt x="1120" y="811"/>
                    <a:pt x="1120" y="762"/>
                  </a:cubicBezTo>
                  <a:cubicBezTo>
                    <a:pt x="1120" y="90"/>
                    <a:pt x="1120" y="90"/>
                    <a:pt x="1120" y="90"/>
                  </a:cubicBezTo>
                  <a:cubicBezTo>
                    <a:pt x="1120" y="40"/>
                    <a:pt x="1080" y="0"/>
                    <a:pt x="1031" y="0"/>
                  </a:cubicBezTo>
                  <a:moveTo>
                    <a:pt x="565" y="611"/>
                  </a:moveTo>
                  <a:cubicBezTo>
                    <a:pt x="565" y="631"/>
                    <a:pt x="548" y="648"/>
                    <a:pt x="529" y="648"/>
                  </a:cubicBezTo>
                  <a:cubicBezTo>
                    <a:pt x="125" y="648"/>
                    <a:pt x="125" y="648"/>
                    <a:pt x="125" y="648"/>
                  </a:cubicBezTo>
                  <a:cubicBezTo>
                    <a:pt x="106" y="648"/>
                    <a:pt x="90" y="631"/>
                    <a:pt x="90" y="611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0" y="112"/>
                    <a:pt x="106" y="97"/>
                    <a:pt x="125" y="97"/>
                  </a:cubicBezTo>
                  <a:cubicBezTo>
                    <a:pt x="529" y="97"/>
                    <a:pt x="529" y="97"/>
                    <a:pt x="529" y="97"/>
                  </a:cubicBezTo>
                  <a:cubicBezTo>
                    <a:pt x="548" y="97"/>
                    <a:pt x="565" y="112"/>
                    <a:pt x="565" y="132"/>
                  </a:cubicBezTo>
                  <a:lnTo>
                    <a:pt x="565" y="611"/>
                  </a:lnTo>
                  <a:close/>
                  <a:moveTo>
                    <a:pt x="1008" y="445"/>
                  </a:moveTo>
                  <a:cubicBezTo>
                    <a:pt x="656" y="445"/>
                    <a:pt x="656" y="445"/>
                    <a:pt x="656" y="445"/>
                  </a:cubicBezTo>
                  <a:cubicBezTo>
                    <a:pt x="656" y="374"/>
                    <a:pt x="656" y="374"/>
                    <a:pt x="656" y="374"/>
                  </a:cubicBezTo>
                  <a:cubicBezTo>
                    <a:pt x="1008" y="374"/>
                    <a:pt x="1008" y="374"/>
                    <a:pt x="1008" y="374"/>
                  </a:cubicBezTo>
                  <a:lnTo>
                    <a:pt x="1008" y="445"/>
                  </a:lnTo>
                  <a:close/>
                  <a:moveTo>
                    <a:pt x="1008" y="311"/>
                  </a:moveTo>
                  <a:cubicBezTo>
                    <a:pt x="656" y="311"/>
                    <a:pt x="656" y="311"/>
                    <a:pt x="656" y="311"/>
                  </a:cubicBezTo>
                  <a:cubicBezTo>
                    <a:pt x="656" y="240"/>
                    <a:pt x="656" y="240"/>
                    <a:pt x="656" y="240"/>
                  </a:cubicBezTo>
                  <a:cubicBezTo>
                    <a:pt x="1008" y="240"/>
                    <a:pt x="1008" y="240"/>
                    <a:pt x="1008" y="240"/>
                  </a:cubicBezTo>
                  <a:lnTo>
                    <a:pt x="1008" y="311"/>
                  </a:lnTo>
                  <a:close/>
                  <a:moveTo>
                    <a:pt x="1008" y="177"/>
                  </a:moveTo>
                  <a:cubicBezTo>
                    <a:pt x="656" y="177"/>
                    <a:pt x="656" y="177"/>
                    <a:pt x="656" y="177"/>
                  </a:cubicBezTo>
                  <a:cubicBezTo>
                    <a:pt x="656" y="105"/>
                    <a:pt x="656" y="105"/>
                    <a:pt x="656" y="105"/>
                  </a:cubicBezTo>
                  <a:cubicBezTo>
                    <a:pt x="1008" y="105"/>
                    <a:pt x="1008" y="105"/>
                    <a:pt x="1008" y="105"/>
                  </a:cubicBezTo>
                  <a:lnTo>
                    <a:pt x="1008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3146206" y="2613735"/>
            <a:ext cx="834455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900"/>
              </a:lnSpc>
            </a:pPr>
            <a:r>
              <a:rPr sz="900" cap="all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MARKETING </a:t>
            </a:r>
          </a:p>
          <a:p>
            <a:pPr algn="ctr">
              <a:lnSpc>
                <a:spcPts val="900"/>
              </a:lnSpc>
            </a:pPr>
            <a:r>
              <a:rPr sz="900" cap="all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CLÁSICO</a:t>
            </a:r>
          </a:p>
        </p:txBody>
      </p:sp>
      <p:sp>
        <p:nvSpPr>
          <p:cNvPr id="29" name="Ellipse 28"/>
          <p:cNvSpPr/>
          <p:nvPr/>
        </p:nvSpPr>
        <p:spPr>
          <a:xfrm>
            <a:off x="4010310" y="2306530"/>
            <a:ext cx="581726" cy="581726"/>
          </a:xfrm>
          <a:prstGeom prst="ellipse">
            <a:avLst/>
          </a:prstGeom>
          <a:solidFill>
            <a:srgbClr val="79B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E" sz="1013"/>
          </a:p>
        </p:txBody>
      </p:sp>
      <p:grpSp>
        <p:nvGrpSpPr>
          <p:cNvPr id="30" name="Gruppierung 192"/>
          <p:cNvGrpSpPr/>
          <p:nvPr/>
        </p:nvGrpSpPr>
        <p:grpSpPr>
          <a:xfrm>
            <a:off x="4186808" y="2625493"/>
            <a:ext cx="230484" cy="192070"/>
            <a:chOff x="8782050" y="882651"/>
            <a:chExt cx="361950" cy="301625"/>
          </a:xfrm>
          <a:solidFill>
            <a:schemeClr val="bg1"/>
          </a:solidFill>
        </p:grpSpPr>
        <p:sp>
          <p:nvSpPr>
            <p:cNvPr id="31" name="Freeform 164"/>
            <p:cNvSpPr>
              <a:spLocks/>
            </p:cNvSpPr>
            <p:nvPr/>
          </p:nvSpPr>
          <p:spPr bwMode="auto">
            <a:xfrm>
              <a:off x="8886825" y="933451"/>
              <a:ext cx="9525" cy="7938"/>
            </a:xfrm>
            <a:custGeom>
              <a:avLst/>
              <a:gdLst>
                <a:gd name="T0" fmla="*/ 7 w 20"/>
                <a:gd name="T1" fmla="*/ 0 h 18"/>
                <a:gd name="T2" fmla="*/ 0 w 20"/>
                <a:gd name="T3" fmla="*/ 0 h 18"/>
                <a:gd name="T4" fmla="*/ 0 w 20"/>
                <a:gd name="T5" fmla="*/ 18 h 18"/>
                <a:gd name="T6" fmla="*/ 6 w 20"/>
                <a:gd name="T7" fmla="*/ 18 h 18"/>
                <a:gd name="T8" fmla="*/ 17 w 20"/>
                <a:gd name="T9" fmla="*/ 15 h 18"/>
                <a:gd name="T10" fmla="*/ 20 w 20"/>
                <a:gd name="T11" fmla="*/ 9 h 18"/>
                <a:gd name="T12" fmla="*/ 17 w 20"/>
                <a:gd name="T13" fmla="*/ 3 h 18"/>
                <a:gd name="T14" fmla="*/ 7 w 20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8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1" y="18"/>
                    <a:pt x="15" y="17"/>
                    <a:pt x="17" y="15"/>
                  </a:cubicBezTo>
                  <a:cubicBezTo>
                    <a:pt x="19" y="14"/>
                    <a:pt x="20" y="12"/>
                    <a:pt x="20" y="9"/>
                  </a:cubicBezTo>
                  <a:cubicBezTo>
                    <a:pt x="20" y="6"/>
                    <a:pt x="19" y="4"/>
                    <a:pt x="17" y="3"/>
                  </a:cubicBezTo>
                  <a:cubicBezTo>
                    <a:pt x="15" y="1"/>
                    <a:pt x="12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32" name="Freeform 165"/>
            <p:cNvSpPr>
              <a:spLocks/>
            </p:cNvSpPr>
            <p:nvPr/>
          </p:nvSpPr>
          <p:spPr bwMode="auto">
            <a:xfrm>
              <a:off x="8928100" y="933451"/>
              <a:ext cx="11113" cy="7938"/>
            </a:xfrm>
            <a:custGeom>
              <a:avLst/>
              <a:gdLst>
                <a:gd name="T0" fmla="*/ 11 w 23"/>
                <a:gd name="T1" fmla="*/ 0 h 16"/>
                <a:gd name="T2" fmla="*/ 0 w 23"/>
                <a:gd name="T3" fmla="*/ 0 h 16"/>
                <a:gd name="T4" fmla="*/ 0 w 23"/>
                <a:gd name="T5" fmla="*/ 16 h 16"/>
                <a:gd name="T6" fmla="*/ 11 w 23"/>
                <a:gd name="T7" fmla="*/ 16 h 16"/>
                <a:gd name="T8" fmla="*/ 17 w 23"/>
                <a:gd name="T9" fmla="*/ 15 h 16"/>
                <a:gd name="T10" fmla="*/ 21 w 23"/>
                <a:gd name="T11" fmla="*/ 13 h 16"/>
                <a:gd name="T12" fmla="*/ 23 w 23"/>
                <a:gd name="T13" fmla="*/ 8 h 16"/>
                <a:gd name="T14" fmla="*/ 21 w 23"/>
                <a:gd name="T15" fmla="*/ 2 h 16"/>
                <a:gd name="T16" fmla="*/ 11 w 23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6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2" y="16"/>
                    <a:pt x="14" y="16"/>
                    <a:pt x="17" y="15"/>
                  </a:cubicBezTo>
                  <a:cubicBezTo>
                    <a:pt x="19" y="15"/>
                    <a:pt x="20" y="14"/>
                    <a:pt x="21" y="13"/>
                  </a:cubicBezTo>
                  <a:cubicBezTo>
                    <a:pt x="22" y="11"/>
                    <a:pt x="23" y="10"/>
                    <a:pt x="23" y="8"/>
                  </a:cubicBezTo>
                  <a:cubicBezTo>
                    <a:pt x="23" y="5"/>
                    <a:pt x="22" y="3"/>
                    <a:pt x="21" y="2"/>
                  </a:cubicBezTo>
                  <a:cubicBezTo>
                    <a:pt x="19" y="0"/>
                    <a:pt x="16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33" name="Freeform 166"/>
            <p:cNvSpPr>
              <a:spLocks noEditPoints="1"/>
            </p:cNvSpPr>
            <p:nvPr/>
          </p:nvSpPr>
          <p:spPr bwMode="auto">
            <a:xfrm>
              <a:off x="8782050" y="882651"/>
              <a:ext cx="361950" cy="301625"/>
            </a:xfrm>
            <a:custGeom>
              <a:avLst/>
              <a:gdLst>
                <a:gd name="T0" fmla="*/ 0 w 738"/>
                <a:gd name="T1" fmla="*/ 0 h 616"/>
                <a:gd name="T2" fmla="*/ 738 w 738"/>
                <a:gd name="T3" fmla="*/ 582 h 616"/>
                <a:gd name="T4" fmla="*/ 561 w 738"/>
                <a:gd name="T5" fmla="*/ 134 h 616"/>
                <a:gd name="T6" fmla="*/ 545 w 738"/>
                <a:gd name="T7" fmla="*/ 88 h 616"/>
                <a:gd name="T8" fmla="*/ 575 w 738"/>
                <a:gd name="T9" fmla="*/ 111 h 616"/>
                <a:gd name="T10" fmla="*/ 554 w 738"/>
                <a:gd name="T11" fmla="*/ 106 h 616"/>
                <a:gd name="T12" fmla="*/ 598 w 738"/>
                <a:gd name="T13" fmla="*/ 129 h 616"/>
                <a:gd name="T14" fmla="*/ 565 w 738"/>
                <a:gd name="T15" fmla="*/ 169 h 616"/>
                <a:gd name="T16" fmla="*/ 555 w 738"/>
                <a:gd name="T17" fmla="*/ 148 h 616"/>
                <a:gd name="T18" fmla="*/ 574 w 738"/>
                <a:gd name="T19" fmla="*/ 139 h 616"/>
                <a:gd name="T20" fmla="*/ 446 w 738"/>
                <a:gd name="T21" fmla="*/ 109 h 616"/>
                <a:gd name="T22" fmla="*/ 505 w 738"/>
                <a:gd name="T23" fmla="*/ 91 h 616"/>
                <a:gd name="T24" fmla="*/ 478 w 738"/>
                <a:gd name="T25" fmla="*/ 100 h 616"/>
                <a:gd name="T26" fmla="*/ 480 w 738"/>
                <a:gd name="T27" fmla="*/ 113 h 616"/>
                <a:gd name="T28" fmla="*/ 513 w 738"/>
                <a:gd name="T29" fmla="*/ 156 h 616"/>
                <a:gd name="T30" fmla="*/ 443 w 738"/>
                <a:gd name="T31" fmla="*/ 141 h 616"/>
                <a:gd name="T32" fmla="*/ 490 w 738"/>
                <a:gd name="T33" fmla="*/ 151 h 616"/>
                <a:gd name="T34" fmla="*/ 431 w 738"/>
                <a:gd name="T35" fmla="*/ 86 h 616"/>
                <a:gd name="T36" fmla="*/ 427 w 738"/>
                <a:gd name="T37" fmla="*/ 117 h 616"/>
                <a:gd name="T38" fmla="*/ 432 w 738"/>
                <a:gd name="T39" fmla="*/ 149 h 616"/>
                <a:gd name="T40" fmla="*/ 273 w 738"/>
                <a:gd name="T41" fmla="*/ 86 h 616"/>
                <a:gd name="T42" fmla="*/ 346 w 738"/>
                <a:gd name="T43" fmla="*/ 109 h 616"/>
                <a:gd name="T44" fmla="*/ 333 w 738"/>
                <a:gd name="T45" fmla="*/ 135 h 616"/>
                <a:gd name="T46" fmla="*/ 324 w 738"/>
                <a:gd name="T47" fmla="*/ 168 h 616"/>
                <a:gd name="T48" fmla="*/ 298 w 738"/>
                <a:gd name="T49" fmla="*/ 135 h 616"/>
                <a:gd name="T50" fmla="*/ 188 w 738"/>
                <a:gd name="T51" fmla="*/ 86 h 616"/>
                <a:gd name="T52" fmla="*/ 250 w 738"/>
                <a:gd name="T53" fmla="*/ 131 h 616"/>
                <a:gd name="T54" fmla="*/ 188 w 738"/>
                <a:gd name="T55" fmla="*/ 168 h 616"/>
                <a:gd name="T56" fmla="*/ 153 w 738"/>
                <a:gd name="T57" fmla="*/ 127 h 616"/>
                <a:gd name="T58" fmla="*/ 130 w 738"/>
                <a:gd name="T59" fmla="*/ 160 h 616"/>
                <a:gd name="T60" fmla="*/ 107 w 738"/>
                <a:gd name="T61" fmla="*/ 139 h 616"/>
                <a:gd name="T62" fmla="*/ 137 w 738"/>
                <a:gd name="T63" fmla="*/ 137 h 616"/>
                <a:gd name="T64" fmla="*/ 98 w 738"/>
                <a:gd name="T65" fmla="*/ 100 h 616"/>
                <a:gd name="T66" fmla="*/ 134 w 738"/>
                <a:gd name="T67" fmla="*/ 102 h 616"/>
                <a:gd name="T68" fmla="*/ 121 w 738"/>
                <a:gd name="T69" fmla="*/ 135 h 616"/>
                <a:gd name="T70" fmla="*/ 117 w 738"/>
                <a:gd name="T71" fmla="*/ 103 h 616"/>
                <a:gd name="T72" fmla="*/ 96 w 738"/>
                <a:gd name="T73" fmla="*/ 120 h 616"/>
                <a:gd name="T74" fmla="*/ 76 w 738"/>
                <a:gd name="T75" fmla="*/ 144 h 616"/>
                <a:gd name="T76" fmla="*/ 115 w 738"/>
                <a:gd name="T77" fmla="*/ 117 h 616"/>
                <a:gd name="T78" fmla="*/ 96 w 738"/>
                <a:gd name="T79" fmla="*/ 145 h 616"/>
                <a:gd name="T80" fmla="*/ 105 w 738"/>
                <a:gd name="T81" fmla="*/ 155 h 616"/>
                <a:gd name="T82" fmla="*/ 77 w 738"/>
                <a:gd name="T83" fmla="*/ 175 h 616"/>
                <a:gd name="T84" fmla="*/ 264 w 738"/>
                <a:gd name="T85" fmla="*/ 526 h 616"/>
                <a:gd name="T86" fmla="*/ 86 w 738"/>
                <a:gd name="T87" fmla="*/ 272 h 616"/>
                <a:gd name="T88" fmla="*/ 597 w 738"/>
                <a:gd name="T89" fmla="*/ 514 h 616"/>
                <a:gd name="T90" fmla="*/ 597 w 738"/>
                <a:gd name="T91" fmla="*/ 514 h 616"/>
                <a:gd name="T92" fmla="*/ 597 w 738"/>
                <a:gd name="T93" fmla="*/ 426 h 616"/>
                <a:gd name="T94" fmla="*/ 317 w 738"/>
                <a:gd name="T95" fmla="*/ 353 h 616"/>
                <a:gd name="T96" fmla="*/ 317 w 738"/>
                <a:gd name="T97" fmla="*/ 297 h 616"/>
                <a:gd name="T98" fmla="*/ 606 w 738"/>
                <a:gd name="T99" fmla="*/ 224 h 616"/>
                <a:gd name="T100" fmla="*/ 606 w 738"/>
                <a:gd name="T101" fmla="*/ 224 h 616"/>
                <a:gd name="T102" fmla="*/ 674 w 738"/>
                <a:gd name="T103" fmla="*/ 54 h 616"/>
                <a:gd name="T104" fmla="*/ 707 w 738"/>
                <a:gd name="T105" fmla="*/ 56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8" h="616">
                  <a:moveTo>
                    <a:pt x="713" y="73"/>
                  </a:moveTo>
                  <a:cubicBezTo>
                    <a:pt x="713" y="49"/>
                    <a:pt x="693" y="28"/>
                    <a:pt x="673" y="28"/>
                  </a:cubicBezTo>
                  <a:cubicBezTo>
                    <a:pt x="673" y="10"/>
                    <a:pt x="671" y="0"/>
                    <a:pt x="6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2"/>
                    <a:pt x="0" y="582"/>
                    <a:pt x="0" y="582"/>
                  </a:cubicBezTo>
                  <a:cubicBezTo>
                    <a:pt x="0" y="599"/>
                    <a:pt x="18" y="616"/>
                    <a:pt x="36" y="616"/>
                  </a:cubicBezTo>
                  <a:cubicBezTo>
                    <a:pt x="673" y="616"/>
                    <a:pt x="673" y="616"/>
                    <a:pt x="673" y="616"/>
                  </a:cubicBezTo>
                  <a:cubicBezTo>
                    <a:pt x="713" y="616"/>
                    <a:pt x="738" y="616"/>
                    <a:pt x="738" y="582"/>
                  </a:cubicBezTo>
                  <a:cubicBezTo>
                    <a:pt x="738" y="109"/>
                    <a:pt x="738" y="109"/>
                    <a:pt x="738" y="109"/>
                  </a:cubicBezTo>
                  <a:cubicBezTo>
                    <a:pt x="738" y="82"/>
                    <a:pt x="726" y="73"/>
                    <a:pt x="713" y="73"/>
                  </a:cubicBezTo>
                  <a:moveTo>
                    <a:pt x="574" y="139"/>
                  </a:moveTo>
                  <a:cubicBezTo>
                    <a:pt x="572" y="137"/>
                    <a:pt x="568" y="136"/>
                    <a:pt x="561" y="134"/>
                  </a:cubicBezTo>
                  <a:cubicBezTo>
                    <a:pt x="550" y="132"/>
                    <a:pt x="542" y="129"/>
                    <a:pt x="538" y="124"/>
                  </a:cubicBezTo>
                  <a:cubicBezTo>
                    <a:pt x="533" y="120"/>
                    <a:pt x="531" y="115"/>
                    <a:pt x="531" y="109"/>
                  </a:cubicBezTo>
                  <a:cubicBezTo>
                    <a:pt x="531" y="105"/>
                    <a:pt x="532" y="101"/>
                    <a:pt x="534" y="97"/>
                  </a:cubicBezTo>
                  <a:cubicBezTo>
                    <a:pt x="537" y="93"/>
                    <a:pt x="540" y="90"/>
                    <a:pt x="545" y="88"/>
                  </a:cubicBezTo>
                  <a:cubicBezTo>
                    <a:pt x="550" y="86"/>
                    <a:pt x="557" y="85"/>
                    <a:pt x="565" y="85"/>
                  </a:cubicBezTo>
                  <a:cubicBezTo>
                    <a:pt x="576" y="85"/>
                    <a:pt x="584" y="87"/>
                    <a:pt x="589" y="91"/>
                  </a:cubicBezTo>
                  <a:cubicBezTo>
                    <a:pt x="595" y="95"/>
                    <a:pt x="598" y="101"/>
                    <a:pt x="599" y="109"/>
                  </a:cubicBezTo>
                  <a:cubicBezTo>
                    <a:pt x="575" y="111"/>
                    <a:pt x="575" y="111"/>
                    <a:pt x="575" y="111"/>
                  </a:cubicBezTo>
                  <a:cubicBezTo>
                    <a:pt x="575" y="107"/>
                    <a:pt x="573" y="104"/>
                    <a:pt x="571" y="103"/>
                  </a:cubicBezTo>
                  <a:cubicBezTo>
                    <a:pt x="569" y="101"/>
                    <a:pt x="566" y="100"/>
                    <a:pt x="563" y="100"/>
                  </a:cubicBezTo>
                  <a:cubicBezTo>
                    <a:pt x="560" y="100"/>
                    <a:pt x="558" y="101"/>
                    <a:pt x="556" y="102"/>
                  </a:cubicBezTo>
                  <a:cubicBezTo>
                    <a:pt x="555" y="103"/>
                    <a:pt x="554" y="105"/>
                    <a:pt x="554" y="106"/>
                  </a:cubicBezTo>
                  <a:cubicBezTo>
                    <a:pt x="554" y="108"/>
                    <a:pt x="555" y="109"/>
                    <a:pt x="556" y="110"/>
                  </a:cubicBezTo>
                  <a:cubicBezTo>
                    <a:pt x="557" y="111"/>
                    <a:pt x="560" y="112"/>
                    <a:pt x="564" y="113"/>
                  </a:cubicBezTo>
                  <a:cubicBezTo>
                    <a:pt x="575" y="115"/>
                    <a:pt x="583" y="118"/>
                    <a:pt x="588" y="120"/>
                  </a:cubicBezTo>
                  <a:cubicBezTo>
                    <a:pt x="593" y="123"/>
                    <a:pt x="596" y="126"/>
                    <a:pt x="598" y="129"/>
                  </a:cubicBezTo>
                  <a:cubicBezTo>
                    <a:pt x="600" y="133"/>
                    <a:pt x="601" y="137"/>
                    <a:pt x="601" y="141"/>
                  </a:cubicBezTo>
                  <a:cubicBezTo>
                    <a:pt x="601" y="146"/>
                    <a:pt x="600" y="151"/>
                    <a:pt x="597" y="156"/>
                  </a:cubicBezTo>
                  <a:cubicBezTo>
                    <a:pt x="594" y="160"/>
                    <a:pt x="590" y="163"/>
                    <a:pt x="585" y="166"/>
                  </a:cubicBezTo>
                  <a:cubicBezTo>
                    <a:pt x="580" y="168"/>
                    <a:pt x="573" y="169"/>
                    <a:pt x="565" y="169"/>
                  </a:cubicBezTo>
                  <a:cubicBezTo>
                    <a:pt x="552" y="169"/>
                    <a:pt x="542" y="166"/>
                    <a:pt x="537" y="161"/>
                  </a:cubicBezTo>
                  <a:cubicBezTo>
                    <a:pt x="531" y="156"/>
                    <a:pt x="528" y="149"/>
                    <a:pt x="528" y="141"/>
                  </a:cubicBezTo>
                  <a:cubicBezTo>
                    <a:pt x="552" y="139"/>
                    <a:pt x="552" y="139"/>
                    <a:pt x="552" y="139"/>
                  </a:cubicBezTo>
                  <a:cubicBezTo>
                    <a:pt x="552" y="143"/>
                    <a:pt x="553" y="146"/>
                    <a:pt x="555" y="148"/>
                  </a:cubicBezTo>
                  <a:cubicBezTo>
                    <a:pt x="557" y="151"/>
                    <a:pt x="561" y="153"/>
                    <a:pt x="566" y="153"/>
                  </a:cubicBezTo>
                  <a:cubicBezTo>
                    <a:pt x="569" y="153"/>
                    <a:pt x="572" y="152"/>
                    <a:pt x="574" y="151"/>
                  </a:cubicBezTo>
                  <a:cubicBezTo>
                    <a:pt x="576" y="149"/>
                    <a:pt x="577" y="147"/>
                    <a:pt x="577" y="145"/>
                  </a:cubicBezTo>
                  <a:cubicBezTo>
                    <a:pt x="577" y="143"/>
                    <a:pt x="576" y="141"/>
                    <a:pt x="574" y="139"/>
                  </a:cubicBezTo>
                  <a:moveTo>
                    <a:pt x="490" y="139"/>
                  </a:moveTo>
                  <a:cubicBezTo>
                    <a:pt x="488" y="137"/>
                    <a:pt x="484" y="136"/>
                    <a:pt x="477" y="134"/>
                  </a:cubicBezTo>
                  <a:cubicBezTo>
                    <a:pt x="466" y="132"/>
                    <a:pt x="458" y="129"/>
                    <a:pt x="453" y="124"/>
                  </a:cubicBezTo>
                  <a:cubicBezTo>
                    <a:pt x="449" y="120"/>
                    <a:pt x="446" y="115"/>
                    <a:pt x="446" y="109"/>
                  </a:cubicBezTo>
                  <a:cubicBezTo>
                    <a:pt x="446" y="105"/>
                    <a:pt x="447" y="101"/>
                    <a:pt x="450" y="97"/>
                  </a:cubicBezTo>
                  <a:cubicBezTo>
                    <a:pt x="452" y="93"/>
                    <a:pt x="456" y="90"/>
                    <a:pt x="461" y="88"/>
                  </a:cubicBezTo>
                  <a:cubicBezTo>
                    <a:pt x="466" y="86"/>
                    <a:pt x="472" y="85"/>
                    <a:pt x="481" y="85"/>
                  </a:cubicBezTo>
                  <a:cubicBezTo>
                    <a:pt x="491" y="85"/>
                    <a:pt x="499" y="87"/>
                    <a:pt x="505" y="91"/>
                  </a:cubicBezTo>
                  <a:cubicBezTo>
                    <a:pt x="510" y="95"/>
                    <a:pt x="513" y="101"/>
                    <a:pt x="514" y="109"/>
                  </a:cubicBezTo>
                  <a:cubicBezTo>
                    <a:pt x="491" y="111"/>
                    <a:pt x="491" y="111"/>
                    <a:pt x="491" y="111"/>
                  </a:cubicBezTo>
                  <a:cubicBezTo>
                    <a:pt x="490" y="107"/>
                    <a:pt x="489" y="104"/>
                    <a:pt x="487" y="103"/>
                  </a:cubicBezTo>
                  <a:cubicBezTo>
                    <a:pt x="485" y="101"/>
                    <a:pt x="482" y="100"/>
                    <a:pt x="478" y="100"/>
                  </a:cubicBezTo>
                  <a:cubicBezTo>
                    <a:pt x="475" y="100"/>
                    <a:pt x="473" y="101"/>
                    <a:pt x="472" y="102"/>
                  </a:cubicBezTo>
                  <a:cubicBezTo>
                    <a:pt x="470" y="103"/>
                    <a:pt x="470" y="105"/>
                    <a:pt x="470" y="106"/>
                  </a:cubicBezTo>
                  <a:cubicBezTo>
                    <a:pt x="470" y="108"/>
                    <a:pt x="470" y="109"/>
                    <a:pt x="471" y="110"/>
                  </a:cubicBezTo>
                  <a:cubicBezTo>
                    <a:pt x="473" y="111"/>
                    <a:pt x="475" y="112"/>
                    <a:pt x="480" y="113"/>
                  </a:cubicBezTo>
                  <a:cubicBezTo>
                    <a:pt x="491" y="115"/>
                    <a:pt x="499" y="118"/>
                    <a:pt x="503" y="120"/>
                  </a:cubicBezTo>
                  <a:cubicBezTo>
                    <a:pt x="508" y="123"/>
                    <a:pt x="512" y="126"/>
                    <a:pt x="514" y="129"/>
                  </a:cubicBezTo>
                  <a:cubicBezTo>
                    <a:pt x="516" y="133"/>
                    <a:pt x="517" y="137"/>
                    <a:pt x="517" y="141"/>
                  </a:cubicBezTo>
                  <a:cubicBezTo>
                    <a:pt x="517" y="146"/>
                    <a:pt x="516" y="151"/>
                    <a:pt x="513" y="156"/>
                  </a:cubicBezTo>
                  <a:cubicBezTo>
                    <a:pt x="510" y="160"/>
                    <a:pt x="506" y="163"/>
                    <a:pt x="501" y="166"/>
                  </a:cubicBezTo>
                  <a:cubicBezTo>
                    <a:pt x="495" y="168"/>
                    <a:pt x="489" y="169"/>
                    <a:pt x="481" y="169"/>
                  </a:cubicBezTo>
                  <a:cubicBezTo>
                    <a:pt x="467" y="169"/>
                    <a:pt x="458" y="166"/>
                    <a:pt x="452" y="161"/>
                  </a:cubicBezTo>
                  <a:cubicBezTo>
                    <a:pt x="447" y="156"/>
                    <a:pt x="444" y="149"/>
                    <a:pt x="443" y="141"/>
                  </a:cubicBezTo>
                  <a:cubicBezTo>
                    <a:pt x="467" y="139"/>
                    <a:pt x="467" y="139"/>
                    <a:pt x="467" y="139"/>
                  </a:cubicBezTo>
                  <a:cubicBezTo>
                    <a:pt x="468" y="143"/>
                    <a:pt x="469" y="146"/>
                    <a:pt x="470" y="148"/>
                  </a:cubicBezTo>
                  <a:cubicBezTo>
                    <a:pt x="473" y="151"/>
                    <a:pt x="477" y="153"/>
                    <a:pt x="481" y="153"/>
                  </a:cubicBezTo>
                  <a:cubicBezTo>
                    <a:pt x="485" y="153"/>
                    <a:pt x="488" y="152"/>
                    <a:pt x="490" y="151"/>
                  </a:cubicBezTo>
                  <a:cubicBezTo>
                    <a:pt x="492" y="149"/>
                    <a:pt x="493" y="147"/>
                    <a:pt x="493" y="145"/>
                  </a:cubicBezTo>
                  <a:cubicBezTo>
                    <a:pt x="493" y="143"/>
                    <a:pt x="492" y="141"/>
                    <a:pt x="490" y="139"/>
                  </a:cubicBezTo>
                  <a:moveTo>
                    <a:pt x="363" y="86"/>
                  </a:moveTo>
                  <a:cubicBezTo>
                    <a:pt x="431" y="86"/>
                    <a:pt x="431" y="86"/>
                    <a:pt x="431" y="86"/>
                  </a:cubicBezTo>
                  <a:cubicBezTo>
                    <a:pt x="431" y="104"/>
                    <a:pt x="431" y="104"/>
                    <a:pt x="431" y="104"/>
                  </a:cubicBezTo>
                  <a:cubicBezTo>
                    <a:pt x="388" y="104"/>
                    <a:pt x="388" y="104"/>
                    <a:pt x="388" y="104"/>
                  </a:cubicBezTo>
                  <a:cubicBezTo>
                    <a:pt x="388" y="117"/>
                    <a:pt x="388" y="117"/>
                    <a:pt x="388" y="117"/>
                  </a:cubicBezTo>
                  <a:cubicBezTo>
                    <a:pt x="427" y="117"/>
                    <a:pt x="427" y="117"/>
                    <a:pt x="427" y="117"/>
                  </a:cubicBezTo>
                  <a:cubicBezTo>
                    <a:pt x="427" y="133"/>
                    <a:pt x="427" y="133"/>
                    <a:pt x="427" y="133"/>
                  </a:cubicBezTo>
                  <a:cubicBezTo>
                    <a:pt x="388" y="133"/>
                    <a:pt x="388" y="133"/>
                    <a:pt x="388" y="133"/>
                  </a:cubicBezTo>
                  <a:cubicBezTo>
                    <a:pt x="388" y="149"/>
                    <a:pt x="388" y="149"/>
                    <a:pt x="388" y="149"/>
                  </a:cubicBezTo>
                  <a:cubicBezTo>
                    <a:pt x="432" y="149"/>
                    <a:pt x="432" y="149"/>
                    <a:pt x="432" y="149"/>
                  </a:cubicBezTo>
                  <a:cubicBezTo>
                    <a:pt x="432" y="168"/>
                    <a:pt x="432" y="168"/>
                    <a:pt x="432" y="168"/>
                  </a:cubicBezTo>
                  <a:cubicBezTo>
                    <a:pt x="363" y="168"/>
                    <a:pt x="363" y="168"/>
                    <a:pt x="363" y="168"/>
                  </a:cubicBezTo>
                  <a:lnTo>
                    <a:pt x="363" y="86"/>
                  </a:lnTo>
                  <a:close/>
                  <a:moveTo>
                    <a:pt x="273" y="86"/>
                  </a:moveTo>
                  <a:cubicBezTo>
                    <a:pt x="315" y="86"/>
                    <a:pt x="315" y="86"/>
                    <a:pt x="315" y="86"/>
                  </a:cubicBezTo>
                  <a:cubicBezTo>
                    <a:pt x="323" y="86"/>
                    <a:pt x="329" y="87"/>
                    <a:pt x="333" y="88"/>
                  </a:cubicBezTo>
                  <a:cubicBezTo>
                    <a:pt x="337" y="90"/>
                    <a:pt x="340" y="92"/>
                    <a:pt x="343" y="96"/>
                  </a:cubicBezTo>
                  <a:cubicBezTo>
                    <a:pt x="345" y="99"/>
                    <a:pt x="346" y="104"/>
                    <a:pt x="346" y="109"/>
                  </a:cubicBezTo>
                  <a:cubicBezTo>
                    <a:pt x="346" y="113"/>
                    <a:pt x="345" y="117"/>
                    <a:pt x="343" y="121"/>
                  </a:cubicBezTo>
                  <a:cubicBezTo>
                    <a:pt x="341" y="124"/>
                    <a:pt x="339" y="127"/>
                    <a:pt x="335" y="129"/>
                  </a:cubicBezTo>
                  <a:cubicBezTo>
                    <a:pt x="333" y="130"/>
                    <a:pt x="330" y="131"/>
                    <a:pt x="327" y="132"/>
                  </a:cubicBezTo>
                  <a:cubicBezTo>
                    <a:pt x="330" y="133"/>
                    <a:pt x="332" y="134"/>
                    <a:pt x="333" y="135"/>
                  </a:cubicBezTo>
                  <a:cubicBezTo>
                    <a:pt x="334" y="135"/>
                    <a:pt x="335" y="137"/>
                    <a:pt x="337" y="139"/>
                  </a:cubicBezTo>
                  <a:cubicBezTo>
                    <a:pt x="339" y="141"/>
                    <a:pt x="340" y="143"/>
                    <a:pt x="341" y="144"/>
                  </a:cubicBezTo>
                  <a:cubicBezTo>
                    <a:pt x="353" y="168"/>
                    <a:pt x="353" y="168"/>
                    <a:pt x="353" y="168"/>
                  </a:cubicBezTo>
                  <a:cubicBezTo>
                    <a:pt x="324" y="168"/>
                    <a:pt x="324" y="168"/>
                    <a:pt x="324" y="168"/>
                  </a:cubicBezTo>
                  <a:cubicBezTo>
                    <a:pt x="311" y="143"/>
                    <a:pt x="311" y="143"/>
                    <a:pt x="311" y="143"/>
                  </a:cubicBezTo>
                  <a:cubicBezTo>
                    <a:pt x="309" y="140"/>
                    <a:pt x="308" y="138"/>
                    <a:pt x="306" y="137"/>
                  </a:cubicBezTo>
                  <a:cubicBezTo>
                    <a:pt x="305" y="135"/>
                    <a:pt x="303" y="135"/>
                    <a:pt x="300" y="135"/>
                  </a:cubicBezTo>
                  <a:cubicBezTo>
                    <a:pt x="298" y="135"/>
                    <a:pt x="298" y="135"/>
                    <a:pt x="298" y="135"/>
                  </a:cubicBezTo>
                  <a:cubicBezTo>
                    <a:pt x="298" y="168"/>
                    <a:pt x="298" y="168"/>
                    <a:pt x="298" y="168"/>
                  </a:cubicBezTo>
                  <a:cubicBezTo>
                    <a:pt x="273" y="168"/>
                    <a:pt x="273" y="168"/>
                    <a:pt x="273" y="168"/>
                  </a:cubicBezTo>
                  <a:lnTo>
                    <a:pt x="273" y="86"/>
                  </a:lnTo>
                  <a:close/>
                  <a:moveTo>
                    <a:pt x="188" y="86"/>
                  </a:moveTo>
                  <a:cubicBezTo>
                    <a:pt x="230" y="86"/>
                    <a:pt x="230" y="86"/>
                    <a:pt x="230" y="86"/>
                  </a:cubicBezTo>
                  <a:cubicBezTo>
                    <a:pt x="239" y="86"/>
                    <a:pt x="246" y="88"/>
                    <a:pt x="250" y="93"/>
                  </a:cubicBezTo>
                  <a:cubicBezTo>
                    <a:pt x="255" y="97"/>
                    <a:pt x="257" y="103"/>
                    <a:pt x="257" y="111"/>
                  </a:cubicBezTo>
                  <a:cubicBezTo>
                    <a:pt x="257" y="120"/>
                    <a:pt x="255" y="126"/>
                    <a:pt x="250" y="131"/>
                  </a:cubicBezTo>
                  <a:cubicBezTo>
                    <a:pt x="245" y="135"/>
                    <a:pt x="237" y="138"/>
                    <a:pt x="227" y="138"/>
                  </a:cubicBezTo>
                  <a:cubicBezTo>
                    <a:pt x="213" y="138"/>
                    <a:pt x="213" y="138"/>
                    <a:pt x="213" y="138"/>
                  </a:cubicBezTo>
                  <a:cubicBezTo>
                    <a:pt x="213" y="168"/>
                    <a:pt x="213" y="168"/>
                    <a:pt x="213" y="168"/>
                  </a:cubicBezTo>
                  <a:cubicBezTo>
                    <a:pt x="188" y="168"/>
                    <a:pt x="188" y="168"/>
                    <a:pt x="188" y="168"/>
                  </a:cubicBezTo>
                  <a:lnTo>
                    <a:pt x="188" y="86"/>
                  </a:lnTo>
                  <a:close/>
                  <a:moveTo>
                    <a:pt x="137" y="117"/>
                  </a:moveTo>
                  <a:cubicBezTo>
                    <a:pt x="138" y="117"/>
                    <a:pt x="141" y="118"/>
                    <a:pt x="142" y="119"/>
                  </a:cubicBezTo>
                  <a:cubicBezTo>
                    <a:pt x="142" y="119"/>
                    <a:pt x="148" y="121"/>
                    <a:pt x="153" y="127"/>
                  </a:cubicBezTo>
                  <a:cubicBezTo>
                    <a:pt x="153" y="127"/>
                    <a:pt x="157" y="132"/>
                    <a:pt x="158" y="138"/>
                  </a:cubicBezTo>
                  <a:cubicBezTo>
                    <a:pt x="158" y="138"/>
                    <a:pt x="160" y="144"/>
                    <a:pt x="159" y="150"/>
                  </a:cubicBezTo>
                  <a:cubicBezTo>
                    <a:pt x="159" y="150"/>
                    <a:pt x="152" y="154"/>
                    <a:pt x="145" y="157"/>
                  </a:cubicBezTo>
                  <a:cubicBezTo>
                    <a:pt x="145" y="157"/>
                    <a:pt x="139" y="160"/>
                    <a:pt x="130" y="160"/>
                  </a:cubicBezTo>
                  <a:cubicBezTo>
                    <a:pt x="130" y="160"/>
                    <a:pt x="122" y="160"/>
                    <a:pt x="116" y="157"/>
                  </a:cubicBezTo>
                  <a:cubicBezTo>
                    <a:pt x="116" y="157"/>
                    <a:pt x="111" y="155"/>
                    <a:pt x="107" y="152"/>
                  </a:cubicBezTo>
                  <a:cubicBezTo>
                    <a:pt x="103" y="148"/>
                    <a:pt x="102" y="145"/>
                    <a:pt x="102" y="145"/>
                  </a:cubicBezTo>
                  <a:cubicBezTo>
                    <a:pt x="102" y="145"/>
                    <a:pt x="105" y="141"/>
                    <a:pt x="107" y="139"/>
                  </a:cubicBezTo>
                  <a:cubicBezTo>
                    <a:pt x="110" y="137"/>
                    <a:pt x="114" y="136"/>
                    <a:pt x="114" y="136"/>
                  </a:cubicBezTo>
                  <a:cubicBezTo>
                    <a:pt x="114" y="136"/>
                    <a:pt x="119" y="141"/>
                    <a:pt x="125" y="142"/>
                  </a:cubicBezTo>
                  <a:cubicBezTo>
                    <a:pt x="134" y="144"/>
                    <a:pt x="140" y="142"/>
                    <a:pt x="140" y="142"/>
                  </a:cubicBezTo>
                  <a:cubicBezTo>
                    <a:pt x="140" y="142"/>
                    <a:pt x="139" y="139"/>
                    <a:pt x="137" y="137"/>
                  </a:cubicBezTo>
                  <a:cubicBezTo>
                    <a:pt x="135" y="136"/>
                    <a:pt x="133" y="135"/>
                    <a:pt x="133" y="135"/>
                  </a:cubicBezTo>
                  <a:cubicBezTo>
                    <a:pt x="133" y="135"/>
                    <a:pt x="135" y="131"/>
                    <a:pt x="135" y="126"/>
                  </a:cubicBezTo>
                  <a:cubicBezTo>
                    <a:pt x="137" y="118"/>
                    <a:pt x="137" y="117"/>
                    <a:pt x="137" y="117"/>
                  </a:cubicBezTo>
                  <a:moveTo>
                    <a:pt x="98" y="100"/>
                  </a:moveTo>
                  <a:cubicBezTo>
                    <a:pt x="98" y="100"/>
                    <a:pt x="100" y="92"/>
                    <a:pt x="105" y="85"/>
                  </a:cubicBezTo>
                  <a:cubicBezTo>
                    <a:pt x="105" y="85"/>
                    <a:pt x="112" y="76"/>
                    <a:pt x="118" y="73"/>
                  </a:cubicBezTo>
                  <a:cubicBezTo>
                    <a:pt x="118" y="73"/>
                    <a:pt x="126" y="78"/>
                    <a:pt x="130" y="87"/>
                  </a:cubicBezTo>
                  <a:cubicBezTo>
                    <a:pt x="130" y="87"/>
                    <a:pt x="134" y="95"/>
                    <a:pt x="134" y="102"/>
                  </a:cubicBezTo>
                  <a:cubicBezTo>
                    <a:pt x="134" y="102"/>
                    <a:pt x="135" y="105"/>
                    <a:pt x="134" y="113"/>
                  </a:cubicBezTo>
                  <a:cubicBezTo>
                    <a:pt x="132" y="125"/>
                    <a:pt x="132" y="125"/>
                    <a:pt x="132" y="125"/>
                  </a:cubicBezTo>
                  <a:cubicBezTo>
                    <a:pt x="129" y="136"/>
                    <a:pt x="128" y="137"/>
                    <a:pt x="128" y="137"/>
                  </a:cubicBezTo>
                  <a:cubicBezTo>
                    <a:pt x="128" y="137"/>
                    <a:pt x="125" y="137"/>
                    <a:pt x="121" y="135"/>
                  </a:cubicBezTo>
                  <a:cubicBezTo>
                    <a:pt x="117" y="133"/>
                    <a:pt x="116" y="130"/>
                    <a:pt x="116" y="130"/>
                  </a:cubicBezTo>
                  <a:cubicBezTo>
                    <a:pt x="116" y="130"/>
                    <a:pt x="118" y="126"/>
                    <a:pt x="119" y="118"/>
                  </a:cubicBezTo>
                  <a:cubicBezTo>
                    <a:pt x="120" y="113"/>
                    <a:pt x="119" y="110"/>
                    <a:pt x="119" y="108"/>
                  </a:cubicBezTo>
                  <a:cubicBezTo>
                    <a:pt x="119" y="105"/>
                    <a:pt x="117" y="103"/>
                    <a:pt x="117" y="103"/>
                  </a:cubicBezTo>
                  <a:cubicBezTo>
                    <a:pt x="117" y="103"/>
                    <a:pt x="116" y="106"/>
                    <a:pt x="116" y="107"/>
                  </a:cubicBezTo>
                  <a:cubicBezTo>
                    <a:pt x="115" y="109"/>
                    <a:pt x="115" y="112"/>
                    <a:pt x="115" y="112"/>
                  </a:cubicBezTo>
                  <a:cubicBezTo>
                    <a:pt x="115" y="112"/>
                    <a:pt x="110" y="113"/>
                    <a:pt x="105" y="115"/>
                  </a:cubicBezTo>
                  <a:cubicBezTo>
                    <a:pt x="100" y="117"/>
                    <a:pt x="96" y="120"/>
                    <a:pt x="96" y="120"/>
                  </a:cubicBezTo>
                  <a:cubicBezTo>
                    <a:pt x="96" y="118"/>
                    <a:pt x="96" y="115"/>
                    <a:pt x="96" y="112"/>
                  </a:cubicBezTo>
                  <a:cubicBezTo>
                    <a:pt x="96" y="112"/>
                    <a:pt x="97" y="105"/>
                    <a:pt x="98" y="100"/>
                  </a:cubicBezTo>
                  <a:moveTo>
                    <a:pt x="70" y="158"/>
                  </a:moveTo>
                  <a:cubicBezTo>
                    <a:pt x="70" y="158"/>
                    <a:pt x="72" y="150"/>
                    <a:pt x="76" y="144"/>
                  </a:cubicBezTo>
                  <a:cubicBezTo>
                    <a:pt x="76" y="144"/>
                    <a:pt x="80" y="138"/>
                    <a:pt x="86" y="131"/>
                  </a:cubicBezTo>
                  <a:cubicBezTo>
                    <a:pt x="86" y="131"/>
                    <a:pt x="89" y="128"/>
                    <a:pt x="94" y="125"/>
                  </a:cubicBezTo>
                  <a:cubicBezTo>
                    <a:pt x="94" y="125"/>
                    <a:pt x="99" y="122"/>
                    <a:pt x="104" y="120"/>
                  </a:cubicBezTo>
                  <a:cubicBezTo>
                    <a:pt x="108" y="118"/>
                    <a:pt x="115" y="117"/>
                    <a:pt x="115" y="117"/>
                  </a:cubicBezTo>
                  <a:cubicBezTo>
                    <a:pt x="115" y="117"/>
                    <a:pt x="115" y="122"/>
                    <a:pt x="113" y="126"/>
                  </a:cubicBezTo>
                  <a:cubicBezTo>
                    <a:pt x="113" y="129"/>
                    <a:pt x="111" y="133"/>
                    <a:pt x="111" y="133"/>
                  </a:cubicBezTo>
                  <a:cubicBezTo>
                    <a:pt x="111" y="133"/>
                    <a:pt x="108" y="134"/>
                    <a:pt x="106" y="135"/>
                  </a:cubicBezTo>
                  <a:cubicBezTo>
                    <a:pt x="104" y="136"/>
                    <a:pt x="100" y="140"/>
                    <a:pt x="96" y="145"/>
                  </a:cubicBezTo>
                  <a:cubicBezTo>
                    <a:pt x="93" y="148"/>
                    <a:pt x="90" y="154"/>
                    <a:pt x="90" y="154"/>
                  </a:cubicBezTo>
                  <a:cubicBezTo>
                    <a:pt x="90" y="154"/>
                    <a:pt x="93" y="153"/>
                    <a:pt x="96" y="152"/>
                  </a:cubicBezTo>
                  <a:cubicBezTo>
                    <a:pt x="99" y="151"/>
                    <a:pt x="100" y="149"/>
                    <a:pt x="100" y="149"/>
                  </a:cubicBezTo>
                  <a:cubicBezTo>
                    <a:pt x="100" y="149"/>
                    <a:pt x="102" y="153"/>
                    <a:pt x="105" y="155"/>
                  </a:cubicBezTo>
                  <a:cubicBezTo>
                    <a:pt x="108" y="158"/>
                    <a:pt x="112" y="160"/>
                    <a:pt x="112" y="160"/>
                  </a:cubicBezTo>
                  <a:cubicBezTo>
                    <a:pt x="112" y="160"/>
                    <a:pt x="110" y="162"/>
                    <a:pt x="107" y="164"/>
                  </a:cubicBezTo>
                  <a:cubicBezTo>
                    <a:pt x="107" y="164"/>
                    <a:pt x="100" y="169"/>
                    <a:pt x="93" y="172"/>
                  </a:cubicBezTo>
                  <a:cubicBezTo>
                    <a:pt x="93" y="172"/>
                    <a:pt x="86" y="174"/>
                    <a:pt x="77" y="175"/>
                  </a:cubicBezTo>
                  <a:cubicBezTo>
                    <a:pt x="77" y="175"/>
                    <a:pt x="71" y="175"/>
                    <a:pt x="66" y="174"/>
                  </a:cubicBezTo>
                  <a:cubicBezTo>
                    <a:pt x="66" y="174"/>
                    <a:pt x="67" y="165"/>
                    <a:pt x="70" y="158"/>
                  </a:cubicBezTo>
                  <a:moveTo>
                    <a:pt x="281" y="509"/>
                  </a:moveTo>
                  <a:cubicBezTo>
                    <a:pt x="281" y="518"/>
                    <a:pt x="273" y="526"/>
                    <a:pt x="264" y="526"/>
                  </a:cubicBezTo>
                  <a:cubicBezTo>
                    <a:pt x="86" y="526"/>
                    <a:pt x="86" y="526"/>
                    <a:pt x="86" y="526"/>
                  </a:cubicBezTo>
                  <a:cubicBezTo>
                    <a:pt x="77" y="526"/>
                    <a:pt x="69" y="518"/>
                    <a:pt x="69" y="509"/>
                  </a:cubicBezTo>
                  <a:cubicBezTo>
                    <a:pt x="69" y="289"/>
                    <a:pt x="69" y="289"/>
                    <a:pt x="69" y="289"/>
                  </a:cubicBezTo>
                  <a:cubicBezTo>
                    <a:pt x="69" y="280"/>
                    <a:pt x="77" y="272"/>
                    <a:pt x="86" y="272"/>
                  </a:cubicBezTo>
                  <a:cubicBezTo>
                    <a:pt x="264" y="272"/>
                    <a:pt x="264" y="272"/>
                    <a:pt x="264" y="272"/>
                  </a:cubicBezTo>
                  <a:cubicBezTo>
                    <a:pt x="273" y="272"/>
                    <a:pt x="281" y="280"/>
                    <a:pt x="281" y="289"/>
                  </a:cubicBezTo>
                  <a:lnTo>
                    <a:pt x="281" y="509"/>
                  </a:lnTo>
                  <a:close/>
                  <a:moveTo>
                    <a:pt x="597" y="514"/>
                  </a:moveTo>
                  <a:cubicBezTo>
                    <a:pt x="317" y="514"/>
                    <a:pt x="317" y="514"/>
                    <a:pt x="317" y="514"/>
                  </a:cubicBezTo>
                  <a:cubicBezTo>
                    <a:pt x="317" y="498"/>
                    <a:pt x="317" y="498"/>
                    <a:pt x="317" y="498"/>
                  </a:cubicBezTo>
                  <a:cubicBezTo>
                    <a:pt x="597" y="498"/>
                    <a:pt x="597" y="498"/>
                    <a:pt x="597" y="498"/>
                  </a:cubicBezTo>
                  <a:lnTo>
                    <a:pt x="597" y="514"/>
                  </a:lnTo>
                  <a:close/>
                  <a:moveTo>
                    <a:pt x="597" y="442"/>
                  </a:moveTo>
                  <a:cubicBezTo>
                    <a:pt x="317" y="442"/>
                    <a:pt x="317" y="442"/>
                    <a:pt x="317" y="442"/>
                  </a:cubicBezTo>
                  <a:cubicBezTo>
                    <a:pt x="317" y="426"/>
                    <a:pt x="317" y="426"/>
                    <a:pt x="317" y="426"/>
                  </a:cubicBezTo>
                  <a:cubicBezTo>
                    <a:pt x="597" y="426"/>
                    <a:pt x="597" y="426"/>
                    <a:pt x="597" y="426"/>
                  </a:cubicBezTo>
                  <a:lnTo>
                    <a:pt x="597" y="442"/>
                  </a:lnTo>
                  <a:close/>
                  <a:moveTo>
                    <a:pt x="597" y="369"/>
                  </a:moveTo>
                  <a:cubicBezTo>
                    <a:pt x="317" y="369"/>
                    <a:pt x="317" y="369"/>
                    <a:pt x="317" y="369"/>
                  </a:cubicBezTo>
                  <a:cubicBezTo>
                    <a:pt x="317" y="353"/>
                    <a:pt x="317" y="353"/>
                    <a:pt x="317" y="353"/>
                  </a:cubicBezTo>
                  <a:cubicBezTo>
                    <a:pt x="597" y="353"/>
                    <a:pt x="597" y="353"/>
                    <a:pt x="597" y="353"/>
                  </a:cubicBezTo>
                  <a:lnTo>
                    <a:pt x="597" y="369"/>
                  </a:lnTo>
                  <a:close/>
                  <a:moveTo>
                    <a:pt x="597" y="297"/>
                  </a:moveTo>
                  <a:cubicBezTo>
                    <a:pt x="317" y="297"/>
                    <a:pt x="317" y="297"/>
                    <a:pt x="317" y="297"/>
                  </a:cubicBezTo>
                  <a:cubicBezTo>
                    <a:pt x="317" y="281"/>
                    <a:pt x="317" y="281"/>
                    <a:pt x="317" y="281"/>
                  </a:cubicBezTo>
                  <a:cubicBezTo>
                    <a:pt x="597" y="281"/>
                    <a:pt x="597" y="281"/>
                    <a:pt x="597" y="281"/>
                  </a:cubicBezTo>
                  <a:lnTo>
                    <a:pt x="597" y="297"/>
                  </a:lnTo>
                  <a:close/>
                  <a:moveTo>
                    <a:pt x="606" y="224"/>
                  </a:moveTo>
                  <a:cubicBezTo>
                    <a:pt x="61" y="224"/>
                    <a:pt x="61" y="224"/>
                    <a:pt x="61" y="224"/>
                  </a:cubicBezTo>
                  <a:cubicBezTo>
                    <a:pt x="61" y="208"/>
                    <a:pt x="61" y="208"/>
                    <a:pt x="61" y="208"/>
                  </a:cubicBezTo>
                  <a:cubicBezTo>
                    <a:pt x="606" y="208"/>
                    <a:pt x="606" y="208"/>
                    <a:pt x="606" y="208"/>
                  </a:cubicBezTo>
                  <a:lnTo>
                    <a:pt x="606" y="224"/>
                  </a:lnTo>
                  <a:close/>
                  <a:moveTo>
                    <a:pt x="727" y="569"/>
                  </a:moveTo>
                  <a:cubicBezTo>
                    <a:pt x="727" y="591"/>
                    <a:pt x="714" y="602"/>
                    <a:pt x="702" y="602"/>
                  </a:cubicBezTo>
                  <a:cubicBezTo>
                    <a:pt x="688" y="602"/>
                    <a:pt x="674" y="588"/>
                    <a:pt x="674" y="557"/>
                  </a:cubicBezTo>
                  <a:cubicBezTo>
                    <a:pt x="674" y="54"/>
                    <a:pt x="674" y="54"/>
                    <a:pt x="674" y="54"/>
                  </a:cubicBezTo>
                  <a:cubicBezTo>
                    <a:pt x="694" y="54"/>
                    <a:pt x="694" y="54"/>
                    <a:pt x="694" y="54"/>
                  </a:cubicBezTo>
                  <a:cubicBezTo>
                    <a:pt x="694" y="557"/>
                    <a:pt x="694" y="557"/>
                    <a:pt x="694" y="557"/>
                  </a:cubicBezTo>
                  <a:cubicBezTo>
                    <a:pt x="694" y="576"/>
                    <a:pt x="700" y="583"/>
                    <a:pt x="702" y="583"/>
                  </a:cubicBezTo>
                  <a:cubicBezTo>
                    <a:pt x="703" y="583"/>
                    <a:pt x="707" y="579"/>
                    <a:pt x="707" y="569"/>
                  </a:cubicBezTo>
                  <a:cubicBezTo>
                    <a:pt x="707" y="93"/>
                    <a:pt x="707" y="93"/>
                    <a:pt x="707" y="93"/>
                  </a:cubicBezTo>
                  <a:cubicBezTo>
                    <a:pt x="727" y="93"/>
                    <a:pt x="727" y="93"/>
                    <a:pt x="727" y="93"/>
                  </a:cubicBezTo>
                  <a:lnTo>
                    <a:pt x="727" y="5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</p:grpSp>
      <p:sp>
        <p:nvSpPr>
          <p:cNvPr id="34" name="Textfeld 33"/>
          <p:cNvSpPr txBox="1"/>
          <p:nvPr/>
        </p:nvSpPr>
        <p:spPr>
          <a:xfrm>
            <a:off x="3883945" y="2358664"/>
            <a:ext cx="834455" cy="29751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825"/>
              </a:lnSpc>
            </a:pPr>
            <a:r>
              <a:rPr sz="600" cap="all" dirty="0">
                <a:solidFill>
                  <a:schemeClr val="bg1"/>
                </a:solidFill>
                <a:latin typeface="Open Sans Condensed"/>
                <a:ea typeface="Open Sans Condensed"/>
                <a:cs typeface="Open Sans Condensed"/>
              </a:rPr>
              <a:t>ANUNCIO </a:t>
            </a:r>
          </a:p>
          <a:p>
            <a:pPr algn="ctr">
              <a:lnSpc>
                <a:spcPts val="825"/>
              </a:lnSpc>
            </a:pPr>
            <a:r>
              <a:rPr sz="600" cap="all" dirty="0">
                <a:solidFill>
                  <a:schemeClr val="bg1"/>
                </a:solidFill>
                <a:latin typeface="Open Sans Condensed"/>
                <a:ea typeface="Open Sans Condensed"/>
                <a:cs typeface="Open Sans Condensed"/>
              </a:rPr>
              <a:t>EN EL PERIÓDICO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5215187" y="2599349"/>
            <a:ext cx="997571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900"/>
              </a:lnSpc>
            </a:pPr>
            <a:r>
              <a:rPr sz="900" cap="all" dirty="0">
                <a:solidFill>
                  <a:srgbClr val="79B829"/>
                </a:solidFill>
                <a:latin typeface="Open Sans Condensed"/>
                <a:ea typeface="Open Sans Condensed"/>
                <a:cs typeface="Open Sans Condensed"/>
              </a:rPr>
              <a:t>ANUNCIO </a:t>
            </a:r>
          </a:p>
          <a:p>
            <a:pPr algn="ctr">
              <a:lnSpc>
                <a:spcPts val="900"/>
              </a:lnSpc>
            </a:pPr>
            <a:r>
              <a:rPr sz="900" cap="all" dirty="0">
                <a:solidFill>
                  <a:srgbClr val="79B829"/>
                </a:solidFill>
                <a:latin typeface="Open Sans Condensed"/>
                <a:ea typeface="Open Sans Condensed"/>
                <a:cs typeface="Open Sans Condensed"/>
              </a:rPr>
              <a:t>EN EL PERIÓDICO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5285993" y="2334799"/>
            <a:ext cx="810984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sz="1600" cap="all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1.000€</a:t>
            </a:r>
          </a:p>
        </p:txBody>
      </p:sp>
      <p:cxnSp>
        <p:nvCxnSpPr>
          <p:cNvPr id="47" name="Gerader Verbinder 46"/>
          <p:cNvCxnSpPr/>
          <p:nvPr/>
        </p:nvCxnSpPr>
        <p:spPr>
          <a:xfrm>
            <a:off x="6831090" y="2848580"/>
            <a:ext cx="1044113" cy="0"/>
          </a:xfrm>
          <a:prstGeom prst="line">
            <a:avLst/>
          </a:prstGeom>
          <a:ln w="19050">
            <a:solidFill>
              <a:srgbClr val="2E38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6832656" y="2889017"/>
            <a:ext cx="1043031" cy="0"/>
          </a:xfrm>
          <a:prstGeom prst="line">
            <a:avLst/>
          </a:prstGeom>
          <a:ln w="19050">
            <a:solidFill>
              <a:srgbClr val="2E38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6831089" y="2447752"/>
            <a:ext cx="735121" cy="184666"/>
          </a:xfrm>
          <a:prstGeom prst="rect">
            <a:avLst/>
          </a:prstGeom>
          <a:solidFill>
            <a:srgbClr val="C00000"/>
          </a:solidFill>
        </p:spPr>
        <p:txBody>
          <a:bodyPr wrap="square" lIns="27000" tIns="0" rIns="27000" bIns="0" rtlCol="0" anchor="ctr" anchorCtr="0">
            <a:spAutoFit/>
          </a:bodyPr>
          <a:lstStyle/>
          <a:p>
            <a:r>
              <a:rPr sz="1200" cap="all" dirty="0" err="1">
                <a:solidFill>
                  <a:schemeClr val="bg1"/>
                </a:solidFill>
                <a:latin typeface="Open Sans Condensed"/>
                <a:ea typeface="Open Sans Condensed"/>
                <a:cs typeface="Open Sans Condensed"/>
              </a:rPr>
              <a:t>resultado</a:t>
            </a:r>
            <a:endParaRPr lang="de-AT" sz="1200" cap="all" dirty="0">
              <a:solidFill>
                <a:schemeClr val="bg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59" name="Gruppieren 58"/>
          <p:cNvGrpSpPr/>
          <p:nvPr/>
        </p:nvGrpSpPr>
        <p:grpSpPr>
          <a:xfrm>
            <a:off x="7723977" y="2351408"/>
            <a:ext cx="564571" cy="500294"/>
            <a:chOff x="9357419" y="3031266"/>
            <a:chExt cx="799833" cy="708770"/>
          </a:xfrm>
        </p:grpSpPr>
        <p:sp>
          <p:nvSpPr>
            <p:cNvPr id="57" name="Ellipse 56"/>
            <p:cNvSpPr/>
            <p:nvPr/>
          </p:nvSpPr>
          <p:spPr>
            <a:xfrm rot="650512">
              <a:off x="9429107" y="3031266"/>
              <a:ext cx="656460" cy="65646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13" dirty="0"/>
            </a:p>
          </p:txBody>
        </p:sp>
        <p:sp>
          <p:nvSpPr>
            <p:cNvPr id="58" name="Textfeld 57"/>
            <p:cNvSpPr txBox="1"/>
            <p:nvPr/>
          </p:nvSpPr>
          <p:spPr>
            <a:xfrm rot="650512">
              <a:off x="9357419" y="3085991"/>
              <a:ext cx="799833" cy="654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2400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?</a:t>
              </a:r>
              <a:endParaRPr lang="de-AT" sz="1500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pic>
        <p:nvPicPr>
          <p:cNvPr id="68" name="Grafik 6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8"/>
          <a:stretch/>
        </p:blipFill>
        <p:spPr>
          <a:xfrm>
            <a:off x="3113407" y="3567663"/>
            <a:ext cx="5201132" cy="906841"/>
          </a:xfrm>
          <a:prstGeom prst="rect">
            <a:avLst/>
          </a:prstGeom>
        </p:spPr>
      </p:pic>
      <p:grpSp>
        <p:nvGrpSpPr>
          <p:cNvPr id="70" name="Gruppieren 69"/>
          <p:cNvGrpSpPr/>
          <p:nvPr/>
        </p:nvGrpSpPr>
        <p:grpSpPr>
          <a:xfrm>
            <a:off x="2921529" y="3230790"/>
            <a:ext cx="2256382" cy="375743"/>
            <a:chOff x="9259985" y="1753939"/>
            <a:chExt cx="2657557" cy="442548"/>
          </a:xfrm>
        </p:grpSpPr>
        <p:pic>
          <p:nvPicPr>
            <p:cNvPr id="91" name="Grafik 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773" y="1753939"/>
              <a:ext cx="2653769" cy="442548"/>
            </a:xfrm>
            <a:prstGeom prst="rect">
              <a:avLst/>
            </a:prstGeom>
          </p:spPr>
        </p:pic>
        <p:sp>
          <p:nvSpPr>
            <p:cNvPr id="92" name="Textfeld 91"/>
            <p:cNvSpPr txBox="1"/>
            <p:nvPr/>
          </p:nvSpPr>
          <p:spPr>
            <a:xfrm>
              <a:off x="9259985" y="1786394"/>
              <a:ext cx="2656067" cy="27489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rgbClr val="79B829"/>
                  </a:solidFill>
                  <a:latin typeface="Open Sans Condensed"/>
                  <a:ea typeface="Open Sans Condensed"/>
                  <a:cs typeface="Open Sans Condensed"/>
                </a:rPr>
                <a:t>ESTABLECIMIENTOS COMERCIALES</a:t>
              </a:r>
            </a:p>
          </p:txBody>
        </p:sp>
      </p:grpSp>
      <p:sp>
        <p:nvSpPr>
          <p:cNvPr id="72" name="Textfeld 71"/>
          <p:cNvSpPr txBox="1"/>
          <p:nvPr/>
        </p:nvSpPr>
        <p:spPr>
          <a:xfrm>
            <a:off x="3019618" y="4188038"/>
            <a:ext cx="1099067" cy="3231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900"/>
              </a:lnSpc>
            </a:pPr>
            <a:r>
              <a:rPr sz="900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COMPRA DE </a:t>
            </a:r>
          </a:p>
          <a:p>
            <a:pPr algn="ctr">
              <a:lnSpc>
                <a:spcPts val="900"/>
              </a:lnSpc>
            </a:pPr>
            <a:r>
              <a:rPr sz="900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CLIENTES LYONESS</a:t>
            </a:r>
          </a:p>
        </p:txBody>
      </p:sp>
      <p:sp>
        <p:nvSpPr>
          <p:cNvPr id="73" name="Ellipse 72"/>
          <p:cNvSpPr/>
          <p:nvPr/>
        </p:nvSpPr>
        <p:spPr>
          <a:xfrm>
            <a:off x="4010310" y="3670442"/>
            <a:ext cx="581726" cy="581726"/>
          </a:xfrm>
          <a:prstGeom prst="ellipse">
            <a:avLst/>
          </a:prstGeom>
          <a:solidFill>
            <a:srgbClr val="79B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E" sz="1013"/>
          </a:p>
        </p:txBody>
      </p:sp>
      <p:sp>
        <p:nvSpPr>
          <p:cNvPr id="78" name="Textfeld 77"/>
          <p:cNvSpPr txBox="1"/>
          <p:nvPr/>
        </p:nvSpPr>
        <p:spPr>
          <a:xfrm>
            <a:off x="5088957" y="3994247"/>
            <a:ext cx="1100594" cy="4154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sz="2100" cap="all">
                <a:solidFill>
                  <a:srgbClr val="79B829"/>
                </a:solidFill>
                <a:latin typeface="Open Sans Condensed"/>
                <a:ea typeface="Open Sans Condensed"/>
                <a:cs typeface="Open Sans Condensed"/>
              </a:rPr>
              <a:t>10.000€</a:t>
            </a:r>
          </a:p>
        </p:txBody>
      </p:sp>
      <p:sp>
        <p:nvSpPr>
          <p:cNvPr id="93" name="Freeform 51"/>
          <p:cNvSpPr>
            <a:spLocks noEditPoints="1"/>
          </p:cNvSpPr>
          <p:nvPr/>
        </p:nvSpPr>
        <p:spPr bwMode="auto">
          <a:xfrm>
            <a:off x="3381467" y="3598229"/>
            <a:ext cx="363934" cy="259775"/>
          </a:xfrm>
          <a:custGeom>
            <a:avLst/>
            <a:gdLst>
              <a:gd name="T0" fmla="*/ 539 w 943"/>
              <a:gd name="T1" fmla="*/ 300 h 671"/>
              <a:gd name="T2" fmla="*/ 404 w 943"/>
              <a:gd name="T3" fmla="*/ 300 h 671"/>
              <a:gd name="T4" fmla="*/ 405 w 943"/>
              <a:gd name="T5" fmla="*/ 257 h 671"/>
              <a:gd name="T6" fmla="*/ 515 w 943"/>
              <a:gd name="T7" fmla="*/ 96 h 671"/>
              <a:gd name="T8" fmla="*/ 539 w 943"/>
              <a:gd name="T9" fmla="*/ 286 h 671"/>
              <a:gd name="T10" fmla="*/ 452 w 943"/>
              <a:gd name="T11" fmla="*/ 578 h 671"/>
              <a:gd name="T12" fmla="*/ 257 w 943"/>
              <a:gd name="T13" fmla="*/ 421 h 671"/>
              <a:gd name="T14" fmla="*/ 452 w 943"/>
              <a:gd name="T15" fmla="*/ 578 h 671"/>
              <a:gd name="T16" fmla="*/ 924 w 943"/>
              <a:gd name="T17" fmla="*/ 245 h 671"/>
              <a:gd name="T18" fmla="*/ 792 w 943"/>
              <a:gd name="T19" fmla="*/ 36 h 671"/>
              <a:gd name="T20" fmla="*/ 186 w 943"/>
              <a:gd name="T21" fmla="*/ 0 h 671"/>
              <a:gd name="T22" fmla="*/ 151 w 943"/>
              <a:gd name="T23" fmla="*/ 114 h 671"/>
              <a:gd name="T24" fmla="*/ 0 w 943"/>
              <a:gd name="T25" fmla="*/ 285 h 671"/>
              <a:gd name="T26" fmla="*/ 67 w 943"/>
              <a:gd name="T27" fmla="*/ 367 h 671"/>
              <a:gd name="T28" fmla="*/ 135 w 943"/>
              <a:gd name="T29" fmla="*/ 288 h 671"/>
              <a:gd name="T30" fmla="*/ 148 w 943"/>
              <a:gd name="T31" fmla="*/ 246 h 671"/>
              <a:gd name="T32" fmla="*/ 149 w 943"/>
              <a:gd name="T33" fmla="*/ 246 h 671"/>
              <a:gd name="T34" fmla="*/ 255 w 943"/>
              <a:gd name="T35" fmla="*/ 96 h 671"/>
              <a:gd name="T36" fmla="*/ 278 w 943"/>
              <a:gd name="T37" fmla="*/ 245 h 671"/>
              <a:gd name="T38" fmla="*/ 277 w 943"/>
              <a:gd name="T39" fmla="*/ 246 h 671"/>
              <a:gd name="T40" fmla="*/ 269 w 943"/>
              <a:gd name="T41" fmla="*/ 279 h 671"/>
              <a:gd name="T42" fmla="*/ 202 w 943"/>
              <a:gd name="T43" fmla="*/ 367 h 671"/>
              <a:gd name="T44" fmla="*/ 151 w 943"/>
              <a:gd name="T45" fmla="*/ 636 h 671"/>
              <a:gd name="T46" fmla="*/ 557 w 943"/>
              <a:gd name="T47" fmla="*/ 671 h 671"/>
              <a:gd name="T48" fmla="*/ 686 w 943"/>
              <a:gd name="T49" fmla="*/ 421 h 671"/>
              <a:gd name="T50" fmla="*/ 757 w 943"/>
              <a:gd name="T51" fmla="*/ 671 h 671"/>
              <a:gd name="T52" fmla="*/ 792 w 943"/>
              <a:gd name="T53" fmla="*/ 343 h 671"/>
              <a:gd name="T54" fmla="*/ 674 w 943"/>
              <a:gd name="T55" fmla="*/ 300 h 671"/>
              <a:gd name="T56" fmla="*/ 666 w 943"/>
              <a:gd name="T57" fmla="*/ 246 h 671"/>
              <a:gd name="T58" fmla="*/ 601 w 943"/>
              <a:gd name="T59" fmla="*/ 96 h 671"/>
              <a:gd name="T60" fmla="*/ 792 w 943"/>
              <a:gd name="T61" fmla="*/ 242 h 671"/>
              <a:gd name="T62" fmla="*/ 808 w 943"/>
              <a:gd name="T63" fmla="*/ 286 h 671"/>
              <a:gd name="T64" fmla="*/ 876 w 943"/>
              <a:gd name="T65" fmla="*/ 367 h 671"/>
              <a:gd name="T66" fmla="*/ 943 w 943"/>
              <a:gd name="T67" fmla="*/ 286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43" h="671">
                <a:moveTo>
                  <a:pt x="539" y="288"/>
                </a:moveTo>
                <a:cubicBezTo>
                  <a:pt x="539" y="300"/>
                  <a:pt x="539" y="300"/>
                  <a:pt x="539" y="300"/>
                </a:cubicBezTo>
                <a:cubicBezTo>
                  <a:pt x="539" y="337"/>
                  <a:pt x="509" y="367"/>
                  <a:pt x="472" y="367"/>
                </a:cubicBezTo>
                <a:cubicBezTo>
                  <a:pt x="434" y="367"/>
                  <a:pt x="404" y="337"/>
                  <a:pt x="404" y="300"/>
                </a:cubicBezTo>
                <a:cubicBezTo>
                  <a:pt x="404" y="276"/>
                  <a:pt x="404" y="276"/>
                  <a:pt x="404" y="276"/>
                </a:cubicBezTo>
                <a:cubicBezTo>
                  <a:pt x="404" y="270"/>
                  <a:pt x="405" y="264"/>
                  <a:pt x="405" y="257"/>
                </a:cubicBezTo>
                <a:cubicBezTo>
                  <a:pt x="428" y="96"/>
                  <a:pt x="428" y="96"/>
                  <a:pt x="428" y="96"/>
                </a:cubicBezTo>
                <a:cubicBezTo>
                  <a:pt x="515" y="96"/>
                  <a:pt x="515" y="96"/>
                  <a:pt x="515" y="96"/>
                </a:cubicBezTo>
                <a:cubicBezTo>
                  <a:pt x="537" y="252"/>
                  <a:pt x="537" y="252"/>
                  <a:pt x="537" y="252"/>
                </a:cubicBezTo>
                <a:cubicBezTo>
                  <a:pt x="539" y="266"/>
                  <a:pt x="539" y="273"/>
                  <a:pt x="539" y="286"/>
                </a:cubicBezTo>
                <a:cubicBezTo>
                  <a:pt x="539" y="287"/>
                  <a:pt x="539" y="287"/>
                  <a:pt x="539" y="288"/>
                </a:cubicBezTo>
                <a:moveTo>
                  <a:pt x="452" y="578"/>
                </a:moveTo>
                <a:cubicBezTo>
                  <a:pt x="257" y="578"/>
                  <a:pt x="257" y="578"/>
                  <a:pt x="257" y="578"/>
                </a:cubicBezTo>
                <a:cubicBezTo>
                  <a:pt x="257" y="421"/>
                  <a:pt x="257" y="421"/>
                  <a:pt x="257" y="421"/>
                </a:cubicBezTo>
                <a:cubicBezTo>
                  <a:pt x="452" y="421"/>
                  <a:pt x="452" y="421"/>
                  <a:pt x="452" y="421"/>
                </a:cubicBezTo>
                <a:lnTo>
                  <a:pt x="452" y="578"/>
                </a:lnTo>
                <a:close/>
                <a:moveTo>
                  <a:pt x="925" y="246"/>
                </a:moveTo>
                <a:cubicBezTo>
                  <a:pt x="924" y="245"/>
                  <a:pt x="924" y="245"/>
                  <a:pt x="924" y="245"/>
                </a:cubicBezTo>
                <a:cubicBezTo>
                  <a:pt x="792" y="114"/>
                  <a:pt x="792" y="114"/>
                  <a:pt x="792" y="114"/>
                </a:cubicBezTo>
                <a:cubicBezTo>
                  <a:pt x="792" y="36"/>
                  <a:pt x="792" y="36"/>
                  <a:pt x="792" y="36"/>
                </a:cubicBezTo>
                <a:cubicBezTo>
                  <a:pt x="792" y="16"/>
                  <a:pt x="776" y="0"/>
                  <a:pt x="757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67" y="0"/>
                  <a:pt x="151" y="16"/>
                  <a:pt x="151" y="36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7" y="248"/>
                  <a:pt x="17" y="248"/>
                  <a:pt x="17" y="248"/>
                </a:cubicBezTo>
                <a:cubicBezTo>
                  <a:pt x="6" y="259"/>
                  <a:pt x="0" y="271"/>
                  <a:pt x="0" y="285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7"/>
                  <a:pt x="30" y="367"/>
                  <a:pt x="67" y="367"/>
                </a:cubicBezTo>
                <a:cubicBezTo>
                  <a:pt x="105" y="367"/>
                  <a:pt x="135" y="337"/>
                  <a:pt x="135" y="300"/>
                </a:cubicBezTo>
                <a:cubicBezTo>
                  <a:pt x="135" y="288"/>
                  <a:pt x="135" y="288"/>
                  <a:pt x="135" y="288"/>
                </a:cubicBezTo>
                <a:cubicBezTo>
                  <a:pt x="135" y="286"/>
                  <a:pt x="135" y="286"/>
                  <a:pt x="135" y="286"/>
                </a:cubicBezTo>
                <a:cubicBezTo>
                  <a:pt x="135" y="272"/>
                  <a:pt x="138" y="261"/>
                  <a:pt x="148" y="246"/>
                </a:cubicBezTo>
                <a:cubicBezTo>
                  <a:pt x="148" y="246"/>
                  <a:pt x="148" y="246"/>
                  <a:pt x="149" y="246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151" y="242"/>
                  <a:pt x="151" y="242"/>
                  <a:pt x="151" y="242"/>
                </a:cubicBezTo>
                <a:cubicBezTo>
                  <a:pt x="255" y="96"/>
                  <a:pt x="255" y="96"/>
                  <a:pt x="255" y="96"/>
                </a:cubicBezTo>
                <a:cubicBezTo>
                  <a:pt x="342" y="96"/>
                  <a:pt x="342" y="96"/>
                  <a:pt x="342" y="96"/>
                </a:cubicBezTo>
                <a:cubicBezTo>
                  <a:pt x="278" y="245"/>
                  <a:pt x="278" y="245"/>
                  <a:pt x="278" y="245"/>
                </a:cubicBezTo>
                <a:cubicBezTo>
                  <a:pt x="278" y="245"/>
                  <a:pt x="278" y="245"/>
                  <a:pt x="278" y="245"/>
                </a:cubicBezTo>
                <a:cubicBezTo>
                  <a:pt x="278" y="245"/>
                  <a:pt x="278" y="246"/>
                  <a:pt x="277" y="246"/>
                </a:cubicBezTo>
                <a:cubicBezTo>
                  <a:pt x="272" y="260"/>
                  <a:pt x="270" y="268"/>
                  <a:pt x="269" y="278"/>
                </a:cubicBezTo>
                <a:cubicBezTo>
                  <a:pt x="269" y="279"/>
                  <a:pt x="269" y="279"/>
                  <a:pt x="269" y="279"/>
                </a:cubicBezTo>
                <a:cubicBezTo>
                  <a:pt x="269" y="300"/>
                  <a:pt x="269" y="300"/>
                  <a:pt x="269" y="300"/>
                </a:cubicBezTo>
                <a:cubicBezTo>
                  <a:pt x="269" y="337"/>
                  <a:pt x="239" y="367"/>
                  <a:pt x="202" y="367"/>
                </a:cubicBezTo>
                <a:cubicBezTo>
                  <a:pt x="182" y="367"/>
                  <a:pt x="164" y="358"/>
                  <a:pt x="151" y="343"/>
                </a:cubicBezTo>
                <a:cubicBezTo>
                  <a:pt x="151" y="636"/>
                  <a:pt x="151" y="636"/>
                  <a:pt x="151" y="636"/>
                </a:cubicBezTo>
                <a:cubicBezTo>
                  <a:pt x="151" y="655"/>
                  <a:pt x="167" y="671"/>
                  <a:pt x="186" y="671"/>
                </a:cubicBezTo>
                <a:cubicBezTo>
                  <a:pt x="557" y="671"/>
                  <a:pt x="557" y="671"/>
                  <a:pt x="557" y="671"/>
                </a:cubicBezTo>
                <a:cubicBezTo>
                  <a:pt x="557" y="421"/>
                  <a:pt x="557" y="421"/>
                  <a:pt x="557" y="421"/>
                </a:cubicBezTo>
                <a:cubicBezTo>
                  <a:pt x="686" y="421"/>
                  <a:pt x="686" y="421"/>
                  <a:pt x="686" y="421"/>
                </a:cubicBezTo>
                <a:cubicBezTo>
                  <a:pt x="686" y="671"/>
                  <a:pt x="686" y="671"/>
                  <a:pt x="686" y="671"/>
                </a:cubicBezTo>
                <a:cubicBezTo>
                  <a:pt x="757" y="671"/>
                  <a:pt x="757" y="671"/>
                  <a:pt x="757" y="671"/>
                </a:cubicBezTo>
                <a:cubicBezTo>
                  <a:pt x="776" y="671"/>
                  <a:pt x="792" y="655"/>
                  <a:pt x="792" y="636"/>
                </a:cubicBezTo>
                <a:cubicBezTo>
                  <a:pt x="792" y="343"/>
                  <a:pt x="792" y="343"/>
                  <a:pt x="792" y="343"/>
                </a:cubicBezTo>
                <a:cubicBezTo>
                  <a:pt x="780" y="358"/>
                  <a:pt x="761" y="367"/>
                  <a:pt x="741" y="367"/>
                </a:cubicBezTo>
                <a:cubicBezTo>
                  <a:pt x="704" y="367"/>
                  <a:pt x="674" y="337"/>
                  <a:pt x="674" y="300"/>
                </a:cubicBezTo>
                <a:cubicBezTo>
                  <a:pt x="674" y="282"/>
                  <a:pt x="674" y="282"/>
                  <a:pt x="674" y="282"/>
                </a:cubicBezTo>
                <a:cubicBezTo>
                  <a:pt x="673" y="270"/>
                  <a:pt x="672" y="261"/>
                  <a:pt x="666" y="246"/>
                </a:cubicBezTo>
                <a:cubicBezTo>
                  <a:pt x="665" y="244"/>
                  <a:pt x="665" y="244"/>
                  <a:pt x="665" y="244"/>
                </a:cubicBezTo>
                <a:cubicBezTo>
                  <a:pt x="601" y="96"/>
                  <a:pt x="601" y="96"/>
                  <a:pt x="601" y="96"/>
                </a:cubicBezTo>
                <a:cubicBezTo>
                  <a:pt x="688" y="96"/>
                  <a:pt x="688" y="96"/>
                  <a:pt x="688" y="96"/>
                </a:cubicBezTo>
                <a:cubicBezTo>
                  <a:pt x="792" y="242"/>
                  <a:pt x="792" y="242"/>
                  <a:pt x="792" y="242"/>
                </a:cubicBezTo>
                <a:cubicBezTo>
                  <a:pt x="792" y="242"/>
                  <a:pt x="795" y="246"/>
                  <a:pt x="795" y="246"/>
                </a:cubicBezTo>
                <a:cubicBezTo>
                  <a:pt x="805" y="261"/>
                  <a:pt x="808" y="272"/>
                  <a:pt x="808" y="286"/>
                </a:cubicBezTo>
                <a:cubicBezTo>
                  <a:pt x="808" y="300"/>
                  <a:pt x="808" y="300"/>
                  <a:pt x="808" y="300"/>
                </a:cubicBezTo>
                <a:cubicBezTo>
                  <a:pt x="808" y="337"/>
                  <a:pt x="838" y="367"/>
                  <a:pt x="876" y="367"/>
                </a:cubicBezTo>
                <a:cubicBezTo>
                  <a:pt x="913" y="367"/>
                  <a:pt x="943" y="337"/>
                  <a:pt x="943" y="300"/>
                </a:cubicBezTo>
                <a:cubicBezTo>
                  <a:pt x="943" y="286"/>
                  <a:pt x="943" y="286"/>
                  <a:pt x="943" y="286"/>
                </a:cubicBezTo>
                <a:cubicBezTo>
                  <a:pt x="943" y="272"/>
                  <a:pt x="937" y="259"/>
                  <a:pt x="925" y="246"/>
                </a:cubicBezTo>
              </a:path>
            </a:pathLst>
          </a:custGeom>
          <a:solidFill>
            <a:srgbClr val="2E3834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de-AT" sz="1013"/>
          </a:p>
        </p:txBody>
      </p:sp>
      <p:grpSp>
        <p:nvGrpSpPr>
          <p:cNvPr id="96" name="Group 4"/>
          <p:cNvGrpSpPr>
            <a:grpSpLocks noChangeAspect="1"/>
          </p:cNvGrpSpPr>
          <p:nvPr/>
        </p:nvGrpSpPr>
        <p:grpSpPr bwMode="auto">
          <a:xfrm>
            <a:off x="3347380" y="3987158"/>
            <a:ext cx="432106" cy="223207"/>
            <a:chOff x="2750" y="3319"/>
            <a:chExt cx="453" cy="234"/>
          </a:xfrm>
        </p:grpSpPr>
        <p:sp>
          <p:nvSpPr>
            <p:cNvPr id="97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50" y="3319"/>
              <a:ext cx="453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>
              <a:off x="2803" y="3443"/>
              <a:ext cx="64" cy="78"/>
            </a:xfrm>
            <a:custGeom>
              <a:avLst/>
              <a:gdLst>
                <a:gd name="T0" fmla="*/ 22 w 27"/>
                <a:gd name="T1" fmla="*/ 30 h 32"/>
                <a:gd name="T2" fmla="*/ 22 w 27"/>
                <a:gd name="T3" fmla="*/ 22 h 32"/>
                <a:gd name="T4" fmla="*/ 27 w 27"/>
                <a:gd name="T5" fmla="*/ 7 h 32"/>
                <a:gd name="T6" fmla="*/ 18 w 27"/>
                <a:gd name="T7" fmla="*/ 0 h 32"/>
                <a:gd name="T8" fmla="*/ 0 w 27"/>
                <a:gd name="T9" fmla="*/ 14 h 32"/>
                <a:gd name="T10" fmla="*/ 0 w 27"/>
                <a:gd name="T11" fmla="*/ 18 h 32"/>
                <a:gd name="T12" fmla="*/ 24 w 27"/>
                <a:gd name="T13" fmla="*/ 32 h 32"/>
                <a:gd name="T14" fmla="*/ 22 w 27"/>
                <a:gd name="T15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32">
                  <a:moveTo>
                    <a:pt x="22" y="30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4" y="10"/>
                    <a:pt x="27" y="7"/>
                  </a:cubicBezTo>
                  <a:cubicBezTo>
                    <a:pt x="23" y="4"/>
                    <a:pt x="19" y="0"/>
                    <a:pt x="18" y="0"/>
                  </a:cubicBezTo>
                  <a:cubicBezTo>
                    <a:pt x="7" y="3"/>
                    <a:pt x="0" y="3"/>
                    <a:pt x="0" y="1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" y="25"/>
                    <a:pt x="15" y="30"/>
                    <a:pt x="24" y="32"/>
                  </a:cubicBezTo>
                  <a:lnTo>
                    <a:pt x="22" y="30"/>
                  </a:ln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99" name="Freeform 6"/>
            <p:cNvSpPr>
              <a:spLocks/>
            </p:cNvSpPr>
            <p:nvPr/>
          </p:nvSpPr>
          <p:spPr bwMode="auto">
            <a:xfrm>
              <a:off x="2927" y="3322"/>
              <a:ext cx="106" cy="138"/>
            </a:xfrm>
            <a:custGeom>
              <a:avLst/>
              <a:gdLst>
                <a:gd name="T0" fmla="*/ 22 w 44"/>
                <a:gd name="T1" fmla="*/ 0 h 57"/>
                <a:gd name="T2" fmla="*/ 0 w 44"/>
                <a:gd name="T3" fmla="*/ 28 h 57"/>
                <a:gd name="T4" fmla="*/ 22 w 44"/>
                <a:gd name="T5" fmla="*/ 57 h 57"/>
                <a:gd name="T6" fmla="*/ 44 w 44"/>
                <a:gd name="T7" fmla="*/ 28 h 57"/>
                <a:gd name="T8" fmla="*/ 22 w 44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22" y="0"/>
                  </a:moveTo>
                  <a:cubicBezTo>
                    <a:pt x="6" y="0"/>
                    <a:pt x="0" y="12"/>
                    <a:pt x="0" y="28"/>
                  </a:cubicBezTo>
                  <a:cubicBezTo>
                    <a:pt x="0" y="44"/>
                    <a:pt x="13" y="57"/>
                    <a:pt x="22" y="57"/>
                  </a:cubicBezTo>
                  <a:cubicBezTo>
                    <a:pt x="31" y="57"/>
                    <a:pt x="44" y="44"/>
                    <a:pt x="44" y="28"/>
                  </a:cubicBezTo>
                  <a:cubicBezTo>
                    <a:pt x="44" y="12"/>
                    <a:pt x="37" y="0"/>
                    <a:pt x="22" y="0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00" name="Freeform 7"/>
            <p:cNvSpPr>
              <a:spLocks/>
            </p:cNvSpPr>
            <p:nvPr/>
          </p:nvSpPr>
          <p:spPr bwMode="auto">
            <a:xfrm>
              <a:off x="2875" y="3451"/>
              <a:ext cx="211" cy="105"/>
            </a:xfrm>
            <a:custGeom>
              <a:avLst/>
              <a:gdLst>
                <a:gd name="T0" fmla="*/ 0 w 88"/>
                <a:gd name="T1" fmla="*/ 24 h 43"/>
                <a:gd name="T2" fmla="*/ 44 w 88"/>
                <a:gd name="T3" fmla="*/ 43 h 43"/>
                <a:gd name="T4" fmla="*/ 88 w 88"/>
                <a:gd name="T5" fmla="*/ 24 h 43"/>
                <a:gd name="T6" fmla="*/ 88 w 88"/>
                <a:gd name="T7" fmla="*/ 19 h 43"/>
                <a:gd name="T8" fmla="*/ 65 w 88"/>
                <a:gd name="T9" fmla="*/ 0 h 43"/>
                <a:gd name="T10" fmla="*/ 44 w 88"/>
                <a:gd name="T11" fmla="*/ 17 h 43"/>
                <a:gd name="T12" fmla="*/ 23 w 88"/>
                <a:gd name="T13" fmla="*/ 0 h 43"/>
                <a:gd name="T14" fmla="*/ 0 w 88"/>
                <a:gd name="T15" fmla="*/ 19 h 43"/>
                <a:gd name="T16" fmla="*/ 0 w 88"/>
                <a:gd name="T17" fmla="*/ 2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43">
                  <a:moveTo>
                    <a:pt x="0" y="24"/>
                  </a:moveTo>
                  <a:cubicBezTo>
                    <a:pt x="11" y="35"/>
                    <a:pt x="26" y="43"/>
                    <a:pt x="44" y="43"/>
                  </a:cubicBezTo>
                  <a:cubicBezTo>
                    <a:pt x="61" y="43"/>
                    <a:pt x="77" y="35"/>
                    <a:pt x="88" y="24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5"/>
                    <a:pt x="78" y="5"/>
                    <a:pt x="65" y="0"/>
                  </a:cubicBezTo>
                  <a:cubicBezTo>
                    <a:pt x="63" y="2"/>
                    <a:pt x="44" y="17"/>
                    <a:pt x="44" y="17"/>
                  </a:cubicBezTo>
                  <a:cubicBezTo>
                    <a:pt x="44" y="17"/>
                    <a:pt x="25" y="2"/>
                    <a:pt x="23" y="0"/>
                  </a:cubicBezTo>
                  <a:cubicBezTo>
                    <a:pt x="9" y="5"/>
                    <a:pt x="0" y="4"/>
                    <a:pt x="0" y="19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01" name="Freeform 8"/>
            <p:cNvSpPr>
              <a:spLocks/>
            </p:cNvSpPr>
            <p:nvPr/>
          </p:nvSpPr>
          <p:spPr bwMode="auto">
            <a:xfrm>
              <a:off x="2844" y="3339"/>
              <a:ext cx="71" cy="109"/>
            </a:xfrm>
            <a:custGeom>
              <a:avLst/>
              <a:gdLst>
                <a:gd name="T0" fmla="*/ 16 w 30"/>
                <a:gd name="T1" fmla="*/ 45 h 45"/>
                <a:gd name="T2" fmla="*/ 25 w 30"/>
                <a:gd name="T3" fmla="*/ 42 h 45"/>
                <a:gd name="T4" fmla="*/ 30 w 30"/>
                <a:gd name="T5" fmla="*/ 36 h 45"/>
                <a:gd name="T6" fmla="*/ 27 w 30"/>
                <a:gd name="T7" fmla="*/ 21 h 45"/>
                <a:gd name="T8" fmla="*/ 29 w 30"/>
                <a:gd name="T9" fmla="*/ 6 h 45"/>
                <a:gd name="T10" fmla="*/ 17 w 30"/>
                <a:gd name="T11" fmla="*/ 0 h 45"/>
                <a:gd name="T12" fmla="*/ 0 w 30"/>
                <a:gd name="T13" fmla="*/ 23 h 45"/>
                <a:gd name="T14" fmla="*/ 16 w 30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45">
                  <a:moveTo>
                    <a:pt x="16" y="45"/>
                  </a:moveTo>
                  <a:cubicBezTo>
                    <a:pt x="19" y="43"/>
                    <a:pt x="22" y="42"/>
                    <a:pt x="25" y="42"/>
                  </a:cubicBezTo>
                  <a:cubicBezTo>
                    <a:pt x="27" y="40"/>
                    <a:pt x="29" y="38"/>
                    <a:pt x="30" y="36"/>
                  </a:cubicBezTo>
                  <a:cubicBezTo>
                    <a:pt x="28" y="31"/>
                    <a:pt x="27" y="26"/>
                    <a:pt x="27" y="21"/>
                  </a:cubicBezTo>
                  <a:cubicBezTo>
                    <a:pt x="27" y="15"/>
                    <a:pt x="28" y="10"/>
                    <a:pt x="29" y="6"/>
                  </a:cubicBezTo>
                  <a:cubicBezTo>
                    <a:pt x="26" y="2"/>
                    <a:pt x="23" y="0"/>
                    <a:pt x="17" y="0"/>
                  </a:cubicBezTo>
                  <a:cubicBezTo>
                    <a:pt x="5" y="0"/>
                    <a:pt x="0" y="10"/>
                    <a:pt x="0" y="23"/>
                  </a:cubicBezTo>
                  <a:cubicBezTo>
                    <a:pt x="0" y="34"/>
                    <a:pt x="9" y="44"/>
                    <a:pt x="16" y="45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02" name="Freeform 9"/>
            <p:cNvSpPr>
              <a:spLocks/>
            </p:cNvSpPr>
            <p:nvPr/>
          </p:nvSpPr>
          <p:spPr bwMode="auto">
            <a:xfrm>
              <a:off x="3088" y="3439"/>
              <a:ext cx="65" cy="78"/>
            </a:xfrm>
            <a:custGeom>
              <a:avLst/>
              <a:gdLst>
                <a:gd name="T0" fmla="*/ 4 w 27"/>
                <a:gd name="T1" fmla="*/ 30 h 32"/>
                <a:gd name="T2" fmla="*/ 4 w 27"/>
                <a:gd name="T3" fmla="*/ 22 h 32"/>
                <a:gd name="T4" fmla="*/ 0 w 27"/>
                <a:gd name="T5" fmla="*/ 7 h 32"/>
                <a:gd name="T6" fmla="*/ 9 w 27"/>
                <a:gd name="T7" fmla="*/ 0 h 32"/>
                <a:gd name="T8" fmla="*/ 27 w 27"/>
                <a:gd name="T9" fmla="*/ 14 h 32"/>
                <a:gd name="T10" fmla="*/ 27 w 27"/>
                <a:gd name="T11" fmla="*/ 18 h 32"/>
                <a:gd name="T12" fmla="*/ 3 w 27"/>
                <a:gd name="T13" fmla="*/ 32 h 32"/>
                <a:gd name="T14" fmla="*/ 4 w 27"/>
                <a:gd name="T15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32">
                  <a:moveTo>
                    <a:pt x="4" y="30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4" y="15"/>
                    <a:pt x="3" y="10"/>
                    <a:pt x="0" y="7"/>
                  </a:cubicBezTo>
                  <a:cubicBezTo>
                    <a:pt x="4" y="4"/>
                    <a:pt x="8" y="1"/>
                    <a:pt x="9" y="0"/>
                  </a:cubicBezTo>
                  <a:cubicBezTo>
                    <a:pt x="20" y="3"/>
                    <a:pt x="27" y="3"/>
                    <a:pt x="27" y="14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0" y="25"/>
                    <a:pt x="12" y="30"/>
                    <a:pt x="3" y="32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03" name="Freeform 10"/>
            <p:cNvSpPr>
              <a:spLocks/>
            </p:cNvSpPr>
            <p:nvPr/>
          </p:nvSpPr>
          <p:spPr bwMode="auto">
            <a:xfrm>
              <a:off x="3038" y="3336"/>
              <a:ext cx="74" cy="107"/>
            </a:xfrm>
            <a:custGeom>
              <a:avLst/>
              <a:gdLst>
                <a:gd name="T0" fmla="*/ 15 w 31"/>
                <a:gd name="T1" fmla="*/ 44 h 44"/>
                <a:gd name="T2" fmla="*/ 5 w 31"/>
                <a:gd name="T3" fmla="*/ 41 h 44"/>
                <a:gd name="T4" fmla="*/ 0 w 31"/>
                <a:gd name="T5" fmla="*/ 35 h 44"/>
                <a:gd name="T6" fmla="*/ 4 w 31"/>
                <a:gd name="T7" fmla="*/ 21 h 44"/>
                <a:gd name="T8" fmla="*/ 1 w 31"/>
                <a:gd name="T9" fmla="*/ 5 h 44"/>
                <a:gd name="T10" fmla="*/ 14 w 31"/>
                <a:gd name="T11" fmla="*/ 0 h 44"/>
                <a:gd name="T12" fmla="*/ 31 w 31"/>
                <a:gd name="T13" fmla="*/ 22 h 44"/>
                <a:gd name="T14" fmla="*/ 15 w 31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4">
                  <a:moveTo>
                    <a:pt x="15" y="44"/>
                  </a:moveTo>
                  <a:cubicBezTo>
                    <a:pt x="12" y="43"/>
                    <a:pt x="9" y="42"/>
                    <a:pt x="5" y="41"/>
                  </a:cubicBezTo>
                  <a:cubicBezTo>
                    <a:pt x="4" y="39"/>
                    <a:pt x="2" y="37"/>
                    <a:pt x="0" y="35"/>
                  </a:cubicBezTo>
                  <a:cubicBezTo>
                    <a:pt x="2" y="31"/>
                    <a:pt x="4" y="26"/>
                    <a:pt x="4" y="21"/>
                  </a:cubicBezTo>
                  <a:cubicBezTo>
                    <a:pt x="4" y="15"/>
                    <a:pt x="3" y="9"/>
                    <a:pt x="1" y="5"/>
                  </a:cubicBezTo>
                  <a:cubicBezTo>
                    <a:pt x="4" y="2"/>
                    <a:pt x="8" y="0"/>
                    <a:pt x="14" y="0"/>
                  </a:cubicBezTo>
                  <a:cubicBezTo>
                    <a:pt x="26" y="0"/>
                    <a:pt x="31" y="10"/>
                    <a:pt x="31" y="22"/>
                  </a:cubicBezTo>
                  <a:cubicBezTo>
                    <a:pt x="31" y="34"/>
                    <a:pt x="22" y="43"/>
                    <a:pt x="15" y="44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04" name="Freeform 11"/>
            <p:cNvSpPr>
              <a:spLocks/>
            </p:cNvSpPr>
            <p:nvPr/>
          </p:nvSpPr>
          <p:spPr bwMode="auto">
            <a:xfrm>
              <a:off x="3153" y="3434"/>
              <a:ext cx="48" cy="58"/>
            </a:xfrm>
            <a:custGeom>
              <a:avLst/>
              <a:gdLst>
                <a:gd name="T0" fmla="*/ 3 w 20"/>
                <a:gd name="T1" fmla="*/ 23 h 24"/>
                <a:gd name="T2" fmla="*/ 3 w 20"/>
                <a:gd name="T3" fmla="*/ 17 h 24"/>
                <a:gd name="T4" fmla="*/ 0 w 20"/>
                <a:gd name="T5" fmla="*/ 5 h 24"/>
                <a:gd name="T6" fmla="*/ 6 w 20"/>
                <a:gd name="T7" fmla="*/ 0 h 24"/>
                <a:gd name="T8" fmla="*/ 20 w 20"/>
                <a:gd name="T9" fmla="*/ 11 h 24"/>
                <a:gd name="T10" fmla="*/ 20 w 20"/>
                <a:gd name="T11" fmla="*/ 14 h 24"/>
                <a:gd name="T12" fmla="*/ 2 w 20"/>
                <a:gd name="T13" fmla="*/ 24 h 24"/>
                <a:gd name="T14" fmla="*/ 3 w 20"/>
                <a:gd name="T1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4">
                  <a:moveTo>
                    <a:pt x="3" y="23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1"/>
                    <a:pt x="2" y="8"/>
                    <a:pt x="0" y="5"/>
                  </a:cubicBezTo>
                  <a:cubicBezTo>
                    <a:pt x="3" y="3"/>
                    <a:pt x="6" y="0"/>
                    <a:pt x="6" y="0"/>
                  </a:cubicBezTo>
                  <a:cubicBezTo>
                    <a:pt x="15" y="3"/>
                    <a:pt x="20" y="2"/>
                    <a:pt x="20" y="1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9"/>
                    <a:pt x="9" y="23"/>
                    <a:pt x="2" y="24"/>
                  </a:cubicBezTo>
                  <a:lnTo>
                    <a:pt x="3" y="23"/>
                  </a:ln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3114" y="3353"/>
              <a:ext cx="55" cy="86"/>
            </a:xfrm>
            <a:custGeom>
              <a:avLst/>
              <a:gdLst>
                <a:gd name="T0" fmla="*/ 11 w 23"/>
                <a:gd name="T1" fmla="*/ 35 h 35"/>
                <a:gd name="T2" fmla="*/ 4 w 23"/>
                <a:gd name="T3" fmla="*/ 32 h 35"/>
                <a:gd name="T4" fmla="*/ 0 w 23"/>
                <a:gd name="T5" fmla="*/ 28 h 35"/>
                <a:gd name="T6" fmla="*/ 2 w 23"/>
                <a:gd name="T7" fmla="*/ 16 h 35"/>
                <a:gd name="T8" fmla="*/ 1 w 23"/>
                <a:gd name="T9" fmla="*/ 4 h 35"/>
                <a:gd name="T10" fmla="*/ 10 w 23"/>
                <a:gd name="T11" fmla="*/ 0 h 35"/>
                <a:gd name="T12" fmla="*/ 23 w 23"/>
                <a:gd name="T13" fmla="*/ 18 h 35"/>
                <a:gd name="T14" fmla="*/ 11 w 23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5">
                  <a:moveTo>
                    <a:pt x="11" y="35"/>
                  </a:moveTo>
                  <a:cubicBezTo>
                    <a:pt x="9" y="33"/>
                    <a:pt x="6" y="33"/>
                    <a:pt x="4" y="32"/>
                  </a:cubicBezTo>
                  <a:cubicBezTo>
                    <a:pt x="2" y="31"/>
                    <a:pt x="1" y="29"/>
                    <a:pt x="0" y="28"/>
                  </a:cubicBezTo>
                  <a:cubicBezTo>
                    <a:pt x="1" y="24"/>
                    <a:pt x="2" y="20"/>
                    <a:pt x="2" y="16"/>
                  </a:cubicBezTo>
                  <a:cubicBezTo>
                    <a:pt x="2" y="12"/>
                    <a:pt x="2" y="8"/>
                    <a:pt x="1" y="4"/>
                  </a:cubicBezTo>
                  <a:cubicBezTo>
                    <a:pt x="3" y="2"/>
                    <a:pt x="6" y="0"/>
                    <a:pt x="10" y="0"/>
                  </a:cubicBezTo>
                  <a:cubicBezTo>
                    <a:pt x="19" y="0"/>
                    <a:pt x="23" y="8"/>
                    <a:pt x="23" y="18"/>
                  </a:cubicBezTo>
                  <a:cubicBezTo>
                    <a:pt x="23" y="26"/>
                    <a:pt x="16" y="34"/>
                    <a:pt x="11" y="35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2752" y="3436"/>
              <a:ext cx="51" cy="59"/>
            </a:xfrm>
            <a:custGeom>
              <a:avLst/>
              <a:gdLst>
                <a:gd name="T0" fmla="*/ 17 w 21"/>
                <a:gd name="T1" fmla="*/ 23 h 24"/>
                <a:gd name="T2" fmla="*/ 17 w 21"/>
                <a:gd name="T3" fmla="*/ 17 h 24"/>
                <a:gd name="T4" fmla="*/ 21 w 21"/>
                <a:gd name="T5" fmla="*/ 5 h 24"/>
                <a:gd name="T6" fmla="*/ 14 w 21"/>
                <a:gd name="T7" fmla="*/ 0 h 24"/>
                <a:gd name="T8" fmla="*/ 0 w 21"/>
                <a:gd name="T9" fmla="*/ 11 h 24"/>
                <a:gd name="T10" fmla="*/ 0 w 21"/>
                <a:gd name="T11" fmla="*/ 14 h 24"/>
                <a:gd name="T12" fmla="*/ 19 w 21"/>
                <a:gd name="T13" fmla="*/ 24 h 24"/>
                <a:gd name="T14" fmla="*/ 17 w 21"/>
                <a:gd name="T1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4">
                  <a:moveTo>
                    <a:pt x="17" y="23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1"/>
                    <a:pt x="19" y="8"/>
                    <a:pt x="21" y="5"/>
                  </a:cubicBezTo>
                  <a:cubicBezTo>
                    <a:pt x="18" y="3"/>
                    <a:pt x="14" y="0"/>
                    <a:pt x="14" y="0"/>
                  </a:cubicBezTo>
                  <a:cubicBezTo>
                    <a:pt x="5" y="2"/>
                    <a:pt x="0" y="2"/>
                    <a:pt x="0" y="1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9"/>
                    <a:pt x="11" y="23"/>
                    <a:pt x="19" y="24"/>
                  </a:cubicBezTo>
                  <a:lnTo>
                    <a:pt x="17" y="23"/>
                  </a:lnTo>
                  <a:close/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07" name="Freeform 14"/>
            <p:cNvSpPr>
              <a:spLocks/>
            </p:cNvSpPr>
            <p:nvPr/>
          </p:nvSpPr>
          <p:spPr bwMode="auto">
            <a:xfrm>
              <a:off x="2784" y="3356"/>
              <a:ext cx="57" cy="85"/>
            </a:xfrm>
            <a:custGeom>
              <a:avLst/>
              <a:gdLst>
                <a:gd name="T0" fmla="*/ 12 w 24"/>
                <a:gd name="T1" fmla="*/ 35 h 35"/>
                <a:gd name="T2" fmla="*/ 20 w 24"/>
                <a:gd name="T3" fmla="*/ 32 h 35"/>
                <a:gd name="T4" fmla="*/ 24 w 24"/>
                <a:gd name="T5" fmla="*/ 28 h 35"/>
                <a:gd name="T6" fmla="*/ 21 w 24"/>
                <a:gd name="T7" fmla="*/ 16 h 35"/>
                <a:gd name="T8" fmla="*/ 23 w 24"/>
                <a:gd name="T9" fmla="*/ 4 h 35"/>
                <a:gd name="T10" fmla="*/ 13 w 24"/>
                <a:gd name="T11" fmla="*/ 0 h 35"/>
                <a:gd name="T12" fmla="*/ 0 w 24"/>
                <a:gd name="T13" fmla="*/ 18 h 35"/>
                <a:gd name="T14" fmla="*/ 12 w 24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2" y="35"/>
                  </a:moveTo>
                  <a:cubicBezTo>
                    <a:pt x="15" y="33"/>
                    <a:pt x="17" y="33"/>
                    <a:pt x="20" y="32"/>
                  </a:cubicBezTo>
                  <a:cubicBezTo>
                    <a:pt x="21" y="31"/>
                    <a:pt x="22" y="29"/>
                    <a:pt x="24" y="28"/>
                  </a:cubicBezTo>
                  <a:cubicBezTo>
                    <a:pt x="22" y="24"/>
                    <a:pt x="21" y="20"/>
                    <a:pt x="21" y="16"/>
                  </a:cubicBezTo>
                  <a:cubicBezTo>
                    <a:pt x="21" y="12"/>
                    <a:pt x="22" y="8"/>
                    <a:pt x="23" y="4"/>
                  </a:cubicBezTo>
                  <a:cubicBezTo>
                    <a:pt x="21" y="2"/>
                    <a:pt x="18" y="0"/>
                    <a:pt x="13" y="0"/>
                  </a:cubicBezTo>
                  <a:cubicBezTo>
                    <a:pt x="4" y="0"/>
                    <a:pt x="0" y="8"/>
                    <a:pt x="0" y="18"/>
                  </a:cubicBezTo>
                  <a:cubicBezTo>
                    <a:pt x="0" y="26"/>
                    <a:pt x="7" y="34"/>
                    <a:pt x="12" y="35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108" name="Group 17"/>
          <p:cNvGrpSpPr>
            <a:grpSpLocks noChangeAspect="1"/>
          </p:cNvGrpSpPr>
          <p:nvPr/>
        </p:nvGrpSpPr>
        <p:grpSpPr bwMode="auto">
          <a:xfrm>
            <a:off x="4699827" y="2448808"/>
            <a:ext cx="481013" cy="286940"/>
            <a:chOff x="2364" y="3079"/>
            <a:chExt cx="404" cy="241"/>
          </a:xfrm>
        </p:grpSpPr>
        <p:sp>
          <p:nvSpPr>
            <p:cNvPr id="109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364" y="3079"/>
              <a:ext cx="404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10" name="Freeform 18"/>
            <p:cNvSpPr>
              <a:spLocks/>
            </p:cNvSpPr>
            <p:nvPr/>
          </p:nvSpPr>
          <p:spPr bwMode="auto">
            <a:xfrm>
              <a:off x="2566" y="3076"/>
              <a:ext cx="209" cy="244"/>
            </a:xfrm>
            <a:custGeom>
              <a:avLst/>
              <a:gdLst>
                <a:gd name="T0" fmla="*/ 81 w 87"/>
                <a:gd name="T1" fmla="*/ 44 h 100"/>
                <a:gd name="T2" fmla="*/ 10 w 87"/>
                <a:gd name="T3" fmla="*/ 4 h 100"/>
                <a:gd name="T4" fmla="*/ 0 w 87"/>
                <a:gd name="T5" fmla="*/ 10 h 100"/>
                <a:gd name="T6" fmla="*/ 0 w 87"/>
                <a:gd name="T7" fmla="*/ 15 h 100"/>
                <a:gd name="T8" fmla="*/ 45 w 87"/>
                <a:gd name="T9" fmla="*/ 41 h 100"/>
                <a:gd name="T10" fmla="*/ 51 w 87"/>
                <a:gd name="T11" fmla="*/ 50 h 100"/>
                <a:gd name="T12" fmla="*/ 45 w 87"/>
                <a:gd name="T13" fmla="*/ 60 h 100"/>
                <a:gd name="T14" fmla="*/ 0 w 87"/>
                <a:gd name="T15" fmla="*/ 86 h 100"/>
                <a:gd name="T16" fmla="*/ 0 w 87"/>
                <a:gd name="T17" fmla="*/ 91 h 100"/>
                <a:gd name="T18" fmla="*/ 10 w 87"/>
                <a:gd name="T19" fmla="*/ 97 h 100"/>
                <a:gd name="T20" fmla="*/ 81 w 87"/>
                <a:gd name="T21" fmla="*/ 56 h 100"/>
                <a:gd name="T22" fmla="*/ 81 w 87"/>
                <a:gd name="T2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100">
                  <a:moveTo>
                    <a:pt x="81" y="4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5" y="0"/>
                    <a:pt x="0" y="3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43"/>
                    <a:pt x="51" y="47"/>
                    <a:pt x="51" y="50"/>
                  </a:cubicBezTo>
                  <a:cubicBezTo>
                    <a:pt x="51" y="54"/>
                    <a:pt x="49" y="58"/>
                    <a:pt x="45" y="6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8"/>
                    <a:pt x="5" y="100"/>
                    <a:pt x="10" y="9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7" y="53"/>
                    <a:pt x="87" y="48"/>
                    <a:pt x="81" y="44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11" name="Freeform 19"/>
            <p:cNvSpPr>
              <a:spLocks/>
            </p:cNvSpPr>
            <p:nvPr/>
          </p:nvSpPr>
          <p:spPr bwMode="auto">
            <a:xfrm>
              <a:off x="2366" y="3101"/>
              <a:ext cx="313" cy="195"/>
            </a:xfrm>
            <a:custGeom>
              <a:avLst/>
              <a:gdLst>
                <a:gd name="T0" fmla="*/ 125 w 130"/>
                <a:gd name="T1" fmla="*/ 35 h 80"/>
                <a:gd name="T2" fmla="*/ 67 w 130"/>
                <a:gd name="T3" fmla="*/ 1 h 80"/>
                <a:gd name="T4" fmla="*/ 63 w 130"/>
                <a:gd name="T5" fmla="*/ 0 h 80"/>
                <a:gd name="T6" fmla="*/ 58 w 130"/>
                <a:gd name="T7" fmla="*/ 7 h 80"/>
                <a:gd name="T8" fmla="*/ 58 w 130"/>
                <a:gd name="T9" fmla="*/ 27 h 80"/>
                <a:gd name="T10" fmla="*/ 53 w 130"/>
                <a:gd name="T11" fmla="*/ 27 h 80"/>
                <a:gd name="T12" fmla="*/ 12 w 130"/>
                <a:gd name="T13" fmla="*/ 27 h 80"/>
                <a:gd name="T14" fmla="*/ 0 w 130"/>
                <a:gd name="T15" fmla="*/ 39 h 80"/>
                <a:gd name="T16" fmla="*/ 0 w 130"/>
                <a:gd name="T17" fmla="*/ 41 h 80"/>
                <a:gd name="T18" fmla="*/ 12 w 130"/>
                <a:gd name="T19" fmla="*/ 54 h 80"/>
                <a:gd name="T20" fmla="*/ 53 w 130"/>
                <a:gd name="T21" fmla="*/ 54 h 80"/>
                <a:gd name="T22" fmla="*/ 58 w 130"/>
                <a:gd name="T23" fmla="*/ 54 h 80"/>
                <a:gd name="T24" fmla="*/ 58 w 130"/>
                <a:gd name="T25" fmla="*/ 74 h 80"/>
                <a:gd name="T26" fmla="*/ 63 w 130"/>
                <a:gd name="T27" fmla="*/ 80 h 80"/>
                <a:gd name="T28" fmla="*/ 67 w 130"/>
                <a:gd name="T29" fmla="*/ 79 h 80"/>
                <a:gd name="T30" fmla="*/ 125 w 130"/>
                <a:gd name="T31" fmla="*/ 45 h 80"/>
                <a:gd name="T32" fmla="*/ 125 w 130"/>
                <a:gd name="T3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80">
                  <a:moveTo>
                    <a:pt x="125" y="35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5" y="1"/>
                    <a:pt x="64" y="0"/>
                    <a:pt x="63" y="0"/>
                  </a:cubicBezTo>
                  <a:cubicBezTo>
                    <a:pt x="60" y="0"/>
                    <a:pt x="58" y="3"/>
                    <a:pt x="58" y="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5" y="27"/>
                    <a:pt x="0" y="33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8"/>
                    <a:pt x="5" y="54"/>
                    <a:pt x="12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8"/>
                    <a:pt x="60" y="80"/>
                    <a:pt x="63" y="80"/>
                  </a:cubicBezTo>
                  <a:cubicBezTo>
                    <a:pt x="64" y="80"/>
                    <a:pt x="65" y="80"/>
                    <a:pt x="67" y="79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30" y="43"/>
                    <a:pt x="130" y="38"/>
                    <a:pt x="125" y="35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112" name="Group 17"/>
          <p:cNvGrpSpPr>
            <a:grpSpLocks noChangeAspect="1"/>
          </p:cNvGrpSpPr>
          <p:nvPr/>
        </p:nvGrpSpPr>
        <p:grpSpPr bwMode="auto">
          <a:xfrm>
            <a:off x="6103720" y="2448808"/>
            <a:ext cx="481013" cy="286940"/>
            <a:chOff x="2364" y="3079"/>
            <a:chExt cx="404" cy="241"/>
          </a:xfrm>
        </p:grpSpPr>
        <p:sp>
          <p:nvSpPr>
            <p:cNvPr id="11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364" y="3079"/>
              <a:ext cx="404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14" name="Freeform 18"/>
            <p:cNvSpPr>
              <a:spLocks/>
            </p:cNvSpPr>
            <p:nvPr/>
          </p:nvSpPr>
          <p:spPr bwMode="auto">
            <a:xfrm>
              <a:off x="2566" y="3076"/>
              <a:ext cx="209" cy="244"/>
            </a:xfrm>
            <a:custGeom>
              <a:avLst/>
              <a:gdLst>
                <a:gd name="T0" fmla="*/ 81 w 87"/>
                <a:gd name="T1" fmla="*/ 44 h 100"/>
                <a:gd name="T2" fmla="*/ 10 w 87"/>
                <a:gd name="T3" fmla="*/ 4 h 100"/>
                <a:gd name="T4" fmla="*/ 0 w 87"/>
                <a:gd name="T5" fmla="*/ 10 h 100"/>
                <a:gd name="T6" fmla="*/ 0 w 87"/>
                <a:gd name="T7" fmla="*/ 15 h 100"/>
                <a:gd name="T8" fmla="*/ 45 w 87"/>
                <a:gd name="T9" fmla="*/ 41 h 100"/>
                <a:gd name="T10" fmla="*/ 51 w 87"/>
                <a:gd name="T11" fmla="*/ 50 h 100"/>
                <a:gd name="T12" fmla="*/ 45 w 87"/>
                <a:gd name="T13" fmla="*/ 60 h 100"/>
                <a:gd name="T14" fmla="*/ 0 w 87"/>
                <a:gd name="T15" fmla="*/ 86 h 100"/>
                <a:gd name="T16" fmla="*/ 0 w 87"/>
                <a:gd name="T17" fmla="*/ 91 h 100"/>
                <a:gd name="T18" fmla="*/ 10 w 87"/>
                <a:gd name="T19" fmla="*/ 97 h 100"/>
                <a:gd name="T20" fmla="*/ 81 w 87"/>
                <a:gd name="T21" fmla="*/ 56 h 100"/>
                <a:gd name="T22" fmla="*/ 81 w 87"/>
                <a:gd name="T2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100">
                  <a:moveTo>
                    <a:pt x="81" y="4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5" y="0"/>
                    <a:pt x="0" y="3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43"/>
                    <a:pt x="51" y="47"/>
                    <a:pt x="51" y="50"/>
                  </a:cubicBezTo>
                  <a:cubicBezTo>
                    <a:pt x="51" y="54"/>
                    <a:pt x="49" y="58"/>
                    <a:pt x="45" y="6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8"/>
                    <a:pt x="5" y="100"/>
                    <a:pt x="10" y="9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7" y="53"/>
                    <a:pt x="87" y="48"/>
                    <a:pt x="81" y="44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15" name="Freeform 19"/>
            <p:cNvSpPr>
              <a:spLocks/>
            </p:cNvSpPr>
            <p:nvPr/>
          </p:nvSpPr>
          <p:spPr bwMode="auto">
            <a:xfrm>
              <a:off x="2366" y="3101"/>
              <a:ext cx="313" cy="195"/>
            </a:xfrm>
            <a:custGeom>
              <a:avLst/>
              <a:gdLst>
                <a:gd name="T0" fmla="*/ 125 w 130"/>
                <a:gd name="T1" fmla="*/ 35 h 80"/>
                <a:gd name="T2" fmla="*/ 67 w 130"/>
                <a:gd name="T3" fmla="*/ 1 h 80"/>
                <a:gd name="T4" fmla="*/ 63 w 130"/>
                <a:gd name="T5" fmla="*/ 0 h 80"/>
                <a:gd name="T6" fmla="*/ 58 w 130"/>
                <a:gd name="T7" fmla="*/ 7 h 80"/>
                <a:gd name="T8" fmla="*/ 58 w 130"/>
                <a:gd name="T9" fmla="*/ 27 h 80"/>
                <a:gd name="T10" fmla="*/ 53 w 130"/>
                <a:gd name="T11" fmla="*/ 27 h 80"/>
                <a:gd name="T12" fmla="*/ 12 w 130"/>
                <a:gd name="T13" fmla="*/ 27 h 80"/>
                <a:gd name="T14" fmla="*/ 0 w 130"/>
                <a:gd name="T15" fmla="*/ 39 h 80"/>
                <a:gd name="T16" fmla="*/ 0 w 130"/>
                <a:gd name="T17" fmla="*/ 41 h 80"/>
                <a:gd name="T18" fmla="*/ 12 w 130"/>
                <a:gd name="T19" fmla="*/ 54 h 80"/>
                <a:gd name="T20" fmla="*/ 53 w 130"/>
                <a:gd name="T21" fmla="*/ 54 h 80"/>
                <a:gd name="T22" fmla="*/ 58 w 130"/>
                <a:gd name="T23" fmla="*/ 54 h 80"/>
                <a:gd name="T24" fmla="*/ 58 w 130"/>
                <a:gd name="T25" fmla="*/ 74 h 80"/>
                <a:gd name="T26" fmla="*/ 63 w 130"/>
                <a:gd name="T27" fmla="*/ 80 h 80"/>
                <a:gd name="T28" fmla="*/ 67 w 130"/>
                <a:gd name="T29" fmla="*/ 79 h 80"/>
                <a:gd name="T30" fmla="*/ 125 w 130"/>
                <a:gd name="T31" fmla="*/ 45 h 80"/>
                <a:gd name="T32" fmla="*/ 125 w 130"/>
                <a:gd name="T3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80">
                  <a:moveTo>
                    <a:pt x="125" y="35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5" y="1"/>
                    <a:pt x="64" y="0"/>
                    <a:pt x="63" y="0"/>
                  </a:cubicBezTo>
                  <a:cubicBezTo>
                    <a:pt x="60" y="0"/>
                    <a:pt x="58" y="3"/>
                    <a:pt x="58" y="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5" y="27"/>
                    <a:pt x="0" y="33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8"/>
                    <a:pt x="5" y="54"/>
                    <a:pt x="12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8"/>
                    <a:pt x="60" y="80"/>
                    <a:pt x="63" y="80"/>
                  </a:cubicBezTo>
                  <a:cubicBezTo>
                    <a:pt x="64" y="80"/>
                    <a:pt x="65" y="80"/>
                    <a:pt x="67" y="79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30" y="43"/>
                    <a:pt x="130" y="38"/>
                    <a:pt x="125" y="35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116" name="Group 17"/>
          <p:cNvGrpSpPr>
            <a:grpSpLocks noChangeAspect="1"/>
          </p:cNvGrpSpPr>
          <p:nvPr/>
        </p:nvGrpSpPr>
        <p:grpSpPr bwMode="auto">
          <a:xfrm>
            <a:off x="4701514" y="3813717"/>
            <a:ext cx="481013" cy="286940"/>
            <a:chOff x="2364" y="3079"/>
            <a:chExt cx="404" cy="241"/>
          </a:xfrm>
        </p:grpSpPr>
        <p:sp>
          <p:nvSpPr>
            <p:cNvPr id="117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364" y="3079"/>
              <a:ext cx="404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18" name="Freeform 18"/>
            <p:cNvSpPr>
              <a:spLocks/>
            </p:cNvSpPr>
            <p:nvPr/>
          </p:nvSpPr>
          <p:spPr bwMode="auto">
            <a:xfrm>
              <a:off x="2566" y="3076"/>
              <a:ext cx="209" cy="244"/>
            </a:xfrm>
            <a:custGeom>
              <a:avLst/>
              <a:gdLst>
                <a:gd name="T0" fmla="*/ 81 w 87"/>
                <a:gd name="T1" fmla="*/ 44 h 100"/>
                <a:gd name="T2" fmla="*/ 10 w 87"/>
                <a:gd name="T3" fmla="*/ 4 h 100"/>
                <a:gd name="T4" fmla="*/ 0 w 87"/>
                <a:gd name="T5" fmla="*/ 10 h 100"/>
                <a:gd name="T6" fmla="*/ 0 w 87"/>
                <a:gd name="T7" fmla="*/ 15 h 100"/>
                <a:gd name="T8" fmla="*/ 45 w 87"/>
                <a:gd name="T9" fmla="*/ 41 h 100"/>
                <a:gd name="T10" fmla="*/ 51 w 87"/>
                <a:gd name="T11" fmla="*/ 50 h 100"/>
                <a:gd name="T12" fmla="*/ 45 w 87"/>
                <a:gd name="T13" fmla="*/ 60 h 100"/>
                <a:gd name="T14" fmla="*/ 0 w 87"/>
                <a:gd name="T15" fmla="*/ 86 h 100"/>
                <a:gd name="T16" fmla="*/ 0 w 87"/>
                <a:gd name="T17" fmla="*/ 91 h 100"/>
                <a:gd name="T18" fmla="*/ 10 w 87"/>
                <a:gd name="T19" fmla="*/ 97 h 100"/>
                <a:gd name="T20" fmla="*/ 81 w 87"/>
                <a:gd name="T21" fmla="*/ 56 h 100"/>
                <a:gd name="T22" fmla="*/ 81 w 87"/>
                <a:gd name="T2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100">
                  <a:moveTo>
                    <a:pt x="81" y="4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5" y="0"/>
                    <a:pt x="0" y="3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43"/>
                    <a:pt x="51" y="47"/>
                    <a:pt x="51" y="50"/>
                  </a:cubicBezTo>
                  <a:cubicBezTo>
                    <a:pt x="51" y="54"/>
                    <a:pt x="49" y="58"/>
                    <a:pt x="45" y="6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8"/>
                    <a:pt x="5" y="100"/>
                    <a:pt x="10" y="9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7" y="53"/>
                    <a:pt x="87" y="48"/>
                    <a:pt x="81" y="44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19" name="Freeform 19"/>
            <p:cNvSpPr>
              <a:spLocks/>
            </p:cNvSpPr>
            <p:nvPr/>
          </p:nvSpPr>
          <p:spPr bwMode="auto">
            <a:xfrm>
              <a:off x="2366" y="3101"/>
              <a:ext cx="313" cy="195"/>
            </a:xfrm>
            <a:custGeom>
              <a:avLst/>
              <a:gdLst>
                <a:gd name="T0" fmla="*/ 125 w 130"/>
                <a:gd name="T1" fmla="*/ 35 h 80"/>
                <a:gd name="T2" fmla="*/ 67 w 130"/>
                <a:gd name="T3" fmla="*/ 1 h 80"/>
                <a:gd name="T4" fmla="*/ 63 w 130"/>
                <a:gd name="T5" fmla="*/ 0 h 80"/>
                <a:gd name="T6" fmla="*/ 58 w 130"/>
                <a:gd name="T7" fmla="*/ 7 h 80"/>
                <a:gd name="T8" fmla="*/ 58 w 130"/>
                <a:gd name="T9" fmla="*/ 27 h 80"/>
                <a:gd name="T10" fmla="*/ 53 w 130"/>
                <a:gd name="T11" fmla="*/ 27 h 80"/>
                <a:gd name="T12" fmla="*/ 12 w 130"/>
                <a:gd name="T13" fmla="*/ 27 h 80"/>
                <a:gd name="T14" fmla="*/ 0 w 130"/>
                <a:gd name="T15" fmla="*/ 39 h 80"/>
                <a:gd name="T16" fmla="*/ 0 w 130"/>
                <a:gd name="T17" fmla="*/ 41 h 80"/>
                <a:gd name="T18" fmla="*/ 12 w 130"/>
                <a:gd name="T19" fmla="*/ 54 h 80"/>
                <a:gd name="T20" fmla="*/ 53 w 130"/>
                <a:gd name="T21" fmla="*/ 54 h 80"/>
                <a:gd name="T22" fmla="*/ 58 w 130"/>
                <a:gd name="T23" fmla="*/ 54 h 80"/>
                <a:gd name="T24" fmla="*/ 58 w 130"/>
                <a:gd name="T25" fmla="*/ 74 h 80"/>
                <a:gd name="T26" fmla="*/ 63 w 130"/>
                <a:gd name="T27" fmla="*/ 80 h 80"/>
                <a:gd name="T28" fmla="*/ 67 w 130"/>
                <a:gd name="T29" fmla="*/ 79 h 80"/>
                <a:gd name="T30" fmla="*/ 125 w 130"/>
                <a:gd name="T31" fmla="*/ 45 h 80"/>
                <a:gd name="T32" fmla="*/ 125 w 130"/>
                <a:gd name="T3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80">
                  <a:moveTo>
                    <a:pt x="125" y="35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5" y="1"/>
                    <a:pt x="64" y="0"/>
                    <a:pt x="63" y="0"/>
                  </a:cubicBezTo>
                  <a:cubicBezTo>
                    <a:pt x="60" y="0"/>
                    <a:pt x="58" y="3"/>
                    <a:pt x="58" y="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5" y="27"/>
                    <a:pt x="0" y="33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8"/>
                    <a:pt x="5" y="54"/>
                    <a:pt x="12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8"/>
                    <a:pt x="60" y="80"/>
                    <a:pt x="63" y="80"/>
                  </a:cubicBezTo>
                  <a:cubicBezTo>
                    <a:pt x="64" y="80"/>
                    <a:pt x="65" y="80"/>
                    <a:pt x="67" y="79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30" y="43"/>
                    <a:pt x="130" y="38"/>
                    <a:pt x="125" y="35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120" name="Group 17"/>
          <p:cNvGrpSpPr>
            <a:grpSpLocks noChangeAspect="1"/>
          </p:cNvGrpSpPr>
          <p:nvPr/>
        </p:nvGrpSpPr>
        <p:grpSpPr bwMode="auto">
          <a:xfrm>
            <a:off x="6294818" y="3813717"/>
            <a:ext cx="481013" cy="286940"/>
            <a:chOff x="2364" y="3079"/>
            <a:chExt cx="404" cy="241"/>
          </a:xfrm>
        </p:grpSpPr>
        <p:sp>
          <p:nvSpPr>
            <p:cNvPr id="121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364" y="3079"/>
              <a:ext cx="404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22" name="Freeform 18"/>
            <p:cNvSpPr>
              <a:spLocks/>
            </p:cNvSpPr>
            <p:nvPr/>
          </p:nvSpPr>
          <p:spPr bwMode="auto">
            <a:xfrm>
              <a:off x="2566" y="3076"/>
              <a:ext cx="209" cy="244"/>
            </a:xfrm>
            <a:custGeom>
              <a:avLst/>
              <a:gdLst>
                <a:gd name="T0" fmla="*/ 81 w 87"/>
                <a:gd name="T1" fmla="*/ 44 h 100"/>
                <a:gd name="T2" fmla="*/ 10 w 87"/>
                <a:gd name="T3" fmla="*/ 4 h 100"/>
                <a:gd name="T4" fmla="*/ 0 w 87"/>
                <a:gd name="T5" fmla="*/ 10 h 100"/>
                <a:gd name="T6" fmla="*/ 0 w 87"/>
                <a:gd name="T7" fmla="*/ 15 h 100"/>
                <a:gd name="T8" fmla="*/ 45 w 87"/>
                <a:gd name="T9" fmla="*/ 41 h 100"/>
                <a:gd name="T10" fmla="*/ 51 w 87"/>
                <a:gd name="T11" fmla="*/ 50 h 100"/>
                <a:gd name="T12" fmla="*/ 45 w 87"/>
                <a:gd name="T13" fmla="*/ 60 h 100"/>
                <a:gd name="T14" fmla="*/ 0 w 87"/>
                <a:gd name="T15" fmla="*/ 86 h 100"/>
                <a:gd name="T16" fmla="*/ 0 w 87"/>
                <a:gd name="T17" fmla="*/ 91 h 100"/>
                <a:gd name="T18" fmla="*/ 10 w 87"/>
                <a:gd name="T19" fmla="*/ 97 h 100"/>
                <a:gd name="T20" fmla="*/ 81 w 87"/>
                <a:gd name="T21" fmla="*/ 56 h 100"/>
                <a:gd name="T22" fmla="*/ 81 w 87"/>
                <a:gd name="T2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100">
                  <a:moveTo>
                    <a:pt x="81" y="4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5" y="0"/>
                    <a:pt x="0" y="3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43"/>
                    <a:pt x="51" y="47"/>
                    <a:pt x="51" y="50"/>
                  </a:cubicBezTo>
                  <a:cubicBezTo>
                    <a:pt x="51" y="54"/>
                    <a:pt x="49" y="58"/>
                    <a:pt x="45" y="6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8"/>
                    <a:pt x="5" y="100"/>
                    <a:pt x="10" y="9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7" y="53"/>
                    <a:pt x="87" y="48"/>
                    <a:pt x="81" y="44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23" name="Freeform 19"/>
            <p:cNvSpPr>
              <a:spLocks/>
            </p:cNvSpPr>
            <p:nvPr/>
          </p:nvSpPr>
          <p:spPr bwMode="auto">
            <a:xfrm>
              <a:off x="2366" y="3101"/>
              <a:ext cx="313" cy="195"/>
            </a:xfrm>
            <a:custGeom>
              <a:avLst/>
              <a:gdLst>
                <a:gd name="T0" fmla="*/ 125 w 130"/>
                <a:gd name="T1" fmla="*/ 35 h 80"/>
                <a:gd name="T2" fmla="*/ 67 w 130"/>
                <a:gd name="T3" fmla="*/ 1 h 80"/>
                <a:gd name="T4" fmla="*/ 63 w 130"/>
                <a:gd name="T5" fmla="*/ 0 h 80"/>
                <a:gd name="T6" fmla="*/ 58 w 130"/>
                <a:gd name="T7" fmla="*/ 7 h 80"/>
                <a:gd name="T8" fmla="*/ 58 w 130"/>
                <a:gd name="T9" fmla="*/ 27 h 80"/>
                <a:gd name="T10" fmla="*/ 53 w 130"/>
                <a:gd name="T11" fmla="*/ 27 h 80"/>
                <a:gd name="T12" fmla="*/ 12 w 130"/>
                <a:gd name="T13" fmla="*/ 27 h 80"/>
                <a:gd name="T14" fmla="*/ 0 w 130"/>
                <a:gd name="T15" fmla="*/ 39 h 80"/>
                <a:gd name="T16" fmla="*/ 0 w 130"/>
                <a:gd name="T17" fmla="*/ 41 h 80"/>
                <a:gd name="T18" fmla="*/ 12 w 130"/>
                <a:gd name="T19" fmla="*/ 54 h 80"/>
                <a:gd name="T20" fmla="*/ 53 w 130"/>
                <a:gd name="T21" fmla="*/ 54 h 80"/>
                <a:gd name="T22" fmla="*/ 58 w 130"/>
                <a:gd name="T23" fmla="*/ 54 h 80"/>
                <a:gd name="T24" fmla="*/ 58 w 130"/>
                <a:gd name="T25" fmla="*/ 74 h 80"/>
                <a:gd name="T26" fmla="*/ 63 w 130"/>
                <a:gd name="T27" fmla="*/ 80 h 80"/>
                <a:gd name="T28" fmla="*/ 67 w 130"/>
                <a:gd name="T29" fmla="*/ 79 h 80"/>
                <a:gd name="T30" fmla="*/ 125 w 130"/>
                <a:gd name="T31" fmla="*/ 45 h 80"/>
                <a:gd name="T32" fmla="*/ 125 w 130"/>
                <a:gd name="T3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80">
                  <a:moveTo>
                    <a:pt x="125" y="35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5" y="1"/>
                    <a:pt x="64" y="0"/>
                    <a:pt x="63" y="0"/>
                  </a:cubicBezTo>
                  <a:cubicBezTo>
                    <a:pt x="60" y="0"/>
                    <a:pt x="58" y="3"/>
                    <a:pt x="58" y="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5" y="27"/>
                    <a:pt x="0" y="33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8"/>
                    <a:pt x="5" y="54"/>
                    <a:pt x="12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8"/>
                    <a:pt x="60" y="80"/>
                    <a:pt x="63" y="80"/>
                  </a:cubicBezTo>
                  <a:cubicBezTo>
                    <a:pt x="64" y="80"/>
                    <a:pt x="65" y="80"/>
                    <a:pt x="67" y="79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30" y="43"/>
                    <a:pt x="130" y="38"/>
                    <a:pt x="125" y="35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124" name="Group 17"/>
          <p:cNvGrpSpPr>
            <a:grpSpLocks noChangeAspect="1"/>
          </p:cNvGrpSpPr>
          <p:nvPr/>
        </p:nvGrpSpPr>
        <p:grpSpPr bwMode="auto">
          <a:xfrm rot="16200000">
            <a:off x="3487072" y="3908585"/>
            <a:ext cx="165387" cy="98659"/>
            <a:chOff x="2364" y="3079"/>
            <a:chExt cx="404" cy="241"/>
          </a:xfrm>
        </p:grpSpPr>
        <p:sp>
          <p:nvSpPr>
            <p:cNvPr id="125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364" y="3079"/>
              <a:ext cx="404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26" name="Freeform 18"/>
            <p:cNvSpPr>
              <a:spLocks/>
            </p:cNvSpPr>
            <p:nvPr/>
          </p:nvSpPr>
          <p:spPr bwMode="auto">
            <a:xfrm>
              <a:off x="2566" y="3076"/>
              <a:ext cx="209" cy="244"/>
            </a:xfrm>
            <a:custGeom>
              <a:avLst/>
              <a:gdLst>
                <a:gd name="T0" fmla="*/ 81 w 87"/>
                <a:gd name="T1" fmla="*/ 44 h 100"/>
                <a:gd name="T2" fmla="*/ 10 w 87"/>
                <a:gd name="T3" fmla="*/ 4 h 100"/>
                <a:gd name="T4" fmla="*/ 0 w 87"/>
                <a:gd name="T5" fmla="*/ 10 h 100"/>
                <a:gd name="T6" fmla="*/ 0 w 87"/>
                <a:gd name="T7" fmla="*/ 15 h 100"/>
                <a:gd name="T8" fmla="*/ 45 w 87"/>
                <a:gd name="T9" fmla="*/ 41 h 100"/>
                <a:gd name="T10" fmla="*/ 51 w 87"/>
                <a:gd name="T11" fmla="*/ 50 h 100"/>
                <a:gd name="T12" fmla="*/ 45 w 87"/>
                <a:gd name="T13" fmla="*/ 60 h 100"/>
                <a:gd name="T14" fmla="*/ 0 w 87"/>
                <a:gd name="T15" fmla="*/ 86 h 100"/>
                <a:gd name="T16" fmla="*/ 0 w 87"/>
                <a:gd name="T17" fmla="*/ 91 h 100"/>
                <a:gd name="T18" fmla="*/ 10 w 87"/>
                <a:gd name="T19" fmla="*/ 97 h 100"/>
                <a:gd name="T20" fmla="*/ 81 w 87"/>
                <a:gd name="T21" fmla="*/ 56 h 100"/>
                <a:gd name="T22" fmla="*/ 81 w 87"/>
                <a:gd name="T2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100">
                  <a:moveTo>
                    <a:pt x="81" y="4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5" y="0"/>
                    <a:pt x="0" y="3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43"/>
                    <a:pt x="51" y="47"/>
                    <a:pt x="51" y="50"/>
                  </a:cubicBezTo>
                  <a:cubicBezTo>
                    <a:pt x="51" y="54"/>
                    <a:pt x="49" y="58"/>
                    <a:pt x="45" y="6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8"/>
                    <a:pt x="5" y="100"/>
                    <a:pt x="10" y="9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7" y="53"/>
                    <a:pt x="87" y="48"/>
                    <a:pt x="81" y="44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127" name="Freeform 19"/>
            <p:cNvSpPr>
              <a:spLocks/>
            </p:cNvSpPr>
            <p:nvPr/>
          </p:nvSpPr>
          <p:spPr bwMode="auto">
            <a:xfrm>
              <a:off x="2366" y="3101"/>
              <a:ext cx="313" cy="195"/>
            </a:xfrm>
            <a:custGeom>
              <a:avLst/>
              <a:gdLst>
                <a:gd name="T0" fmla="*/ 125 w 130"/>
                <a:gd name="T1" fmla="*/ 35 h 80"/>
                <a:gd name="T2" fmla="*/ 67 w 130"/>
                <a:gd name="T3" fmla="*/ 1 h 80"/>
                <a:gd name="T4" fmla="*/ 63 w 130"/>
                <a:gd name="T5" fmla="*/ 0 h 80"/>
                <a:gd name="T6" fmla="*/ 58 w 130"/>
                <a:gd name="T7" fmla="*/ 7 h 80"/>
                <a:gd name="T8" fmla="*/ 58 w 130"/>
                <a:gd name="T9" fmla="*/ 27 h 80"/>
                <a:gd name="T10" fmla="*/ 53 w 130"/>
                <a:gd name="T11" fmla="*/ 27 h 80"/>
                <a:gd name="T12" fmla="*/ 12 w 130"/>
                <a:gd name="T13" fmla="*/ 27 h 80"/>
                <a:gd name="T14" fmla="*/ 0 w 130"/>
                <a:gd name="T15" fmla="*/ 39 h 80"/>
                <a:gd name="T16" fmla="*/ 0 w 130"/>
                <a:gd name="T17" fmla="*/ 41 h 80"/>
                <a:gd name="T18" fmla="*/ 12 w 130"/>
                <a:gd name="T19" fmla="*/ 54 h 80"/>
                <a:gd name="T20" fmla="*/ 53 w 130"/>
                <a:gd name="T21" fmla="*/ 54 h 80"/>
                <a:gd name="T22" fmla="*/ 58 w 130"/>
                <a:gd name="T23" fmla="*/ 54 h 80"/>
                <a:gd name="T24" fmla="*/ 58 w 130"/>
                <a:gd name="T25" fmla="*/ 74 h 80"/>
                <a:gd name="T26" fmla="*/ 63 w 130"/>
                <a:gd name="T27" fmla="*/ 80 h 80"/>
                <a:gd name="T28" fmla="*/ 67 w 130"/>
                <a:gd name="T29" fmla="*/ 79 h 80"/>
                <a:gd name="T30" fmla="*/ 125 w 130"/>
                <a:gd name="T31" fmla="*/ 45 h 80"/>
                <a:gd name="T32" fmla="*/ 125 w 130"/>
                <a:gd name="T3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80">
                  <a:moveTo>
                    <a:pt x="125" y="35"/>
                  </a:moveTo>
                  <a:cubicBezTo>
                    <a:pt x="67" y="1"/>
                    <a:pt x="67" y="1"/>
                    <a:pt x="67" y="1"/>
                  </a:cubicBezTo>
                  <a:cubicBezTo>
                    <a:pt x="65" y="1"/>
                    <a:pt x="64" y="0"/>
                    <a:pt x="63" y="0"/>
                  </a:cubicBezTo>
                  <a:cubicBezTo>
                    <a:pt x="60" y="0"/>
                    <a:pt x="58" y="3"/>
                    <a:pt x="58" y="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5" y="27"/>
                    <a:pt x="0" y="33"/>
                    <a:pt x="0" y="3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8"/>
                    <a:pt x="5" y="54"/>
                    <a:pt x="12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8"/>
                    <a:pt x="60" y="80"/>
                    <a:pt x="63" y="80"/>
                  </a:cubicBezTo>
                  <a:cubicBezTo>
                    <a:pt x="64" y="80"/>
                    <a:pt x="65" y="80"/>
                    <a:pt x="67" y="79"/>
                  </a:cubicBezTo>
                  <a:cubicBezTo>
                    <a:pt x="125" y="45"/>
                    <a:pt x="125" y="45"/>
                    <a:pt x="125" y="45"/>
                  </a:cubicBezTo>
                  <a:cubicBezTo>
                    <a:pt x="130" y="43"/>
                    <a:pt x="130" y="38"/>
                    <a:pt x="125" y="35"/>
                  </a:cubicBezTo>
                </a:path>
              </a:pathLst>
            </a:custGeom>
            <a:solidFill>
              <a:srgbClr val="2E3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128" name="Gruppierung 99"/>
          <p:cNvGrpSpPr/>
          <p:nvPr/>
        </p:nvGrpSpPr>
        <p:grpSpPr>
          <a:xfrm>
            <a:off x="4172741" y="3780884"/>
            <a:ext cx="253009" cy="357940"/>
            <a:chOff x="5461000" y="4435476"/>
            <a:chExt cx="409575" cy="579438"/>
          </a:xfrm>
          <a:solidFill>
            <a:schemeClr val="bg1"/>
          </a:solidFill>
        </p:grpSpPr>
        <p:sp>
          <p:nvSpPr>
            <p:cNvPr id="129" name="Freeform 203"/>
            <p:cNvSpPr>
              <a:spLocks/>
            </p:cNvSpPr>
            <p:nvPr/>
          </p:nvSpPr>
          <p:spPr bwMode="auto">
            <a:xfrm>
              <a:off x="5665788" y="4932364"/>
              <a:ext cx="0" cy="4763"/>
            </a:xfrm>
            <a:custGeom>
              <a:avLst/>
              <a:gdLst>
                <a:gd name="T0" fmla="*/ 2 w 2"/>
                <a:gd name="T1" fmla="*/ 0 h 10"/>
                <a:gd name="T2" fmla="*/ 0 w 2"/>
                <a:gd name="T3" fmla="*/ 10 h 10"/>
                <a:gd name="T4" fmla="*/ 2 w 2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0">
                  <a:moveTo>
                    <a:pt x="2" y="0"/>
                  </a:moveTo>
                  <a:cubicBezTo>
                    <a:pt x="2" y="1"/>
                    <a:pt x="1" y="6"/>
                    <a:pt x="0" y="10"/>
                  </a:cubicBezTo>
                  <a:cubicBezTo>
                    <a:pt x="1" y="4"/>
                    <a:pt x="2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130" name="Freeform 204"/>
            <p:cNvSpPr>
              <a:spLocks/>
            </p:cNvSpPr>
            <p:nvPr/>
          </p:nvSpPr>
          <p:spPr bwMode="auto">
            <a:xfrm>
              <a:off x="5665788" y="4938714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131" name="Freeform 206"/>
            <p:cNvSpPr>
              <a:spLocks noEditPoints="1"/>
            </p:cNvSpPr>
            <p:nvPr/>
          </p:nvSpPr>
          <p:spPr bwMode="auto">
            <a:xfrm>
              <a:off x="5461000" y="4578351"/>
              <a:ext cx="409575" cy="436563"/>
            </a:xfrm>
            <a:custGeom>
              <a:avLst/>
              <a:gdLst>
                <a:gd name="T0" fmla="*/ 392 w 910"/>
                <a:gd name="T1" fmla="*/ 971 h 971"/>
                <a:gd name="T2" fmla="*/ 890 w 910"/>
                <a:gd name="T3" fmla="*/ 0 h 971"/>
                <a:gd name="T4" fmla="*/ 824 w 910"/>
                <a:gd name="T5" fmla="*/ 114 h 971"/>
                <a:gd name="T6" fmla="*/ 763 w 910"/>
                <a:gd name="T7" fmla="*/ 197 h 971"/>
                <a:gd name="T8" fmla="*/ 671 w 910"/>
                <a:gd name="T9" fmla="*/ 0 h 971"/>
                <a:gd name="T10" fmla="*/ 210 w 910"/>
                <a:gd name="T11" fmla="*/ 135 h 971"/>
                <a:gd name="T12" fmla="*/ 147 w 910"/>
                <a:gd name="T13" fmla="*/ 198 h 971"/>
                <a:gd name="T14" fmla="*/ 99 w 910"/>
                <a:gd name="T15" fmla="*/ 178 h 971"/>
                <a:gd name="T16" fmla="*/ 108 w 910"/>
                <a:gd name="T17" fmla="*/ 0 h 971"/>
                <a:gd name="T18" fmla="*/ 0 w 910"/>
                <a:gd name="T19" fmla="*/ 971 h 971"/>
                <a:gd name="T20" fmla="*/ 45 w 910"/>
                <a:gd name="T21" fmla="*/ 803 h 971"/>
                <a:gd name="T22" fmla="*/ 157 w 910"/>
                <a:gd name="T23" fmla="*/ 730 h 971"/>
                <a:gd name="T24" fmla="*/ 215 w 910"/>
                <a:gd name="T25" fmla="*/ 768 h 971"/>
                <a:gd name="T26" fmla="*/ 166 w 910"/>
                <a:gd name="T27" fmla="*/ 829 h 971"/>
                <a:gd name="T28" fmla="*/ 66 w 910"/>
                <a:gd name="T29" fmla="*/ 945 h 971"/>
                <a:gd name="T30" fmla="*/ 130 w 910"/>
                <a:gd name="T31" fmla="*/ 916 h 971"/>
                <a:gd name="T32" fmla="*/ 186 w 910"/>
                <a:gd name="T33" fmla="*/ 971 h 971"/>
                <a:gd name="T34" fmla="*/ 227 w 910"/>
                <a:gd name="T35" fmla="*/ 964 h 971"/>
                <a:gd name="T36" fmla="*/ 141 w 910"/>
                <a:gd name="T37" fmla="*/ 889 h 971"/>
                <a:gd name="T38" fmla="*/ 220 w 910"/>
                <a:gd name="T39" fmla="*/ 833 h 971"/>
                <a:gd name="T40" fmla="*/ 379 w 910"/>
                <a:gd name="T41" fmla="*/ 868 h 971"/>
                <a:gd name="T42" fmla="*/ 337 w 910"/>
                <a:gd name="T43" fmla="*/ 828 h 971"/>
                <a:gd name="T44" fmla="*/ 358 w 910"/>
                <a:gd name="T45" fmla="*/ 712 h 971"/>
                <a:gd name="T46" fmla="*/ 462 w 910"/>
                <a:gd name="T47" fmla="*/ 776 h 971"/>
                <a:gd name="T48" fmla="*/ 501 w 910"/>
                <a:gd name="T49" fmla="*/ 919 h 971"/>
                <a:gd name="T50" fmla="*/ 344 w 910"/>
                <a:gd name="T51" fmla="*/ 689 h 971"/>
                <a:gd name="T52" fmla="*/ 305 w 910"/>
                <a:gd name="T53" fmla="*/ 840 h 971"/>
                <a:gd name="T54" fmla="*/ 227 w 910"/>
                <a:gd name="T55" fmla="*/ 799 h 971"/>
                <a:gd name="T56" fmla="*/ 249 w 910"/>
                <a:gd name="T57" fmla="*/ 655 h 971"/>
                <a:gd name="T58" fmla="*/ 229 w 910"/>
                <a:gd name="T59" fmla="*/ 654 h 971"/>
                <a:gd name="T60" fmla="*/ 161 w 910"/>
                <a:gd name="T61" fmla="*/ 701 h 971"/>
                <a:gd name="T62" fmla="*/ 106 w 910"/>
                <a:gd name="T63" fmla="*/ 682 h 971"/>
                <a:gd name="T64" fmla="*/ 164 w 910"/>
                <a:gd name="T65" fmla="*/ 513 h 971"/>
                <a:gd name="T66" fmla="*/ 317 w 910"/>
                <a:gd name="T67" fmla="*/ 528 h 971"/>
                <a:gd name="T68" fmla="*/ 344 w 910"/>
                <a:gd name="T69" fmla="*/ 6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0" h="971">
                  <a:moveTo>
                    <a:pt x="414" y="964"/>
                  </a:moveTo>
                  <a:cubicBezTo>
                    <a:pt x="414" y="964"/>
                    <a:pt x="406" y="968"/>
                    <a:pt x="392" y="971"/>
                  </a:cubicBezTo>
                  <a:cubicBezTo>
                    <a:pt x="910" y="971"/>
                    <a:pt x="910" y="971"/>
                    <a:pt x="910" y="971"/>
                  </a:cubicBezTo>
                  <a:cubicBezTo>
                    <a:pt x="890" y="0"/>
                    <a:pt x="890" y="0"/>
                    <a:pt x="890" y="0"/>
                  </a:cubicBezTo>
                  <a:cubicBezTo>
                    <a:pt x="802" y="0"/>
                    <a:pt x="802" y="0"/>
                    <a:pt x="802" y="0"/>
                  </a:cubicBezTo>
                  <a:cubicBezTo>
                    <a:pt x="811" y="36"/>
                    <a:pt x="819" y="73"/>
                    <a:pt x="824" y="114"/>
                  </a:cubicBezTo>
                  <a:cubicBezTo>
                    <a:pt x="829" y="145"/>
                    <a:pt x="818" y="165"/>
                    <a:pt x="809" y="176"/>
                  </a:cubicBezTo>
                  <a:cubicBezTo>
                    <a:pt x="797" y="189"/>
                    <a:pt x="780" y="197"/>
                    <a:pt x="763" y="197"/>
                  </a:cubicBezTo>
                  <a:cubicBezTo>
                    <a:pt x="729" y="197"/>
                    <a:pt x="702" y="171"/>
                    <a:pt x="700" y="137"/>
                  </a:cubicBezTo>
                  <a:cubicBezTo>
                    <a:pt x="695" y="91"/>
                    <a:pt x="685" y="44"/>
                    <a:pt x="671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25" y="42"/>
                    <a:pt x="215" y="88"/>
                    <a:pt x="210" y="135"/>
                  </a:cubicBezTo>
                  <a:cubicBezTo>
                    <a:pt x="206" y="182"/>
                    <a:pt x="175" y="198"/>
                    <a:pt x="147" y="198"/>
                  </a:cubicBezTo>
                  <a:cubicBezTo>
                    <a:pt x="147" y="198"/>
                    <a:pt x="147" y="198"/>
                    <a:pt x="147" y="198"/>
                  </a:cubicBezTo>
                  <a:cubicBezTo>
                    <a:pt x="146" y="198"/>
                    <a:pt x="146" y="198"/>
                    <a:pt x="146" y="198"/>
                  </a:cubicBezTo>
                  <a:cubicBezTo>
                    <a:pt x="126" y="197"/>
                    <a:pt x="110" y="190"/>
                    <a:pt x="99" y="178"/>
                  </a:cubicBezTo>
                  <a:cubicBezTo>
                    <a:pt x="83" y="159"/>
                    <a:pt x="84" y="136"/>
                    <a:pt x="85" y="120"/>
                  </a:cubicBezTo>
                  <a:cubicBezTo>
                    <a:pt x="90" y="80"/>
                    <a:pt x="97" y="40"/>
                    <a:pt x="10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971"/>
                    <a:pt x="0" y="971"/>
                    <a:pt x="0" y="971"/>
                  </a:cubicBezTo>
                  <a:cubicBezTo>
                    <a:pt x="2" y="852"/>
                    <a:pt x="2" y="852"/>
                    <a:pt x="2" y="852"/>
                  </a:cubicBezTo>
                  <a:cubicBezTo>
                    <a:pt x="13" y="838"/>
                    <a:pt x="27" y="821"/>
                    <a:pt x="45" y="803"/>
                  </a:cubicBezTo>
                  <a:cubicBezTo>
                    <a:pt x="45" y="803"/>
                    <a:pt x="64" y="786"/>
                    <a:pt x="95" y="763"/>
                  </a:cubicBezTo>
                  <a:cubicBezTo>
                    <a:pt x="95" y="763"/>
                    <a:pt x="123" y="744"/>
                    <a:pt x="157" y="730"/>
                  </a:cubicBezTo>
                  <a:cubicBezTo>
                    <a:pt x="183" y="719"/>
                    <a:pt x="223" y="713"/>
                    <a:pt x="223" y="713"/>
                  </a:cubicBezTo>
                  <a:cubicBezTo>
                    <a:pt x="223" y="713"/>
                    <a:pt x="221" y="744"/>
                    <a:pt x="215" y="768"/>
                  </a:cubicBezTo>
                  <a:cubicBezTo>
                    <a:pt x="208" y="791"/>
                    <a:pt x="200" y="813"/>
                    <a:pt x="200" y="813"/>
                  </a:cubicBezTo>
                  <a:cubicBezTo>
                    <a:pt x="200" y="813"/>
                    <a:pt x="178" y="822"/>
                    <a:pt x="166" y="829"/>
                  </a:cubicBezTo>
                  <a:cubicBezTo>
                    <a:pt x="154" y="835"/>
                    <a:pt x="127" y="857"/>
                    <a:pt x="102" y="889"/>
                  </a:cubicBezTo>
                  <a:cubicBezTo>
                    <a:pt x="86" y="911"/>
                    <a:pt x="66" y="945"/>
                    <a:pt x="66" y="945"/>
                  </a:cubicBezTo>
                  <a:cubicBezTo>
                    <a:pt x="66" y="945"/>
                    <a:pt x="87" y="938"/>
                    <a:pt x="103" y="933"/>
                  </a:cubicBezTo>
                  <a:cubicBezTo>
                    <a:pt x="124" y="925"/>
                    <a:pt x="130" y="916"/>
                    <a:pt x="130" y="916"/>
                  </a:cubicBezTo>
                  <a:cubicBezTo>
                    <a:pt x="130" y="916"/>
                    <a:pt x="140" y="938"/>
                    <a:pt x="160" y="954"/>
                  </a:cubicBezTo>
                  <a:cubicBezTo>
                    <a:pt x="168" y="961"/>
                    <a:pt x="178" y="967"/>
                    <a:pt x="186" y="971"/>
                  </a:cubicBezTo>
                  <a:cubicBezTo>
                    <a:pt x="245" y="971"/>
                    <a:pt x="245" y="971"/>
                    <a:pt x="245" y="971"/>
                  </a:cubicBezTo>
                  <a:cubicBezTo>
                    <a:pt x="239" y="969"/>
                    <a:pt x="233" y="967"/>
                    <a:pt x="227" y="964"/>
                  </a:cubicBezTo>
                  <a:cubicBezTo>
                    <a:pt x="227" y="964"/>
                    <a:pt x="197" y="953"/>
                    <a:pt x="174" y="932"/>
                  </a:cubicBezTo>
                  <a:cubicBezTo>
                    <a:pt x="151" y="911"/>
                    <a:pt x="141" y="889"/>
                    <a:pt x="141" y="889"/>
                  </a:cubicBezTo>
                  <a:cubicBezTo>
                    <a:pt x="141" y="889"/>
                    <a:pt x="162" y="865"/>
                    <a:pt x="175" y="855"/>
                  </a:cubicBezTo>
                  <a:cubicBezTo>
                    <a:pt x="194" y="841"/>
                    <a:pt x="220" y="833"/>
                    <a:pt x="220" y="833"/>
                  </a:cubicBezTo>
                  <a:cubicBezTo>
                    <a:pt x="220" y="833"/>
                    <a:pt x="246" y="865"/>
                    <a:pt x="283" y="873"/>
                  </a:cubicBezTo>
                  <a:cubicBezTo>
                    <a:pt x="342" y="885"/>
                    <a:pt x="379" y="868"/>
                    <a:pt x="379" y="868"/>
                  </a:cubicBezTo>
                  <a:cubicBezTo>
                    <a:pt x="379" y="868"/>
                    <a:pt x="377" y="855"/>
                    <a:pt x="363" y="842"/>
                  </a:cubicBezTo>
                  <a:cubicBezTo>
                    <a:pt x="351" y="831"/>
                    <a:pt x="337" y="828"/>
                    <a:pt x="337" y="828"/>
                  </a:cubicBezTo>
                  <a:cubicBezTo>
                    <a:pt x="337" y="828"/>
                    <a:pt x="346" y="800"/>
                    <a:pt x="351" y="772"/>
                  </a:cubicBezTo>
                  <a:cubicBezTo>
                    <a:pt x="360" y="722"/>
                    <a:pt x="358" y="712"/>
                    <a:pt x="358" y="712"/>
                  </a:cubicBezTo>
                  <a:cubicBezTo>
                    <a:pt x="367" y="715"/>
                    <a:pt x="384" y="718"/>
                    <a:pt x="396" y="723"/>
                  </a:cubicBezTo>
                  <a:cubicBezTo>
                    <a:pt x="396" y="723"/>
                    <a:pt x="433" y="739"/>
                    <a:pt x="462" y="776"/>
                  </a:cubicBezTo>
                  <a:cubicBezTo>
                    <a:pt x="462" y="776"/>
                    <a:pt x="486" y="808"/>
                    <a:pt x="493" y="844"/>
                  </a:cubicBezTo>
                  <a:cubicBezTo>
                    <a:pt x="493" y="844"/>
                    <a:pt x="504" y="880"/>
                    <a:pt x="501" y="919"/>
                  </a:cubicBezTo>
                  <a:cubicBezTo>
                    <a:pt x="501" y="919"/>
                    <a:pt x="458" y="949"/>
                    <a:pt x="414" y="964"/>
                  </a:cubicBezTo>
                  <a:moveTo>
                    <a:pt x="344" y="689"/>
                  </a:moveTo>
                  <a:cubicBezTo>
                    <a:pt x="331" y="762"/>
                    <a:pt x="331" y="762"/>
                    <a:pt x="331" y="762"/>
                  </a:cubicBezTo>
                  <a:cubicBezTo>
                    <a:pt x="313" y="834"/>
                    <a:pt x="305" y="840"/>
                    <a:pt x="305" y="840"/>
                  </a:cubicBezTo>
                  <a:cubicBezTo>
                    <a:pt x="305" y="840"/>
                    <a:pt x="284" y="837"/>
                    <a:pt x="261" y="825"/>
                  </a:cubicBezTo>
                  <a:cubicBezTo>
                    <a:pt x="238" y="812"/>
                    <a:pt x="227" y="799"/>
                    <a:pt x="227" y="799"/>
                  </a:cubicBezTo>
                  <a:cubicBezTo>
                    <a:pt x="227" y="799"/>
                    <a:pt x="243" y="772"/>
                    <a:pt x="250" y="721"/>
                  </a:cubicBezTo>
                  <a:cubicBezTo>
                    <a:pt x="254" y="690"/>
                    <a:pt x="251" y="669"/>
                    <a:pt x="249" y="655"/>
                  </a:cubicBezTo>
                  <a:cubicBezTo>
                    <a:pt x="247" y="641"/>
                    <a:pt x="239" y="623"/>
                    <a:pt x="239" y="623"/>
                  </a:cubicBezTo>
                  <a:cubicBezTo>
                    <a:pt x="239" y="623"/>
                    <a:pt x="231" y="645"/>
                    <a:pt x="229" y="654"/>
                  </a:cubicBezTo>
                  <a:cubicBezTo>
                    <a:pt x="227" y="663"/>
                    <a:pt x="223" y="685"/>
                    <a:pt x="223" y="685"/>
                  </a:cubicBezTo>
                  <a:cubicBezTo>
                    <a:pt x="223" y="685"/>
                    <a:pt x="194" y="686"/>
                    <a:pt x="161" y="701"/>
                  </a:cubicBezTo>
                  <a:cubicBezTo>
                    <a:pt x="131" y="713"/>
                    <a:pt x="107" y="734"/>
                    <a:pt x="107" y="733"/>
                  </a:cubicBezTo>
                  <a:cubicBezTo>
                    <a:pt x="106" y="722"/>
                    <a:pt x="105" y="704"/>
                    <a:pt x="106" y="682"/>
                  </a:cubicBezTo>
                  <a:cubicBezTo>
                    <a:pt x="106" y="682"/>
                    <a:pt x="108" y="640"/>
                    <a:pt x="118" y="607"/>
                  </a:cubicBezTo>
                  <a:cubicBezTo>
                    <a:pt x="118" y="607"/>
                    <a:pt x="132" y="556"/>
                    <a:pt x="164" y="513"/>
                  </a:cubicBezTo>
                  <a:cubicBezTo>
                    <a:pt x="164" y="513"/>
                    <a:pt x="204" y="460"/>
                    <a:pt x="244" y="438"/>
                  </a:cubicBezTo>
                  <a:cubicBezTo>
                    <a:pt x="244" y="438"/>
                    <a:pt x="290" y="471"/>
                    <a:pt x="317" y="528"/>
                  </a:cubicBezTo>
                  <a:cubicBezTo>
                    <a:pt x="317" y="528"/>
                    <a:pt x="341" y="578"/>
                    <a:pt x="342" y="619"/>
                  </a:cubicBezTo>
                  <a:cubicBezTo>
                    <a:pt x="342" y="619"/>
                    <a:pt x="346" y="638"/>
                    <a:pt x="344" y="6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132" name="Freeform 207"/>
            <p:cNvSpPr>
              <a:spLocks/>
            </p:cNvSpPr>
            <p:nvPr/>
          </p:nvSpPr>
          <p:spPr bwMode="auto">
            <a:xfrm>
              <a:off x="5514975" y="4435476"/>
              <a:ext cx="303213" cy="220663"/>
            </a:xfrm>
            <a:custGeom>
              <a:avLst/>
              <a:gdLst>
                <a:gd name="T0" fmla="*/ 2 w 673"/>
                <a:gd name="T1" fmla="*/ 444 h 490"/>
                <a:gd name="T2" fmla="*/ 341 w 673"/>
                <a:gd name="T3" fmla="*/ 0 h 490"/>
                <a:gd name="T4" fmla="*/ 665 w 673"/>
                <a:gd name="T5" fmla="*/ 438 h 490"/>
                <a:gd name="T6" fmla="*/ 617 w 673"/>
                <a:gd name="T7" fmla="*/ 453 h 490"/>
                <a:gd name="T8" fmla="*/ 331 w 673"/>
                <a:gd name="T9" fmla="*/ 50 h 490"/>
                <a:gd name="T10" fmla="*/ 51 w 673"/>
                <a:gd name="T11" fmla="*/ 451 h 490"/>
                <a:gd name="T12" fmla="*/ 26 w 673"/>
                <a:gd name="T13" fmla="*/ 479 h 490"/>
                <a:gd name="T14" fmla="*/ 2 w 673"/>
                <a:gd name="T15" fmla="*/ 444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3" h="490">
                  <a:moveTo>
                    <a:pt x="2" y="444"/>
                  </a:moveTo>
                  <a:cubicBezTo>
                    <a:pt x="27" y="221"/>
                    <a:pt x="151" y="0"/>
                    <a:pt x="341" y="0"/>
                  </a:cubicBezTo>
                  <a:cubicBezTo>
                    <a:pt x="457" y="0"/>
                    <a:pt x="627" y="133"/>
                    <a:pt x="665" y="438"/>
                  </a:cubicBezTo>
                  <a:cubicBezTo>
                    <a:pt x="673" y="490"/>
                    <a:pt x="618" y="486"/>
                    <a:pt x="617" y="453"/>
                  </a:cubicBezTo>
                  <a:cubicBezTo>
                    <a:pt x="598" y="261"/>
                    <a:pt x="488" y="50"/>
                    <a:pt x="331" y="50"/>
                  </a:cubicBezTo>
                  <a:cubicBezTo>
                    <a:pt x="196" y="50"/>
                    <a:pt x="74" y="232"/>
                    <a:pt x="51" y="451"/>
                  </a:cubicBezTo>
                  <a:cubicBezTo>
                    <a:pt x="49" y="472"/>
                    <a:pt x="40" y="479"/>
                    <a:pt x="26" y="479"/>
                  </a:cubicBezTo>
                  <a:cubicBezTo>
                    <a:pt x="6" y="478"/>
                    <a:pt x="0" y="468"/>
                    <a:pt x="2" y="4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</p:grpSp>
      <p:cxnSp>
        <p:nvCxnSpPr>
          <p:cNvPr id="133" name="Gerader Verbinder 132"/>
          <p:cNvCxnSpPr/>
          <p:nvPr/>
        </p:nvCxnSpPr>
        <p:spPr>
          <a:xfrm>
            <a:off x="5128191" y="4329431"/>
            <a:ext cx="1044113" cy="0"/>
          </a:xfrm>
          <a:prstGeom prst="line">
            <a:avLst/>
          </a:prstGeom>
          <a:ln w="19050">
            <a:solidFill>
              <a:srgbClr val="79B8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r Verbinder 133"/>
          <p:cNvCxnSpPr/>
          <p:nvPr/>
        </p:nvCxnSpPr>
        <p:spPr>
          <a:xfrm>
            <a:off x="5129757" y="4369868"/>
            <a:ext cx="1043031" cy="0"/>
          </a:xfrm>
          <a:prstGeom prst="line">
            <a:avLst/>
          </a:prstGeom>
          <a:ln w="19050">
            <a:solidFill>
              <a:srgbClr val="79B8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feld 136"/>
          <p:cNvSpPr txBox="1"/>
          <p:nvPr/>
        </p:nvSpPr>
        <p:spPr>
          <a:xfrm>
            <a:off x="5160163" y="3835308"/>
            <a:ext cx="1118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FACTURACIÓN =</a:t>
            </a:r>
          </a:p>
        </p:txBody>
      </p:sp>
      <p:sp>
        <p:nvSpPr>
          <p:cNvPr id="138" name="Textfeld 137"/>
          <p:cNvSpPr txBox="1"/>
          <p:nvPr/>
        </p:nvSpPr>
        <p:spPr>
          <a:xfrm>
            <a:off x="5231381" y="3678635"/>
            <a:ext cx="759724" cy="184666"/>
          </a:xfrm>
          <a:prstGeom prst="rect">
            <a:avLst/>
          </a:prstGeom>
          <a:solidFill>
            <a:srgbClr val="2E3834"/>
          </a:solidFill>
        </p:spPr>
        <p:txBody>
          <a:bodyPr wrap="square" lIns="27000" tIns="0" rIns="27000" bIns="0" rtlCol="0" anchor="ctr" anchorCtr="0">
            <a:spAutoFit/>
          </a:bodyPr>
          <a:lstStyle/>
          <a:p>
            <a:r>
              <a:rPr sz="1200" cap="all" dirty="0" err="1">
                <a:solidFill>
                  <a:schemeClr val="bg1"/>
                </a:solidFill>
                <a:latin typeface="Open Sans Condensed"/>
                <a:ea typeface="Open Sans Condensed"/>
                <a:cs typeface="Open Sans Condensed"/>
              </a:rPr>
              <a:t>resultado</a:t>
            </a:r>
            <a:endParaRPr lang="de-AT" sz="1200" cap="all" dirty="0">
              <a:solidFill>
                <a:schemeClr val="bg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39" name="Textfeld 138"/>
          <p:cNvSpPr txBox="1"/>
          <p:nvPr/>
        </p:nvSpPr>
        <p:spPr>
          <a:xfrm>
            <a:off x="6684055" y="3629367"/>
            <a:ext cx="1339985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sz="1800" cap="all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1.000€</a:t>
            </a:r>
            <a:r>
              <a:rPr sz="1800" cap="all" baseline="300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*</a:t>
            </a:r>
            <a:endParaRPr lang="de-AT" sz="1800" cap="all" baseline="30000" dirty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40" name="Textfeld 139"/>
          <p:cNvSpPr txBox="1"/>
          <p:nvPr/>
        </p:nvSpPr>
        <p:spPr>
          <a:xfrm>
            <a:off x="6694411" y="3891891"/>
            <a:ext cx="1339985" cy="4514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1350"/>
              </a:lnSpc>
            </a:pPr>
            <a:r>
              <a:rPr sz="1200" cap="all">
                <a:solidFill>
                  <a:srgbClr val="79B829"/>
                </a:solidFill>
                <a:latin typeface="Open Sans Condensed"/>
                <a:ea typeface="Open Sans Condensed"/>
                <a:cs typeface="Open Sans Condensed"/>
              </a:rPr>
              <a:t>comisión de facturación</a:t>
            </a:r>
          </a:p>
        </p:txBody>
      </p:sp>
      <p:sp>
        <p:nvSpPr>
          <p:cNvPr id="141" name="Textfeld 140"/>
          <p:cNvSpPr txBox="1"/>
          <p:nvPr/>
        </p:nvSpPr>
        <p:spPr>
          <a:xfrm>
            <a:off x="3113407" y="4455472"/>
            <a:ext cx="4994975" cy="3240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900"/>
              </a:lnSpc>
            </a:pPr>
            <a:r>
              <a:rPr sz="900" baseline="300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*</a:t>
            </a:r>
            <a:r>
              <a:rPr sz="9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para LYONESS (</a:t>
            </a:r>
            <a:r>
              <a:rPr sz="9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suponiendo</a:t>
            </a:r>
            <a:r>
              <a:rPr sz="9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que la </a:t>
            </a:r>
            <a:r>
              <a:rPr sz="9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comisión</a:t>
            </a:r>
            <a:r>
              <a:rPr sz="9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de </a:t>
            </a:r>
            <a:r>
              <a:rPr sz="900" dirty="0" err="1" smtClean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intermediación</a:t>
            </a:r>
            <a:endParaRPr lang="de-AT" sz="900" dirty="0" smtClean="0">
              <a:solidFill>
                <a:srgbClr val="3B3838"/>
              </a:solidFill>
              <a:latin typeface="Open Sans Condensed"/>
              <a:ea typeface="Open Sans Condensed"/>
              <a:cs typeface="Open Sans Condensed"/>
            </a:endParaRPr>
          </a:p>
          <a:p>
            <a:pPr>
              <a:lnSpc>
                <a:spcPts val="900"/>
              </a:lnSpc>
            </a:pPr>
            <a:r>
              <a:rPr sz="900" dirty="0" err="1" smtClean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es</a:t>
            </a:r>
            <a:r>
              <a:rPr sz="900" dirty="0" smtClean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9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de un 10</a:t>
            </a:r>
            <a:r>
              <a:rPr sz="900" dirty="0" smtClean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% </a:t>
            </a:r>
            <a:r>
              <a:rPr sz="900" dirty="0" err="1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dependiendo</a:t>
            </a:r>
            <a:r>
              <a:rPr sz="9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rPr>
              <a:t> del sector)</a:t>
            </a:r>
          </a:p>
        </p:txBody>
      </p:sp>
      <p:sp>
        <p:nvSpPr>
          <p:cNvPr id="142" name="Ellipse 20"/>
          <p:cNvSpPr>
            <a:spLocks noChangeAspect="1"/>
          </p:cNvSpPr>
          <p:nvPr/>
        </p:nvSpPr>
        <p:spPr>
          <a:xfrm rot="1088120">
            <a:off x="7680780" y="861654"/>
            <a:ext cx="1393880" cy="1392769"/>
          </a:xfrm>
          <a:prstGeom prst="ellipse">
            <a:avLst/>
          </a:prstGeom>
          <a:solidFill>
            <a:srgbClr val="79B829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sz="14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¡</a:t>
            </a:r>
            <a:r>
              <a:rPr sz="1400" dirty="0" err="1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Aumentar</a:t>
            </a:r>
            <a:r>
              <a:rPr sz="14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 la </a:t>
            </a:r>
          </a:p>
          <a:p>
            <a:pPr algn="ctr"/>
            <a:r>
              <a:rPr sz="1400" dirty="0" err="1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facturación</a:t>
            </a:r>
            <a:r>
              <a:rPr sz="14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de</a:t>
            </a:r>
            <a:endParaRPr lang="de-AT" sz="1400" dirty="0" smtClean="0">
              <a:solidFill>
                <a:srgbClr val="FFFFFF"/>
              </a:solidFill>
              <a:latin typeface="Open Sans Condensed"/>
              <a:ea typeface="Open Sans Condensed"/>
              <a:cs typeface="Open Sans Condensed"/>
            </a:endParaRPr>
          </a:p>
          <a:p>
            <a:pPr algn="ctr"/>
            <a:r>
              <a:rPr sz="1400" dirty="0" smtClean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forma </a:t>
            </a:r>
            <a:r>
              <a:rPr sz="1400" dirty="0" err="1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específica</a:t>
            </a:r>
            <a:r>
              <a:rPr sz="14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</a:p>
          <a:p>
            <a:pPr algn="ctr"/>
            <a:r>
              <a:rPr sz="14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y calculable!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2" y="1667436"/>
            <a:ext cx="3165348" cy="2922308"/>
          </a:xfrm>
          <a:prstGeom prst="rect">
            <a:avLst/>
          </a:prstGeom>
        </p:spPr>
      </p:pic>
      <p:grpSp>
        <p:nvGrpSpPr>
          <p:cNvPr id="135" name="Gruppieren 134"/>
          <p:cNvGrpSpPr/>
          <p:nvPr/>
        </p:nvGrpSpPr>
        <p:grpSpPr>
          <a:xfrm>
            <a:off x="381337" y="1333148"/>
            <a:ext cx="216026" cy="219110"/>
            <a:chOff x="793316" y="2542254"/>
            <a:chExt cx="222253" cy="225426"/>
          </a:xfrm>
        </p:grpSpPr>
        <p:sp>
          <p:nvSpPr>
            <p:cNvPr id="136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19050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155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156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157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sp>
        <p:nvSpPr>
          <p:cNvPr id="158" name="Textfeld 157"/>
          <p:cNvSpPr txBox="1"/>
          <p:nvPr/>
        </p:nvSpPr>
        <p:spPr>
          <a:xfrm>
            <a:off x="629766" y="1285057"/>
            <a:ext cx="3624507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Aumentar la facturación</a:t>
            </a:r>
            <a:endParaRPr lang="de-AT" sz="1200" cap="all" dirty="0">
              <a:solidFill>
                <a:srgbClr val="76B72A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59" name="Textfeld 158"/>
          <p:cNvSpPr txBox="1"/>
          <p:nvPr/>
        </p:nvSpPr>
        <p:spPr>
          <a:xfrm>
            <a:off x="629766" y="1461142"/>
            <a:ext cx="521109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el Network de clientes Lyoness</a:t>
            </a:r>
          </a:p>
        </p:txBody>
      </p:sp>
      <p:sp>
        <p:nvSpPr>
          <p:cNvPr id="160" name="Rechteck 159"/>
          <p:cNvSpPr/>
          <p:nvPr/>
        </p:nvSpPr>
        <p:spPr>
          <a:xfrm>
            <a:off x="607613" y="328348"/>
            <a:ext cx="70243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¡</a:t>
            </a: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los</a:t>
            </a: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gastos</a:t>
            </a: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se </a:t>
            </a: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generan</a:t>
            </a: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</a:p>
          <a:p>
            <a:pPr>
              <a:lnSpc>
                <a:spcPts val="3000"/>
              </a:lnSpc>
            </a:pPr>
            <a:r>
              <a:rPr sz="28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si</a:t>
            </a:r>
            <a:r>
              <a:rPr sz="28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hay </a:t>
            </a:r>
            <a:r>
              <a:rPr sz="28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facturación</a:t>
            </a:r>
            <a:r>
              <a:rPr sz="28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!</a:t>
            </a:r>
            <a:endParaRPr lang="de-AT" sz="2800" b="1" cap="all" dirty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161" name="Gruppieren 160"/>
          <p:cNvGrpSpPr/>
          <p:nvPr/>
        </p:nvGrpSpPr>
        <p:grpSpPr>
          <a:xfrm>
            <a:off x="4416716" y="-26587"/>
            <a:ext cx="1905468" cy="1107141"/>
            <a:chOff x="4416716" y="-77387"/>
            <a:chExt cx="1905468" cy="1107141"/>
          </a:xfrm>
        </p:grpSpPr>
        <p:pic>
          <p:nvPicPr>
            <p:cNvPr id="162" name="Grafik 1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16" y="-53285"/>
              <a:ext cx="1905468" cy="1083039"/>
            </a:xfrm>
            <a:prstGeom prst="rect">
              <a:avLst/>
            </a:prstGeom>
          </p:spPr>
        </p:pic>
        <p:sp>
          <p:nvSpPr>
            <p:cNvPr id="163" name="Textfeld 162"/>
            <p:cNvSpPr txBox="1"/>
            <p:nvPr/>
          </p:nvSpPr>
          <p:spPr>
            <a:xfrm rot="18698591">
              <a:off x="4348187" y="276337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light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62175" y="6412"/>
            <a:ext cx="1905468" cy="1085956"/>
            <a:chOff x="5862175" y="-44388"/>
            <a:chExt cx="1905468" cy="1085956"/>
          </a:xfrm>
        </p:grpSpPr>
        <p:pic>
          <p:nvPicPr>
            <p:cNvPr id="165" name="Grafik 1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175" y="-28375"/>
              <a:ext cx="1905468" cy="1069943"/>
            </a:xfrm>
            <a:prstGeom prst="rect">
              <a:avLst/>
            </a:prstGeom>
          </p:spPr>
        </p:pic>
        <p:sp>
          <p:nvSpPr>
            <p:cNvPr id="166" name="Textfeld 165"/>
            <p:cNvSpPr txBox="1"/>
            <p:nvPr/>
          </p:nvSpPr>
          <p:spPr>
            <a:xfrm rot="18698591">
              <a:off x="5780842" y="309336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BASIC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7311431" y="-113248"/>
            <a:ext cx="1719504" cy="1205616"/>
            <a:chOff x="7311431" y="-164048"/>
            <a:chExt cx="1719504" cy="1205616"/>
          </a:xfrm>
        </p:grpSpPr>
        <p:pic>
          <p:nvPicPr>
            <p:cNvPr id="168" name="Grafik 1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431" y="-34923"/>
              <a:ext cx="1719504" cy="1076491"/>
            </a:xfrm>
            <a:prstGeom prst="rect">
              <a:avLst/>
            </a:prstGeom>
          </p:spPr>
        </p:pic>
        <p:sp>
          <p:nvSpPr>
            <p:cNvPr id="169" name="Textfeld 168"/>
            <p:cNvSpPr txBox="1"/>
            <p:nvPr/>
          </p:nvSpPr>
          <p:spPr>
            <a:xfrm rot="18698591">
              <a:off x="7297035" y="189676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PROFESSIONAL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143" name="Group 4"/>
          <p:cNvGrpSpPr>
            <a:grpSpLocks noChangeAspect="1"/>
          </p:cNvGrpSpPr>
          <p:nvPr/>
        </p:nvGrpSpPr>
        <p:grpSpPr bwMode="auto">
          <a:xfrm>
            <a:off x="7685702" y="4522258"/>
            <a:ext cx="1072545" cy="432374"/>
            <a:chOff x="1218" y="950"/>
            <a:chExt cx="3324" cy="1340"/>
          </a:xfrm>
        </p:grpSpPr>
        <p:sp>
          <p:nvSpPr>
            <p:cNvPr id="14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5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6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7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148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0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1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2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3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4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0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1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2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3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4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5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6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7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8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9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0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1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2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3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4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5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6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7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8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9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0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1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2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3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4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5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6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7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8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9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0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1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2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3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132792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58855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594992" y="1610638"/>
            <a:ext cx="7747433" cy="2616388"/>
            <a:chOff x="793322" y="2205998"/>
            <a:chExt cx="10329911" cy="3488517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22" y="2205998"/>
              <a:ext cx="10322353" cy="3488517"/>
            </a:xfrm>
            <a:prstGeom prst="rect">
              <a:avLst/>
            </a:prstGeom>
          </p:spPr>
        </p:pic>
        <p:sp>
          <p:nvSpPr>
            <p:cNvPr id="64" name="Textfeld 63"/>
            <p:cNvSpPr txBox="1"/>
            <p:nvPr/>
          </p:nvSpPr>
          <p:spPr>
            <a:xfrm>
              <a:off x="4324879" y="3584739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Alimentación</a:t>
              </a: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5325246" y="3584739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Carburante</a:t>
              </a: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6253997" y="3584739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Coche</a:t>
              </a: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7278916" y="3584739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Ropa</a:t>
              </a: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8114557" y="3584739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Viajes y vuelos</a:t>
              </a: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9087293" y="3584739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Artículos de deporte</a:t>
              </a:r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9863512" y="3586117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Cosmética</a:t>
              </a:r>
            </a:p>
          </p:txBody>
        </p:sp>
        <p:sp>
          <p:nvSpPr>
            <p:cNvPr id="71" name="Textfeld 70"/>
            <p:cNvSpPr txBox="1"/>
            <p:nvPr/>
          </p:nvSpPr>
          <p:spPr>
            <a:xfrm>
              <a:off x="4324879" y="4534768"/>
              <a:ext cx="1258503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Construcción y reformas</a:t>
              </a: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5273915" y="4534768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Energía</a:t>
              </a: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6253996" y="4534768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Vivienda</a:t>
              </a:r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7203032" y="4534768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Material de construcción</a:t>
              </a:r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8114556" y="4534768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Electrónica</a:t>
              </a:r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9022234" y="4534768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Libros y juegos</a:t>
              </a:r>
            </a:p>
          </p:txBody>
        </p:sp>
        <p:sp>
          <p:nvSpPr>
            <p:cNvPr id="77" name="Textfeld 76"/>
            <p:cNvSpPr txBox="1"/>
            <p:nvPr/>
          </p:nvSpPr>
          <p:spPr>
            <a:xfrm>
              <a:off x="9864730" y="4524970"/>
              <a:ext cx="1258503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788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Gastronomía</a:t>
              </a:r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594993" y="311103"/>
            <a:ext cx="367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spc="-75" dirty="0">
              <a:solidFill>
                <a:srgbClr val="00376D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2886170" y="1688026"/>
            <a:ext cx="652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dirty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VENTAJAS DE COMPRA INTERNACIONALES </a:t>
            </a:r>
            <a:r>
              <a:rPr sz="1200" dirty="0" smtClean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Y</a:t>
            </a:r>
            <a:endParaRPr lang="de-AT" sz="1200" dirty="0" smtClean="0">
              <a:solidFill>
                <a:srgbClr val="76B72A"/>
              </a:solidFill>
              <a:latin typeface="Open Sans Condensed"/>
              <a:ea typeface="Open Sans Condensed"/>
              <a:cs typeface="Open Sans Condensed"/>
            </a:endParaRPr>
          </a:p>
          <a:p>
            <a:r>
              <a:rPr sz="1200" dirty="0" smtClean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MULTISECTORIALES </a:t>
            </a:r>
            <a:r>
              <a:rPr sz="1200" dirty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PARA SUS CLIENTES ...</a:t>
            </a:r>
          </a:p>
        </p:txBody>
      </p:sp>
      <p:sp>
        <p:nvSpPr>
          <p:cNvPr id="57" name="Abgerundetes Rechteck 56"/>
          <p:cNvSpPr/>
          <p:nvPr/>
        </p:nvSpPr>
        <p:spPr>
          <a:xfrm rot="529321">
            <a:off x="6503830" y="181189"/>
            <a:ext cx="2299807" cy="1828589"/>
          </a:xfrm>
          <a:prstGeom prst="roundRect">
            <a:avLst>
              <a:gd name="adj" fmla="val 5682"/>
            </a:avLst>
          </a:prstGeom>
          <a:solidFill>
            <a:schemeClr val="bg1"/>
          </a:solidFill>
          <a:ln w="38100">
            <a:solidFill>
              <a:srgbClr val="76B7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sz="1600" b="1" dirty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¿QUÉ</a:t>
            </a:r>
          </a:p>
          <a:p>
            <a:pPr algn="ctr"/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gana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usted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cuando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sus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clientes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</a:p>
          <a:p>
            <a:pPr algn="ctr"/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compran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en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otras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tiendas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?</a:t>
            </a:r>
          </a:p>
          <a:p>
            <a:pPr algn="ctr"/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¡Como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establecimiento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comercial</a:t>
            </a:r>
            <a:endParaRPr sz="1200" b="1" dirty="0">
              <a:solidFill>
                <a:srgbClr val="2E3834"/>
              </a:solidFill>
              <a:latin typeface="Open Sans Condensed"/>
              <a:ea typeface="Open Sans Condensed"/>
              <a:cs typeface="Open Sans Condensed"/>
            </a:endParaRPr>
          </a:p>
          <a:p>
            <a:pPr algn="ctr"/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usted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podrá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beneficiarse</a:t>
            </a:r>
            <a:endParaRPr sz="1200" b="1" dirty="0">
              <a:solidFill>
                <a:srgbClr val="2E3834"/>
              </a:solidFill>
              <a:latin typeface="Open Sans Condensed"/>
              <a:ea typeface="Open Sans Condensed"/>
              <a:cs typeface="Open Sans Condensed"/>
            </a:endParaRPr>
          </a:p>
          <a:p>
            <a:pPr algn="ctr"/>
            <a:r>
              <a:rPr sz="1600" b="1" dirty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A PARTIR DE AHORA </a:t>
            </a:r>
          </a:p>
          <a:p>
            <a:pPr algn="ctr"/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de las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compras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realizadas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fuera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de</a:t>
            </a:r>
            <a:endParaRPr lang="de-AT" sz="1200" b="1" dirty="0" smtClean="0">
              <a:solidFill>
                <a:srgbClr val="2E3834"/>
              </a:solidFill>
              <a:latin typeface="Open Sans Condensed"/>
              <a:ea typeface="Open Sans Condensed"/>
              <a:cs typeface="Open Sans Condensed"/>
            </a:endParaRPr>
          </a:p>
          <a:p>
            <a:pPr algn="ctr"/>
            <a:r>
              <a:rPr sz="1200" b="1" dirty="0" err="1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su</a:t>
            </a:r>
            <a:r>
              <a:rPr sz="1200" b="1" dirty="0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establecimiento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comercial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</a:p>
          <a:p>
            <a:pPr algn="ctr"/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por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sus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1200" b="1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clientes</a:t>
            </a:r>
            <a:r>
              <a:rPr sz="1200" b="1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!</a:t>
            </a:r>
            <a:endParaRPr lang="en-IE" sz="1050" dirty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5740638" y="3756858"/>
            <a:ext cx="2596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sz="120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... ¡Y USTED TAMBIÉN GANA!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2886170" y="3757299"/>
            <a:ext cx="3929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500" b="1" dirty="0">
                <a:solidFill>
                  <a:srgbClr val="75B82A"/>
                </a:solidFill>
                <a:latin typeface="Open Sans Condensed"/>
                <a:ea typeface="ＭＳ Ｐゴシック"/>
                <a:cs typeface="Arial"/>
              </a:rPr>
              <a:t>GANANCIA POR LA FACTURACIÓN DE CLIENTES</a:t>
            </a:r>
            <a:endParaRPr lang="de-AT" sz="1800" b="1" dirty="0">
              <a:solidFill>
                <a:srgbClr val="75B82A"/>
              </a:solidFill>
              <a:latin typeface="Open Sans Condensed"/>
              <a:ea typeface="ＭＳ Ｐゴシック" charset="0"/>
              <a:cs typeface="Arial"/>
            </a:endParaRPr>
          </a:p>
          <a:p>
            <a:pPr marL="407194" indent="-135731">
              <a:lnSpc>
                <a:spcPts val="1800"/>
              </a:lnSpc>
            </a:pPr>
            <a:r>
              <a:rPr sz="1100" b="1" dirty="0" err="1">
                <a:solidFill>
                  <a:srgbClr val="595959"/>
                </a:solidFill>
                <a:latin typeface="Open Sans Condensed"/>
              </a:rPr>
              <a:t>en</a:t>
            </a:r>
            <a:r>
              <a:rPr sz="1100" b="1" dirty="0">
                <a:solidFill>
                  <a:srgbClr val="595959"/>
                </a:solidFill>
                <a:latin typeface="Open Sans Condensed"/>
              </a:rPr>
              <a:t> </a:t>
            </a:r>
            <a:r>
              <a:rPr sz="1100" b="1" dirty="0" err="1">
                <a:solidFill>
                  <a:srgbClr val="595959"/>
                </a:solidFill>
                <a:latin typeface="Open Sans Condensed"/>
              </a:rPr>
              <a:t>cientos</a:t>
            </a:r>
            <a:r>
              <a:rPr sz="1100" b="1" dirty="0">
                <a:solidFill>
                  <a:srgbClr val="595959"/>
                </a:solidFill>
                <a:latin typeface="Open Sans Condensed"/>
              </a:rPr>
              <a:t> de </a:t>
            </a:r>
            <a:r>
              <a:rPr sz="1100" b="1" dirty="0" err="1">
                <a:solidFill>
                  <a:srgbClr val="595959"/>
                </a:solidFill>
                <a:latin typeface="Open Sans Condensed"/>
              </a:rPr>
              <a:t>establecimientos</a:t>
            </a:r>
            <a:r>
              <a:rPr sz="1100" b="1" dirty="0">
                <a:solidFill>
                  <a:srgbClr val="595959"/>
                </a:solidFill>
                <a:latin typeface="Open Sans Condensed"/>
              </a:rPr>
              <a:t> </a:t>
            </a:r>
            <a:r>
              <a:rPr sz="1100" b="1" dirty="0" err="1">
                <a:solidFill>
                  <a:srgbClr val="595959"/>
                </a:solidFill>
                <a:latin typeface="Open Sans Condensed"/>
              </a:rPr>
              <a:t>comerciales</a:t>
            </a:r>
            <a:endParaRPr sz="1100" b="1" dirty="0">
              <a:solidFill>
                <a:srgbClr val="595959"/>
              </a:solidFill>
              <a:latin typeface="Open Sans Condensed"/>
            </a:endParaRPr>
          </a:p>
          <a:p>
            <a:pPr marL="407194" indent="-135731">
              <a:lnSpc>
                <a:spcPts val="1800"/>
              </a:lnSpc>
            </a:pPr>
            <a:r>
              <a:rPr sz="1100" b="1" dirty="0" err="1">
                <a:solidFill>
                  <a:srgbClr val="595959"/>
                </a:solidFill>
                <a:latin typeface="Open Sans Condensed"/>
              </a:rPr>
              <a:t>en</a:t>
            </a:r>
            <a:r>
              <a:rPr sz="1100" b="1" dirty="0">
                <a:solidFill>
                  <a:srgbClr val="595959"/>
                </a:solidFill>
                <a:latin typeface="Open Sans Condensed"/>
              </a:rPr>
              <a:t> miles de </a:t>
            </a:r>
            <a:r>
              <a:rPr sz="1100" b="1" dirty="0" err="1">
                <a:solidFill>
                  <a:srgbClr val="595959"/>
                </a:solidFill>
                <a:latin typeface="Open Sans Condensed"/>
              </a:rPr>
              <a:t>tiendas</a:t>
            </a:r>
            <a:r>
              <a:rPr sz="1100" b="1" dirty="0">
                <a:solidFill>
                  <a:srgbClr val="595959"/>
                </a:solidFill>
                <a:latin typeface="Open Sans Condensed"/>
              </a:rPr>
              <a:t> online</a:t>
            </a:r>
          </a:p>
          <a:p>
            <a:pPr marL="407194" indent="-135731">
              <a:lnSpc>
                <a:spcPts val="1800"/>
              </a:lnSpc>
            </a:pPr>
            <a:r>
              <a:rPr sz="1100" b="1" dirty="0" err="1">
                <a:solidFill>
                  <a:srgbClr val="595959"/>
                </a:solidFill>
                <a:latin typeface="Open Sans Condensed"/>
              </a:rPr>
              <a:t>decenas</a:t>
            </a:r>
            <a:r>
              <a:rPr sz="1100" b="1" dirty="0">
                <a:solidFill>
                  <a:srgbClr val="595959"/>
                </a:solidFill>
                <a:latin typeface="Open Sans Condensed"/>
              </a:rPr>
              <a:t> de miles de PYMES</a:t>
            </a:r>
          </a:p>
        </p:txBody>
      </p:sp>
      <p:sp>
        <p:nvSpPr>
          <p:cNvPr id="44" name="Rechteck 43"/>
          <p:cNvSpPr/>
          <p:nvPr/>
        </p:nvSpPr>
        <p:spPr>
          <a:xfrm>
            <a:off x="607613" y="328348"/>
            <a:ext cx="70243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LOS CLIENTES UTILIZAN SU TARJETA</a:t>
            </a:r>
          </a:p>
          <a:p>
            <a:pPr>
              <a:lnSpc>
                <a:spcPts val="3000"/>
              </a:lnSpc>
            </a:pPr>
            <a:r>
              <a:rPr sz="28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EN TODOS LOS SECTORES</a:t>
            </a: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45" y="4034622"/>
            <a:ext cx="171721" cy="171721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42" y="4270163"/>
            <a:ext cx="171721" cy="171721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23" y="4507512"/>
            <a:ext cx="171721" cy="17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37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uppieren 117"/>
          <p:cNvGrpSpPr/>
          <p:nvPr/>
        </p:nvGrpSpPr>
        <p:grpSpPr>
          <a:xfrm>
            <a:off x="7448788" y="3751042"/>
            <a:ext cx="1058124" cy="1007952"/>
            <a:chOff x="4385601" y="1570763"/>
            <a:chExt cx="1058124" cy="1007952"/>
          </a:xfrm>
        </p:grpSpPr>
        <p:sp>
          <p:nvSpPr>
            <p:cNvPr id="119" name="Ellipse 118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15" name="Gruppieren 114"/>
          <p:cNvGrpSpPr/>
          <p:nvPr/>
        </p:nvGrpSpPr>
        <p:grpSpPr>
          <a:xfrm>
            <a:off x="7454764" y="2742538"/>
            <a:ext cx="1058124" cy="1007952"/>
            <a:chOff x="4385601" y="1570763"/>
            <a:chExt cx="1058124" cy="1007952"/>
          </a:xfrm>
        </p:grpSpPr>
        <p:sp>
          <p:nvSpPr>
            <p:cNvPr id="116" name="Ellipse 115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12" name="Gruppieren 111"/>
          <p:cNvGrpSpPr/>
          <p:nvPr/>
        </p:nvGrpSpPr>
        <p:grpSpPr>
          <a:xfrm>
            <a:off x="7466220" y="1729393"/>
            <a:ext cx="1058124" cy="1007952"/>
            <a:chOff x="4385601" y="1570763"/>
            <a:chExt cx="1058124" cy="1007952"/>
          </a:xfrm>
        </p:grpSpPr>
        <p:sp>
          <p:nvSpPr>
            <p:cNvPr id="113" name="Ellipse 112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106" name="Gruppieren 105"/>
          <p:cNvGrpSpPr/>
          <p:nvPr/>
        </p:nvGrpSpPr>
        <p:grpSpPr>
          <a:xfrm>
            <a:off x="4550831" y="2736658"/>
            <a:ext cx="1058124" cy="1007952"/>
            <a:chOff x="4385601" y="1570763"/>
            <a:chExt cx="1058124" cy="1007952"/>
          </a:xfrm>
        </p:grpSpPr>
        <p:sp>
          <p:nvSpPr>
            <p:cNvPr id="107" name="Ellipse 106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2680727" y="1824958"/>
            <a:ext cx="2260150" cy="779110"/>
            <a:chOff x="3574303" y="1983814"/>
            <a:chExt cx="3013533" cy="1038813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3010349" cy="1038813"/>
            </a:xfrm>
            <a:prstGeom prst="rect">
              <a:avLst/>
            </a:prstGeom>
          </p:spPr>
        </p:pic>
        <p:sp>
          <p:nvSpPr>
            <p:cNvPr id="34" name="Textfeld 33"/>
            <p:cNvSpPr txBox="1"/>
            <p:nvPr/>
          </p:nvSpPr>
          <p:spPr>
            <a:xfrm>
              <a:off x="3574303" y="2087082"/>
              <a:ext cx="2290086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Cashback Card: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Su tarjeta de clientes 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(full-branded)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2680727" y="2767927"/>
            <a:ext cx="2845707" cy="942970"/>
            <a:chOff x="3577487" y="1892496"/>
            <a:chExt cx="3794276" cy="1257293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3013533" cy="1038813"/>
            </a:xfrm>
            <a:prstGeom prst="rect">
              <a:avLst/>
            </a:prstGeom>
          </p:spPr>
        </p:pic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470" y="1892496"/>
              <a:ext cx="1257293" cy="1257293"/>
            </a:xfrm>
            <a:prstGeom prst="rect">
              <a:avLst/>
            </a:prstGeom>
          </p:spPr>
        </p:pic>
        <p:sp>
          <p:nvSpPr>
            <p:cNvPr id="39" name="Textfeld 38"/>
            <p:cNvSpPr txBox="1"/>
            <p:nvPr/>
          </p:nvSpPr>
          <p:spPr>
            <a:xfrm>
              <a:off x="3580670" y="1967143"/>
              <a:ext cx="2736029" cy="110799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MTERM/VERTM:</a:t>
              </a:r>
            </a:p>
            <a:p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Registro</a:t>
              </a:r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de </a:t>
              </a:r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clientes</a:t>
              </a:r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, </a:t>
              </a:r>
            </a:p>
            <a:p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registro</a:t>
              </a:r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de </a:t>
              </a:r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ventas</a:t>
              </a:r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, </a:t>
              </a:r>
            </a:p>
            <a:p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resumen</a:t>
              </a:r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de </a:t>
              </a:r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ventas</a:t>
              </a:r>
              <a:endParaRPr lang="de-AT" sz="1050" dirty="0">
                <a:solidFill>
                  <a:srgbClr val="2E3834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678443" y="3848934"/>
            <a:ext cx="2262435" cy="779110"/>
            <a:chOff x="3574303" y="1983814"/>
            <a:chExt cx="3016579" cy="1038813"/>
          </a:xfrm>
        </p:grpSpPr>
        <p:pic>
          <p:nvPicPr>
            <p:cNvPr id="41" name="Grafik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3013395" cy="1038813"/>
            </a:xfrm>
            <a:prstGeom prst="rect">
              <a:avLst/>
            </a:prstGeom>
          </p:spPr>
        </p:pic>
        <p:sp>
          <p:nvSpPr>
            <p:cNvPr id="43" name="Textfeld 42"/>
            <p:cNvSpPr txBox="1"/>
            <p:nvPr/>
          </p:nvSpPr>
          <p:spPr>
            <a:xfrm>
              <a:off x="3574303" y="2213367"/>
              <a:ext cx="2293133" cy="61555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Merchant Lounge: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Su tienda virtual</a:t>
              </a:r>
              <a:endParaRPr lang="de-AT" sz="1050" dirty="0">
                <a:solidFill>
                  <a:srgbClr val="2E3834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5637873" y="1756467"/>
            <a:ext cx="2804990" cy="942970"/>
            <a:chOff x="3573132" y="1892496"/>
            <a:chExt cx="3739987" cy="1257293"/>
          </a:xfrm>
        </p:grpSpPr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2736029" cy="1038813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826" y="1892496"/>
              <a:ext cx="1257293" cy="1257293"/>
            </a:xfrm>
            <a:prstGeom prst="rect">
              <a:avLst/>
            </a:prstGeom>
          </p:spPr>
        </p:pic>
        <p:sp>
          <p:nvSpPr>
            <p:cNvPr id="47" name="Textfeld 46"/>
            <p:cNvSpPr txBox="1"/>
            <p:nvPr/>
          </p:nvSpPr>
          <p:spPr>
            <a:xfrm>
              <a:off x="3573132" y="2213365"/>
              <a:ext cx="2455142" cy="61555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Shopping Point Deals: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Para el aumento de la facturación 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5637872" y="2767925"/>
            <a:ext cx="2784326" cy="942970"/>
            <a:chOff x="3576316" y="1892496"/>
            <a:chExt cx="3712434" cy="1257293"/>
          </a:xfrm>
        </p:grpSpPr>
        <p:pic>
          <p:nvPicPr>
            <p:cNvPr id="49" name="Grafik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2736029" cy="1038813"/>
            </a:xfrm>
            <a:prstGeom prst="rect">
              <a:avLst/>
            </a:prstGeom>
          </p:spPr>
        </p:pic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57" y="1892496"/>
              <a:ext cx="1257293" cy="1257293"/>
            </a:xfrm>
            <a:prstGeom prst="rect">
              <a:avLst/>
            </a:prstGeom>
          </p:spPr>
        </p:pic>
        <p:sp>
          <p:nvSpPr>
            <p:cNvPr id="51" name="Textfeld 50"/>
            <p:cNvSpPr txBox="1"/>
            <p:nvPr/>
          </p:nvSpPr>
          <p:spPr>
            <a:xfrm>
              <a:off x="3576316" y="1967143"/>
              <a:ext cx="2089756" cy="110799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Bono Amigo: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Ganan con las compras 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en otros sectores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5615011" y="3780446"/>
            <a:ext cx="2807187" cy="942970"/>
            <a:chOff x="3545697" y="1892496"/>
            <a:chExt cx="3742915" cy="1257293"/>
          </a:xfrm>
        </p:grpSpPr>
        <p:pic>
          <p:nvPicPr>
            <p:cNvPr id="53" name="Grafik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2736029" cy="1038813"/>
            </a:xfrm>
            <a:prstGeom prst="rect">
              <a:avLst/>
            </a:prstGeom>
          </p:spPr>
        </p:pic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319" y="1892496"/>
              <a:ext cx="1257293" cy="1257293"/>
            </a:xfrm>
            <a:prstGeom prst="rect">
              <a:avLst/>
            </a:prstGeom>
          </p:spPr>
        </p:pic>
        <p:sp>
          <p:nvSpPr>
            <p:cNvPr id="55" name="Textfeld 54"/>
            <p:cNvSpPr txBox="1"/>
            <p:nvPr/>
          </p:nvSpPr>
          <p:spPr>
            <a:xfrm>
              <a:off x="3545697" y="2090253"/>
              <a:ext cx="2839694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Módulo</a:t>
              </a:r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de </a:t>
              </a:r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estadísticas</a:t>
              </a:r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200" dirty="0" err="1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básico</a:t>
              </a:r>
              <a:r>
                <a:rPr sz="1200" dirty="0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:</a:t>
              </a:r>
              <a:r>
                <a:rPr lang="de-AT" sz="1200" dirty="0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/>
              </a:r>
              <a:br>
                <a:rPr lang="de-AT" sz="1200" dirty="0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</a:br>
              <a:r>
                <a:rPr sz="1200" dirty="0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Las </a:t>
              </a:r>
              <a:r>
                <a:rPr sz="1200" dirty="0" err="1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cifras</a:t>
              </a:r>
              <a:r>
                <a:rPr sz="1200" dirty="0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200" dirty="0" err="1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más</a:t>
              </a:r>
              <a:r>
                <a:rPr sz="1200" dirty="0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200" dirty="0" err="1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importantes</a:t>
              </a:r>
              <a:r>
                <a:rPr sz="1200" dirty="0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200" dirty="0" err="1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resumidas</a:t>
              </a:r>
              <a:r>
                <a:rPr sz="1200" dirty="0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endParaRPr lang="de-AT" sz="1200" dirty="0">
                <a:solidFill>
                  <a:srgbClr val="2E3834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5" y="1630500"/>
            <a:ext cx="2547253" cy="3518755"/>
          </a:xfrm>
          <a:prstGeom prst="rect">
            <a:avLst/>
          </a:prstGeom>
        </p:spPr>
      </p:pic>
      <p:grpSp>
        <p:nvGrpSpPr>
          <p:cNvPr id="81" name="Gruppieren 80"/>
          <p:cNvGrpSpPr/>
          <p:nvPr/>
        </p:nvGrpSpPr>
        <p:grpSpPr>
          <a:xfrm>
            <a:off x="381337" y="1333148"/>
            <a:ext cx="216026" cy="219110"/>
            <a:chOff x="793316" y="2542254"/>
            <a:chExt cx="222253" cy="225426"/>
          </a:xfrm>
        </p:grpSpPr>
        <p:sp>
          <p:nvSpPr>
            <p:cNvPr id="82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19050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83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84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85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sp>
        <p:nvSpPr>
          <p:cNvPr id="86" name="Textfeld 85"/>
          <p:cNvSpPr txBox="1"/>
          <p:nvPr/>
        </p:nvSpPr>
        <p:spPr>
          <a:xfrm>
            <a:off x="629766" y="1285057"/>
            <a:ext cx="3624507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MÁS FACTURACIÓN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629766" y="1461142"/>
            <a:ext cx="521109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un Programa de Fidelización de clientes habituales propio</a:t>
            </a:r>
            <a:endParaRPr lang="de-AT" sz="900" dirty="0">
              <a:solidFill>
                <a:srgbClr val="3B3838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88" name="Gruppieren 87"/>
          <p:cNvGrpSpPr/>
          <p:nvPr/>
        </p:nvGrpSpPr>
        <p:grpSpPr>
          <a:xfrm>
            <a:off x="5862175" y="-44388"/>
            <a:ext cx="1905468" cy="1085956"/>
            <a:chOff x="5862175" y="-44388"/>
            <a:chExt cx="1905468" cy="1085956"/>
          </a:xfrm>
        </p:grpSpPr>
        <p:pic>
          <p:nvPicPr>
            <p:cNvPr id="89" name="Grafik 8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175" y="-28375"/>
              <a:ext cx="1905468" cy="1069943"/>
            </a:xfrm>
            <a:prstGeom prst="rect">
              <a:avLst/>
            </a:prstGeom>
          </p:spPr>
        </p:pic>
        <p:sp>
          <p:nvSpPr>
            <p:cNvPr id="90" name="Textfeld 89"/>
            <p:cNvSpPr txBox="1"/>
            <p:nvPr/>
          </p:nvSpPr>
          <p:spPr>
            <a:xfrm rot="18698591">
              <a:off x="5780842" y="309336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BASIC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7311431" y="-164048"/>
            <a:ext cx="1719504" cy="1205616"/>
            <a:chOff x="7311431" y="-164048"/>
            <a:chExt cx="1719504" cy="1205616"/>
          </a:xfrm>
        </p:grpSpPr>
        <p:pic>
          <p:nvPicPr>
            <p:cNvPr id="92" name="Grafik 9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431" y="-34923"/>
              <a:ext cx="1719504" cy="1076491"/>
            </a:xfrm>
            <a:prstGeom prst="rect">
              <a:avLst/>
            </a:prstGeom>
          </p:spPr>
        </p:pic>
        <p:sp>
          <p:nvSpPr>
            <p:cNvPr id="93" name="Textfeld 92"/>
            <p:cNvSpPr txBox="1"/>
            <p:nvPr/>
          </p:nvSpPr>
          <p:spPr>
            <a:xfrm rot="18698591">
              <a:off x="7297035" y="189676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PROFESSIONAL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sp>
        <p:nvSpPr>
          <p:cNvPr id="35" name="Ellipse 20"/>
          <p:cNvSpPr>
            <a:spLocks noChangeAspect="1"/>
          </p:cNvSpPr>
          <p:nvPr/>
        </p:nvSpPr>
        <p:spPr>
          <a:xfrm rot="811498">
            <a:off x="7869386" y="866088"/>
            <a:ext cx="1105622" cy="1104740"/>
          </a:xfrm>
          <a:prstGeom prst="ellipse">
            <a:avLst/>
          </a:prstGeom>
          <a:solidFill>
            <a:srgbClr val="79B829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sz="11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¡Su </a:t>
            </a:r>
            <a:r>
              <a:rPr sz="1100" dirty="0" err="1" smtClean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tarjeta</a:t>
            </a:r>
            <a:endParaRPr lang="de-AT" sz="1100" dirty="0">
              <a:solidFill>
                <a:srgbClr val="FFFFFF"/>
              </a:solidFill>
              <a:latin typeface="Open Sans Condensed"/>
              <a:ea typeface="Open Sans Condensed"/>
              <a:cs typeface="Open Sans Condensed"/>
            </a:endParaRPr>
          </a:p>
          <a:p>
            <a:pPr algn="ctr"/>
            <a:r>
              <a:rPr sz="1100" dirty="0" smtClean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de </a:t>
            </a:r>
            <a:r>
              <a:rPr sz="1100" dirty="0" err="1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clientes</a:t>
            </a:r>
            <a:r>
              <a:rPr sz="11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</a:p>
          <a:p>
            <a:pPr algn="ctr"/>
            <a:r>
              <a:rPr sz="11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para </a:t>
            </a:r>
            <a:r>
              <a:rPr sz="1100" dirty="0" err="1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todas</a:t>
            </a:r>
            <a:r>
              <a:rPr sz="11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 las </a:t>
            </a:r>
          </a:p>
          <a:p>
            <a:pPr algn="ctr"/>
            <a:r>
              <a:rPr sz="1100" dirty="0" err="1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compras</a:t>
            </a:r>
            <a:r>
              <a:rPr sz="1100" dirty="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</a:rPr>
              <a:t>!</a:t>
            </a:r>
          </a:p>
        </p:txBody>
      </p:sp>
      <p:sp>
        <p:nvSpPr>
          <p:cNvPr id="94" name="Rechteck 93"/>
          <p:cNvSpPr/>
          <p:nvPr/>
        </p:nvSpPr>
        <p:spPr>
          <a:xfrm>
            <a:off x="607613" y="328348"/>
            <a:ext cx="76772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equipamiento</a:t>
            </a: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básico</a:t>
            </a:r>
            <a:endParaRPr sz="2400" b="1" cap="all" dirty="0">
              <a:solidFill>
                <a:srgbClr val="2E3834"/>
              </a:solidFill>
              <a:latin typeface="Open Sans Condensed"/>
              <a:ea typeface="Open Sans Condensed"/>
              <a:cs typeface="Open Sans Condensed"/>
            </a:endParaRPr>
          </a:p>
          <a:p>
            <a:pPr>
              <a:lnSpc>
                <a:spcPts val="3000"/>
              </a:lnSpc>
            </a:pP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de </a:t>
            </a: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su</a:t>
            </a: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Programa</a:t>
            </a: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de </a:t>
            </a: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fidelización</a:t>
            </a: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de </a:t>
            </a: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clientes</a:t>
            </a:r>
            <a:r>
              <a:rPr sz="24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 </a:t>
            </a:r>
            <a:r>
              <a:rPr sz="2400" b="1" cap="all" dirty="0" err="1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habituales</a:t>
            </a:r>
            <a:endParaRPr lang="de-AT" sz="2400" cap="all" dirty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96" name="Gruppieren 95"/>
          <p:cNvGrpSpPr/>
          <p:nvPr/>
        </p:nvGrpSpPr>
        <p:grpSpPr>
          <a:xfrm>
            <a:off x="4484109" y="1690425"/>
            <a:ext cx="1058124" cy="1007952"/>
            <a:chOff x="4385601" y="1570763"/>
            <a:chExt cx="1058124" cy="1007952"/>
          </a:xfrm>
        </p:grpSpPr>
        <p:sp>
          <p:nvSpPr>
            <p:cNvPr id="97" name="Ellipse 96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8" name="Ellipse 97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4352781" y="1723542"/>
            <a:ext cx="1127742" cy="944186"/>
            <a:chOff x="6679432" y="129749"/>
            <a:chExt cx="1869529" cy="1565236"/>
          </a:xfrm>
        </p:grpSpPr>
        <p:pic>
          <p:nvPicPr>
            <p:cNvPr id="100" name="Grafik 9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481" y="129749"/>
              <a:ext cx="1565236" cy="15652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Grafik 10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432" y="229057"/>
              <a:ext cx="1869529" cy="1369673"/>
            </a:xfrm>
            <a:prstGeom prst="rect">
              <a:avLst/>
            </a:prstGeom>
          </p:spPr>
        </p:pic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12" y="3762289"/>
            <a:ext cx="1043287" cy="1057579"/>
          </a:xfrm>
          <a:prstGeom prst="rect">
            <a:avLst/>
          </a:prstGeom>
        </p:spPr>
      </p:pic>
      <p:grpSp>
        <p:nvGrpSpPr>
          <p:cNvPr id="59" name="Group 4"/>
          <p:cNvGrpSpPr>
            <a:grpSpLocks noChangeAspect="1"/>
          </p:cNvGrpSpPr>
          <p:nvPr/>
        </p:nvGrpSpPr>
        <p:grpSpPr bwMode="auto">
          <a:xfrm>
            <a:off x="8001354" y="4723416"/>
            <a:ext cx="780854" cy="314785"/>
            <a:chOff x="1218" y="950"/>
            <a:chExt cx="3324" cy="1340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64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9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9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1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2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4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5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6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7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8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9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0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1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2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3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4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5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6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630413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rafik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58855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73" y="2663493"/>
            <a:ext cx="1918472" cy="2264066"/>
          </a:xfrm>
          <a:prstGeom prst="rect">
            <a:avLst/>
          </a:prstGeom>
        </p:spPr>
      </p:pic>
      <p:pic>
        <p:nvPicPr>
          <p:cNvPr id="89" name="Grafik 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13" y="3138074"/>
            <a:ext cx="2638809" cy="1997534"/>
          </a:xfrm>
          <a:prstGeom prst="rect">
            <a:avLst/>
          </a:prstGeom>
        </p:spPr>
      </p:pic>
      <p:cxnSp>
        <p:nvCxnSpPr>
          <p:cNvPr id="3" name="Gerader Verbinder 2"/>
          <p:cNvCxnSpPr>
            <a:endCxn id="4" idx="5"/>
          </p:cNvCxnSpPr>
          <p:nvPr/>
        </p:nvCxnSpPr>
        <p:spPr>
          <a:xfrm flipH="1">
            <a:off x="3980478" y="2149948"/>
            <a:ext cx="136736" cy="1263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llipse 3"/>
          <p:cNvSpPr/>
          <p:nvPr/>
        </p:nvSpPr>
        <p:spPr>
          <a:xfrm flipV="1">
            <a:off x="3654355" y="2220306"/>
            <a:ext cx="382078" cy="382078"/>
          </a:xfrm>
          <a:prstGeom prst="ellipse">
            <a:avLst/>
          </a:prstGeom>
          <a:solidFill>
            <a:srgbClr val="76B72A"/>
          </a:solidFill>
          <a:ln w="38100">
            <a:solidFill>
              <a:srgbClr val="76B7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 dirty="0"/>
          </a:p>
        </p:txBody>
      </p:sp>
      <p:cxnSp>
        <p:nvCxnSpPr>
          <p:cNvPr id="5" name="Gerader Verbinder 4"/>
          <p:cNvCxnSpPr>
            <a:stCxn id="6" idx="2"/>
          </p:cNvCxnSpPr>
          <p:nvPr/>
        </p:nvCxnSpPr>
        <p:spPr>
          <a:xfrm flipV="1">
            <a:off x="4460892" y="2309974"/>
            <a:ext cx="1" cy="1853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 rot="16200000" flipH="1">
            <a:off x="4269853" y="2495283"/>
            <a:ext cx="382078" cy="382078"/>
          </a:xfrm>
          <a:prstGeom prst="ellipse">
            <a:avLst/>
          </a:prstGeom>
          <a:solidFill>
            <a:srgbClr val="76B72A"/>
          </a:solidFill>
          <a:ln w="38100">
            <a:solidFill>
              <a:srgbClr val="76B7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 dirty="0"/>
          </a:p>
        </p:txBody>
      </p:sp>
      <p:cxnSp>
        <p:nvCxnSpPr>
          <p:cNvPr id="7" name="Gerader Verbinder 6"/>
          <p:cNvCxnSpPr>
            <a:endCxn id="8" idx="5"/>
          </p:cNvCxnSpPr>
          <p:nvPr/>
        </p:nvCxnSpPr>
        <p:spPr>
          <a:xfrm>
            <a:off x="4795424" y="2163992"/>
            <a:ext cx="143027" cy="1263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 flipH="1" flipV="1">
            <a:off x="4882498" y="2234349"/>
            <a:ext cx="382078" cy="382078"/>
          </a:xfrm>
          <a:prstGeom prst="ellipse">
            <a:avLst/>
          </a:prstGeom>
          <a:solidFill>
            <a:srgbClr val="76B72A"/>
          </a:solidFill>
          <a:ln w="38100">
            <a:solidFill>
              <a:srgbClr val="76B7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 dirty="0"/>
          </a:p>
        </p:txBody>
      </p:sp>
      <p:cxnSp>
        <p:nvCxnSpPr>
          <p:cNvPr id="9" name="Gerader Verbinder 8"/>
          <p:cNvCxnSpPr>
            <a:stCxn id="10" idx="2"/>
            <a:endCxn id="17" idx="6"/>
          </p:cNvCxnSpPr>
          <p:nvPr/>
        </p:nvCxnSpPr>
        <p:spPr>
          <a:xfrm flipH="1">
            <a:off x="4936011" y="1830896"/>
            <a:ext cx="1887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5124745" y="1639857"/>
            <a:ext cx="382078" cy="382078"/>
          </a:xfrm>
          <a:prstGeom prst="ellipse">
            <a:avLst/>
          </a:prstGeom>
          <a:solidFill>
            <a:srgbClr val="76B72A"/>
          </a:solidFill>
          <a:ln w="38100">
            <a:solidFill>
              <a:srgbClr val="76B7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 dirty="0"/>
          </a:p>
        </p:txBody>
      </p:sp>
      <p:cxnSp>
        <p:nvCxnSpPr>
          <p:cNvPr id="11" name="Gerader Verbinder 10"/>
          <p:cNvCxnSpPr>
            <a:stCxn id="17" idx="7"/>
            <a:endCxn id="12" idx="5"/>
          </p:cNvCxnSpPr>
          <p:nvPr/>
        </p:nvCxnSpPr>
        <p:spPr>
          <a:xfrm flipV="1">
            <a:off x="4796852" y="1368625"/>
            <a:ext cx="143027" cy="1263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 flipH="1">
            <a:off x="4883925" y="1042501"/>
            <a:ext cx="382078" cy="382078"/>
          </a:xfrm>
          <a:prstGeom prst="ellipse">
            <a:avLst/>
          </a:prstGeom>
          <a:solidFill>
            <a:srgbClr val="76B72A"/>
          </a:solidFill>
          <a:ln w="38100">
            <a:solidFill>
              <a:srgbClr val="76B7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 dirty="0"/>
          </a:p>
        </p:txBody>
      </p:sp>
      <p:cxnSp>
        <p:nvCxnSpPr>
          <p:cNvPr id="13" name="Gerader Verbinder 12"/>
          <p:cNvCxnSpPr>
            <a:endCxn id="14" idx="5"/>
          </p:cNvCxnSpPr>
          <p:nvPr/>
        </p:nvCxnSpPr>
        <p:spPr>
          <a:xfrm flipH="1" flipV="1">
            <a:off x="3981906" y="1373923"/>
            <a:ext cx="136736" cy="1350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3655782" y="1056545"/>
            <a:ext cx="382078" cy="371831"/>
          </a:xfrm>
          <a:prstGeom prst="ellipse">
            <a:avLst/>
          </a:prstGeom>
          <a:solidFill>
            <a:srgbClr val="76B72A"/>
          </a:solidFill>
          <a:ln w="38100">
            <a:solidFill>
              <a:srgbClr val="76B7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 dirty="0"/>
          </a:p>
        </p:txBody>
      </p:sp>
      <p:cxnSp>
        <p:nvCxnSpPr>
          <p:cNvPr id="15" name="Gerader Verbinder 14"/>
          <p:cNvCxnSpPr>
            <a:stCxn id="16" idx="2"/>
            <a:endCxn id="17" idx="2"/>
          </p:cNvCxnSpPr>
          <p:nvPr/>
        </p:nvCxnSpPr>
        <p:spPr>
          <a:xfrm>
            <a:off x="3800463" y="1830896"/>
            <a:ext cx="185309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 flipH="1">
            <a:off x="3418386" y="1639857"/>
            <a:ext cx="382078" cy="382078"/>
          </a:xfrm>
          <a:prstGeom prst="ellipse">
            <a:avLst/>
          </a:prstGeom>
          <a:solidFill>
            <a:srgbClr val="76B72A"/>
          </a:solidFill>
          <a:ln w="38100">
            <a:solidFill>
              <a:srgbClr val="76B7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 dirty="0"/>
          </a:p>
        </p:txBody>
      </p:sp>
      <p:sp>
        <p:nvSpPr>
          <p:cNvPr id="17" name="Ellipse 16"/>
          <p:cNvSpPr/>
          <p:nvPr/>
        </p:nvSpPr>
        <p:spPr>
          <a:xfrm>
            <a:off x="3985772" y="1355777"/>
            <a:ext cx="950240" cy="950239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grpSp>
        <p:nvGrpSpPr>
          <p:cNvPr id="18" name="Gruppierung 34"/>
          <p:cNvGrpSpPr/>
          <p:nvPr/>
        </p:nvGrpSpPr>
        <p:grpSpPr>
          <a:xfrm>
            <a:off x="3455177" y="1713294"/>
            <a:ext cx="308495" cy="235202"/>
            <a:chOff x="5329238" y="1181101"/>
            <a:chExt cx="735013" cy="560388"/>
          </a:xfrm>
          <a:solidFill>
            <a:srgbClr val="FFFFFF"/>
          </a:solidFill>
        </p:grpSpPr>
        <p:sp>
          <p:nvSpPr>
            <p:cNvPr id="19" name="Freeform 31"/>
            <p:cNvSpPr>
              <a:spLocks/>
            </p:cNvSpPr>
            <p:nvPr/>
          </p:nvSpPr>
          <p:spPr bwMode="auto">
            <a:xfrm>
              <a:off x="5694363" y="1181101"/>
              <a:ext cx="369888" cy="373063"/>
            </a:xfrm>
            <a:custGeom>
              <a:avLst/>
              <a:gdLst>
                <a:gd name="T0" fmla="*/ 788 w 820"/>
                <a:gd name="T1" fmla="*/ 812 h 829"/>
                <a:gd name="T2" fmla="*/ 107 w 820"/>
                <a:gd name="T3" fmla="*/ 723 h 829"/>
                <a:gd name="T4" fmla="*/ 97 w 820"/>
                <a:gd name="T5" fmla="*/ 713 h 829"/>
                <a:gd name="T6" fmla="*/ 17 w 820"/>
                <a:gd name="T7" fmla="*/ 25 h 829"/>
                <a:gd name="T8" fmla="*/ 25 w 820"/>
                <a:gd name="T9" fmla="*/ 16 h 829"/>
                <a:gd name="T10" fmla="*/ 87 w 820"/>
                <a:gd name="T11" fmla="*/ 17 h 829"/>
                <a:gd name="T12" fmla="*/ 803 w 820"/>
                <a:gd name="T13" fmla="*/ 736 h 829"/>
                <a:gd name="T14" fmla="*/ 803 w 820"/>
                <a:gd name="T15" fmla="*/ 797 h 829"/>
                <a:gd name="T16" fmla="*/ 788 w 820"/>
                <a:gd name="T17" fmla="*/ 812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0" h="829">
                  <a:moveTo>
                    <a:pt x="788" y="812"/>
                  </a:moveTo>
                  <a:cubicBezTo>
                    <a:pt x="771" y="829"/>
                    <a:pt x="124" y="740"/>
                    <a:pt x="107" y="723"/>
                  </a:cubicBezTo>
                  <a:cubicBezTo>
                    <a:pt x="97" y="713"/>
                    <a:pt x="97" y="713"/>
                    <a:pt x="97" y="713"/>
                  </a:cubicBezTo>
                  <a:cubicBezTo>
                    <a:pt x="80" y="696"/>
                    <a:pt x="0" y="42"/>
                    <a:pt x="17" y="25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42" y="0"/>
                    <a:pt x="70" y="0"/>
                    <a:pt x="87" y="17"/>
                  </a:cubicBezTo>
                  <a:cubicBezTo>
                    <a:pt x="803" y="736"/>
                    <a:pt x="803" y="736"/>
                    <a:pt x="803" y="736"/>
                  </a:cubicBezTo>
                  <a:cubicBezTo>
                    <a:pt x="820" y="753"/>
                    <a:pt x="820" y="780"/>
                    <a:pt x="803" y="797"/>
                  </a:cubicBezTo>
                  <a:lnTo>
                    <a:pt x="788" y="8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20" name="Freeform 32"/>
            <p:cNvSpPr>
              <a:spLocks/>
            </p:cNvSpPr>
            <p:nvPr/>
          </p:nvSpPr>
          <p:spPr bwMode="auto">
            <a:xfrm>
              <a:off x="5503863" y="1211264"/>
              <a:ext cx="528638" cy="530225"/>
            </a:xfrm>
            <a:custGeom>
              <a:avLst/>
              <a:gdLst>
                <a:gd name="T0" fmla="*/ 875 w 1174"/>
                <a:gd name="T1" fmla="*/ 756 h 1176"/>
                <a:gd name="T2" fmla="*/ 752 w 1174"/>
                <a:gd name="T3" fmla="*/ 1058 h 1176"/>
                <a:gd name="T4" fmla="*/ 810 w 1174"/>
                <a:gd name="T5" fmla="*/ 751 h 1176"/>
                <a:gd name="T6" fmla="*/ 526 w 1174"/>
                <a:gd name="T7" fmla="*/ 690 h 1176"/>
                <a:gd name="T8" fmla="*/ 485 w 1174"/>
                <a:gd name="T9" fmla="*/ 649 h 1176"/>
                <a:gd name="T10" fmla="*/ 424 w 1174"/>
                <a:gd name="T11" fmla="*/ 362 h 1176"/>
                <a:gd name="T12" fmla="*/ 125 w 1174"/>
                <a:gd name="T13" fmla="*/ 418 h 1176"/>
                <a:gd name="T14" fmla="*/ 419 w 1174"/>
                <a:gd name="T15" fmla="*/ 293 h 1176"/>
                <a:gd name="T16" fmla="*/ 388 w 1174"/>
                <a:gd name="T17" fmla="*/ 9 h 1176"/>
                <a:gd name="T18" fmla="*/ 17 w 1174"/>
                <a:gd name="T19" fmla="*/ 378 h 1176"/>
                <a:gd name="T20" fmla="*/ 17 w 1174"/>
                <a:gd name="T21" fmla="*/ 440 h 1176"/>
                <a:gd name="T22" fmla="*/ 733 w 1174"/>
                <a:gd name="T23" fmla="*/ 1159 h 1176"/>
                <a:gd name="T24" fmla="*/ 794 w 1174"/>
                <a:gd name="T25" fmla="*/ 1159 h 1176"/>
                <a:gd name="T26" fmla="*/ 1165 w 1174"/>
                <a:gd name="T27" fmla="*/ 790 h 1176"/>
                <a:gd name="T28" fmla="*/ 875 w 1174"/>
                <a:gd name="T29" fmla="*/ 756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4" h="1176">
                  <a:moveTo>
                    <a:pt x="875" y="756"/>
                  </a:moveTo>
                  <a:cubicBezTo>
                    <a:pt x="752" y="1058"/>
                    <a:pt x="752" y="1058"/>
                    <a:pt x="752" y="1058"/>
                  </a:cubicBezTo>
                  <a:cubicBezTo>
                    <a:pt x="810" y="751"/>
                    <a:pt x="810" y="751"/>
                    <a:pt x="810" y="751"/>
                  </a:cubicBezTo>
                  <a:cubicBezTo>
                    <a:pt x="650" y="729"/>
                    <a:pt x="542" y="699"/>
                    <a:pt x="526" y="690"/>
                  </a:cubicBezTo>
                  <a:cubicBezTo>
                    <a:pt x="485" y="649"/>
                    <a:pt x="485" y="649"/>
                    <a:pt x="485" y="649"/>
                  </a:cubicBezTo>
                  <a:cubicBezTo>
                    <a:pt x="475" y="627"/>
                    <a:pt x="451" y="530"/>
                    <a:pt x="424" y="362"/>
                  </a:cubicBezTo>
                  <a:cubicBezTo>
                    <a:pt x="125" y="418"/>
                    <a:pt x="125" y="418"/>
                    <a:pt x="125" y="418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06" y="132"/>
                    <a:pt x="396" y="0"/>
                    <a:pt x="388" y="9"/>
                  </a:cubicBezTo>
                  <a:cubicBezTo>
                    <a:pt x="17" y="378"/>
                    <a:pt x="17" y="378"/>
                    <a:pt x="17" y="378"/>
                  </a:cubicBezTo>
                  <a:cubicBezTo>
                    <a:pt x="0" y="395"/>
                    <a:pt x="0" y="423"/>
                    <a:pt x="17" y="440"/>
                  </a:cubicBezTo>
                  <a:cubicBezTo>
                    <a:pt x="733" y="1159"/>
                    <a:pt x="733" y="1159"/>
                    <a:pt x="733" y="1159"/>
                  </a:cubicBezTo>
                  <a:cubicBezTo>
                    <a:pt x="750" y="1176"/>
                    <a:pt x="777" y="1176"/>
                    <a:pt x="794" y="1159"/>
                  </a:cubicBezTo>
                  <a:cubicBezTo>
                    <a:pt x="1165" y="790"/>
                    <a:pt x="1165" y="790"/>
                    <a:pt x="1165" y="790"/>
                  </a:cubicBezTo>
                  <a:cubicBezTo>
                    <a:pt x="1174" y="781"/>
                    <a:pt x="1037" y="770"/>
                    <a:pt x="875" y="7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21" name="Freeform 33"/>
            <p:cNvSpPr>
              <a:spLocks/>
            </p:cNvSpPr>
            <p:nvPr/>
          </p:nvSpPr>
          <p:spPr bwMode="auto">
            <a:xfrm>
              <a:off x="5421313" y="1649414"/>
              <a:ext cx="280988" cy="30163"/>
            </a:xfrm>
            <a:custGeom>
              <a:avLst/>
              <a:gdLst>
                <a:gd name="T0" fmla="*/ 586 w 623"/>
                <a:gd name="T1" fmla="*/ 68 h 68"/>
                <a:gd name="T2" fmla="*/ 0 w 623"/>
                <a:gd name="T3" fmla="*/ 34 h 68"/>
                <a:gd name="T4" fmla="*/ 586 w 623"/>
                <a:gd name="T5" fmla="*/ 1 h 68"/>
                <a:gd name="T6" fmla="*/ 622 w 623"/>
                <a:gd name="T7" fmla="*/ 32 h 68"/>
                <a:gd name="T8" fmla="*/ 590 w 623"/>
                <a:gd name="T9" fmla="*/ 68 h 68"/>
                <a:gd name="T10" fmla="*/ 586 w 623"/>
                <a:gd name="T1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3" h="68">
                  <a:moveTo>
                    <a:pt x="586" y="68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586" y="1"/>
                    <a:pt x="586" y="1"/>
                    <a:pt x="586" y="1"/>
                  </a:cubicBezTo>
                  <a:cubicBezTo>
                    <a:pt x="605" y="0"/>
                    <a:pt x="621" y="14"/>
                    <a:pt x="622" y="32"/>
                  </a:cubicBezTo>
                  <a:cubicBezTo>
                    <a:pt x="623" y="51"/>
                    <a:pt x="608" y="67"/>
                    <a:pt x="590" y="68"/>
                  </a:cubicBezTo>
                  <a:cubicBezTo>
                    <a:pt x="589" y="68"/>
                    <a:pt x="587" y="68"/>
                    <a:pt x="586" y="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22" name="Freeform 34"/>
            <p:cNvSpPr>
              <a:spLocks/>
            </p:cNvSpPr>
            <p:nvPr/>
          </p:nvSpPr>
          <p:spPr bwMode="auto">
            <a:xfrm>
              <a:off x="5407025" y="1543051"/>
              <a:ext cx="185738" cy="31750"/>
            </a:xfrm>
            <a:custGeom>
              <a:avLst/>
              <a:gdLst>
                <a:gd name="T0" fmla="*/ 376 w 414"/>
                <a:gd name="T1" fmla="*/ 69 h 69"/>
                <a:gd name="T2" fmla="*/ 0 w 414"/>
                <a:gd name="T3" fmla="*/ 35 h 69"/>
                <a:gd name="T4" fmla="*/ 376 w 414"/>
                <a:gd name="T5" fmla="*/ 1 h 69"/>
                <a:gd name="T6" fmla="*/ 412 w 414"/>
                <a:gd name="T7" fmla="*/ 32 h 69"/>
                <a:gd name="T8" fmla="*/ 382 w 414"/>
                <a:gd name="T9" fmla="*/ 69 h 69"/>
                <a:gd name="T10" fmla="*/ 376 w 414"/>
                <a:gd name="T1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4" h="69">
                  <a:moveTo>
                    <a:pt x="376" y="69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376" y="1"/>
                    <a:pt x="376" y="1"/>
                    <a:pt x="376" y="1"/>
                  </a:cubicBezTo>
                  <a:cubicBezTo>
                    <a:pt x="394" y="0"/>
                    <a:pt x="411" y="14"/>
                    <a:pt x="412" y="32"/>
                  </a:cubicBezTo>
                  <a:cubicBezTo>
                    <a:pt x="414" y="51"/>
                    <a:pt x="400" y="67"/>
                    <a:pt x="382" y="69"/>
                  </a:cubicBezTo>
                  <a:cubicBezTo>
                    <a:pt x="380" y="69"/>
                    <a:pt x="377" y="69"/>
                    <a:pt x="376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5422900" y="1227139"/>
              <a:ext cx="179388" cy="30163"/>
            </a:xfrm>
            <a:custGeom>
              <a:avLst/>
              <a:gdLst>
                <a:gd name="T0" fmla="*/ 359 w 398"/>
                <a:gd name="T1" fmla="*/ 69 h 69"/>
                <a:gd name="T2" fmla="*/ 0 w 398"/>
                <a:gd name="T3" fmla="*/ 36 h 69"/>
                <a:gd name="T4" fmla="*/ 359 w 398"/>
                <a:gd name="T5" fmla="*/ 2 h 69"/>
                <a:gd name="T6" fmla="*/ 396 w 398"/>
                <a:gd name="T7" fmla="*/ 32 h 69"/>
                <a:gd name="T8" fmla="*/ 365 w 398"/>
                <a:gd name="T9" fmla="*/ 69 h 69"/>
                <a:gd name="T10" fmla="*/ 359 w 398"/>
                <a:gd name="T1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" h="69">
                  <a:moveTo>
                    <a:pt x="359" y="69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78" y="0"/>
                    <a:pt x="394" y="14"/>
                    <a:pt x="396" y="32"/>
                  </a:cubicBezTo>
                  <a:cubicBezTo>
                    <a:pt x="398" y="51"/>
                    <a:pt x="384" y="68"/>
                    <a:pt x="365" y="69"/>
                  </a:cubicBezTo>
                  <a:cubicBezTo>
                    <a:pt x="364" y="69"/>
                    <a:pt x="361" y="69"/>
                    <a:pt x="359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24" name="Freeform 36"/>
            <p:cNvSpPr>
              <a:spLocks/>
            </p:cNvSpPr>
            <p:nvPr/>
          </p:nvSpPr>
          <p:spPr bwMode="auto">
            <a:xfrm>
              <a:off x="5329238" y="1331914"/>
              <a:ext cx="153988" cy="31750"/>
            </a:xfrm>
            <a:custGeom>
              <a:avLst/>
              <a:gdLst>
                <a:gd name="T0" fmla="*/ 304 w 343"/>
                <a:gd name="T1" fmla="*/ 70 h 70"/>
                <a:gd name="T2" fmla="*/ 0 w 343"/>
                <a:gd name="T3" fmla="*/ 36 h 70"/>
                <a:gd name="T4" fmla="*/ 304 w 343"/>
                <a:gd name="T5" fmla="*/ 2 h 70"/>
                <a:gd name="T6" fmla="*/ 341 w 343"/>
                <a:gd name="T7" fmla="*/ 32 h 70"/>
                <a:gd name="T8" fmla="*/ 311 w 343"/>
                <a:gd name="T9" fmla="*/ 70 h 70"/>
                <a:gd name="T10" fmla="*/ 304 w 343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70">
                  <a:moveTo>
                    <a:pt x="304" y="7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304" y="2"/>
                    <a:pt x="304" y="2"/>
                    <a:pt x="304" y="2"/>
                  </a:cubicBezTo>
                  <a:cubicBezTo>
                    <a:pt x="322" y="0"/>
                    <a:pt x="339" y="14"/>
                    <a:pt x="341" y="32"/>
                  </a:cubicBezTo>
                  <a:cubicBezTo>
                    <a:pt x="343" y="51"/>
                    <a:pt x="330" y="68"/>
                    <a:pt x="311" y="70"/>
                  </a:cubicBezTo>
                  <a:cubicBezTo>
                    <a:pt x="309" y="70"/>
                    <a:pt x="306" y="70"/>
                    <a:pt x="304" y="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</p:grpSp>
      <p:sp>
        <p:nvSpPr>
          <p:cNvPr id="25" name="Freeform 51"/>
          <p:cNvSpPr>
            <a:spLocks noEditPoints="1"/>
          </p:cNvSpPr>
          <p:nvPr/>
        </p:nvSpPr>
        <p:spPr bwMode="auto">
          <a:xfrm>
            <a:off x="4060688" y="1555853"/>
            <a:ext cx="806807" cy="575895"/>
          </a:xfrm>
          <a:custGeom>
            <a:avLst/>
            <a:gdLst>
              <a:gd name="T0" fmla="*/ 539 w 943"/>
              <a:gd name="T1" fmla="*/ 300 h 671"/>
              <a:gd name="T2" fmla="*/ 404 w 943"/>
              <a:gd name="T3" fmla="*/ 300 h 671"/>
              <a:gd name="T4" fmla="*/ 405 w 943"/>
              <a:gd name="T5" fmla="*/ 257 h 671"/>
              <a:gd name="T6" fmla="*/ 515 w 943"/>
              <a:gd name="T7" fmla="*/ 96 h 671"/>
              <a:gd name="T8" fmla="*/ 539 w 943"/>
              <a:gd name="T9" fmla="*/ 286 h 671"/>
              <a:gd name="T10" fmla="*/ 452 w 943"/>
              <a:gd name="T11" fmla="*/ 578 h 671"/>
              <a:gd name="T12" fmla="*/ 257 w 943"/>
              <a:gd name="T13" fmla="*/ 421 h 671"/>
              <a:gd name="T14" fmla="*/ 452 w 943"/>
              <a:gd name="T15" fmla="*/ 578 h 671"/>
              <a:gd name="T16" fmla="*/ 924 w 943"/>
              <a:gd name="T17" fmla="*/ 245 h 671"/>
              <a:gd name="T18" fmla="*/ 792 w 943"/>
              <a:gd name="T19" fmla="*/ 36 h 671"/>
              <a:gd name="T20" fmla="*/ 186 w 943"/>
              <a:gd name="T21" fmla="*/ 0 h 671"/>
              <a:gd name="T22" fmla="*/ 151 w 943"/>
              <a:gd name="T23" fmla="*/ 114 h 671"/>
              <a:gd name="T24" fmla="*/ 0 w 943"/>
              <a:gd name="T25" fmla="*/ 285 h 671"/>
              <a:gd name="T26" fmla="*/ 67 w 943"/>
              <a:gd name="T27" fmla="*/ 367 h 671"/>
              <a:gd name="T28" fmla="*/ 135 w 943"/>
              <a:gd name="T29" fmla="*/ 288 h 671"/>
              <a:gd name="T30" fmla="*/ 148 w 943"/>
              <a:gd name="T31" fmla="*/ 246 h 671"/>
              <a:gd name="T32" fmla="*/ 149 w 943"/>
              <a:gd name="T33" fmla="*/ 246 h 671"/>
              <a:gd name="T34" fmla="*/ 255 w 943"/>
              <a:gd name="T35" fmla="*/ 96 h 671"/>
              <a:gd name="T36" fmla="*/ 278 w 943"/>
              <a:gd name="T37" fmla="*/ 245 h 671"/>
              <a:gd name="T38" fmla="*/ 277 w 943"/>
              <a:gd name="T39" fmla="*/ 246 h 671"/>
              <a:gd name="T40" fmla="*/ 269 w 943"/>
              <a:gd name="T41" fmla="*/ 279 h 671"/>
              <a:gd name="T42" fmla="*/ 202 w 943"/>
              <a:gd name="T43" fmla="*/ 367 h 671"/>
              <a:gd name="T44" fmla="*/ 151 w 943"/>
              <a:gd name="T45" fmla="*/ 636 h 671"/>
              <a:gd name="T46" fmla="*/ 557 w 943"/>
              <a:gd name="T47" fmla="*/ 671 h 671"/>
              <a:gd name="T48" fmla="*/ 686 w 943"/>
              <a:gd name="T49" fmla="*/ 421 h 671"/>
              <a:gd name="T50" fmla="*/ 757 w 943"/>
              <a:gd name="T51" fmla="*/ 671 h 671"/>
              <a:gd name="T52" fmla="*/ 792 w 943"/>
              <a:gd name="T53" fmla="*/ 343 h 671"/>
              <a:gd name="T54" fmla="*/ 674 w 943"/>
              <a:gd name="T55" fmla="*/ 300 h 671"/>
              <a:gd name="T56" fmla="*/ 666 w 943"/>
              <a:gd name="T57" fmla="*/ 246 h 671"/>
              <a:gd name="T58" fmla="*/ 601 w 943"/>
              <a:gd name="T59" fmla="*/ 96 h 671"/>
              <a:gd name="T60" fmla="*/ 792 w 943"/>
              <a:gd name="T61" fmla="*/ 242 h 671"/>
              <a:gd name="T62" fmla="*/ 808 w 943"/>
              <a:gd name="T63" fmla="*/ 286 h 671"/>
              <a:gd name="T64" fmla="*/ 876 w 943"/>
              <a:gd name="T65" fmla="*/ 367 h 671"/>
              <a:gd name="T66" fmla="*/ 943 w 943"/>
              <a:gd name="T67" fmla="*/ 286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43" h="671">
                <a:moveTo>
                  <a:pt x="539" y="288"/>
                </a:moveTo>
                <a:cubicBezTo>
                  <a:pt x="539" y="300"/>
                  <a:pt x="539" y="300"/>
                  <a:pt x="539" y="300"/>
                </a:cubicBezTo>
                <a:cubicBezTo>
                  <a:pt x="539" y="337"/>
                  <a:pt x="509" y="367"/>
                  <a:pt x="472" y="367"/>
                </a:cubicBezTo>
                <a:cubicBezTo>
                  <a:pt x="434" y="367"/>
                  <a:pt x="404" y="337"/>
                  <a:pt x="404" y="300"/>
                </a:cubicBezTo>
                <a:cubicBezTo>
                  <a:pt x="404" y="276"/>
                  <a:pt x="404" y="276"/>
                  <a:pt x="404" y="276"/>
                </a:cubicBezTo>
                <a:cubicBezTo>
                  <a:pt x="404" y="270"/>
                  <a:pt x="405" y="264"/>
                  <a:pt x="405" y="257"/>
                </a:cubicBezTo>
                <a:cubicBezTo>
                  <a:pt x="428" y="96"/>
                  <a:pt x="428" y="96"/>
                  <a:pt x="428" y="96"/>
                </a:cubicBezTo>
                <a:cubicBezTo>
                  <a:pt x="515" y="96"/>
                  <a:pt x="515" y="96"/>
                  <a:pt x="515" y="96"/>
                </a:cubicBezTo>
                <a:cubicBezTo>
                  <a:pt x="537" y="252"/>
                  <a:pt x="537" y="252"/>
                  <a:pt x="537" y="252"/>
                </a:cubicBezTo>
                <a:cubicBezTo>
                  <a:pt x="539" y="266"/>
                  <a:pt x="539" y="273"/>
                  <a:pt x="539" y="286"/>
                </a:cubicBezTo>
                <a:cubicBezTo>
                  <a:pt x="539" y="287"/>
                  <a:pt x="539" y="287"/>
                  <a:pt x="539" y="288"/>
                </a:cubicBezTo>
                <a:moveTo>
                  <a:pt x="452" y="578"/>
                </a:moveTo>
                <a:cubicBezTo>
                  <a:pt x="257" y="578"/>
                  <a:pt x="257" y="578"/>
                  <a:pt x="257" y="578"/>
                </a:cubicBezTo>
                <a:cubicBezTo>
                  <a:pt x="257" y="421"/>
                  <a:pt x="257" y="421"/>
                  <a:pt x="257" y="421"/>
                </a:cubicBezTo>
                <a:cubicBezTo>
                  <a:pt x="452" y="421"/>
                  <a:pt x="452" y="421"/>
                  <a:pt x="452" y="421"/>
                </a:cubicBezTo>
                <a:lnTo>
                  <a:pt x="452" y="578"/>
                </a:lnTo>
                <a:close/>
                <a:moveTo>
                  <a:pt x="925" y="246"/>
                </a:moveTo>
                <a:cubicBezTo>
                  <a:pt x="924" y="245"/>
                  <a:pt x="924" y="245"/>
                  <a:pt x="924" y="245"/>
                </a:cubicBezTo>
                <a:cubicBezTo>
                  <a:pt x="792" y="114"/>
                  <a:pt x="792" y="114"/>
                  <a:pt x="792" y="114"/>
                </a:cubicBezTo>
                <a:cubicBezTo>
                  <a:pt x="792" y="36"/>
                  <a:pt x="792" y="36"/>
                  <a:pt x="792" y="36"/>
                </a:cubicBezTo>
                <a:cubicBezTo>
                  <a:pt x="792" y="16"/>
                  <a:pt x="776" y="0"/>
                  <a:pt x="757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67" y="0"/>
                  <a:pt x="151" y="16"/>
                  <a:pt x="151" y="36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7" y="248"/>
                  <a:pt x="17" y="248"/>
                  <a:pt x="17" y="248"/>
                </a:cubicBezTo>
                <a:cubicBezTo>
                  <a:pt x="6" y="259"/>
                  <a:pt x="0" y="271"/>
                  <a:pt x="0" y="285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7"/>
                  <a:pt x="30" y="367"/>
                  <a:pt x="67" y="367"/>
                </a:cubicBezTo>
                <a:cubicBezTo>
                  <a:pt x="105" y="367"/>
                  <a:pt x="135" y="337"/>
                  <a:pt x="135" y="300"/>
                </a:cubicBezTo>
                <a:cubicBezTo>
                  <a:pt x="135" y="288"/>
                  <a:pt x="135" y="288"/>
                  <a:pt x="135" y="288"/>
                </a:cubicBezTo>
                <a:cubicBezTo>
                  <a:pt x="135" y="286"/>
                  <a:pt x="135" y="286"/>
                  <a:pt x="135" y="286"/>
                </a:cubicBezTo>
                <a:cubicBezTo>
                  <a:pt x="135" y="272"/>
                  <a:pt x="138" y="261"/>
                  <a:pt x="148" y="246"/>
                </a:cubicBezTo>
                <a:cubicBezTo>
                  <a:pt x="148" y="246"/>
                  <a:pt x="148" y="246"/>
                  <a:pt x="149" y="246"/>
                </a:cubicBezTo>
                <a:cubicBezTo>
                  <a:pt x="149" y="246"/>
                  <a:pt x="149" y="246"/>
                  <a:pt x="149" y="246"/>
                </a:cubicBezTo>
                <a:cubicBezTo>
                  <a:pt x="151" y="242"/>
                  <a:pt x="151" y="242"/>
                  <a:pt x="151" y="242"/>
                </a:cubicBezTo>
                <a:cubicBezTo>
                  <a:pt x="255" y="96"/>
                  <a:pt x="255" y="96"/>
                  <a:pt x="255" y="96"/>
                </a:cubicBezTo>
                <a:cubicBezTo>
                  <a:pt x="342" y="96"/>
                  <a:pt x="342" y="96"/>
                  <a:pt x="342" y="96"/>
                </a:cubicBezTo>
                <a:cubicBezTo>
                  <a:pt x="278" y="245"/>
                  <a:pt x="278" y="245"/>
                  <a:pt x="278" y="245"/>
                </a:cubicBezTo>
                <a:cubicBezTo>
                  <a:pt x="278" y="245"/>
                  <a:pt x="278" y="245"/>
                  <a:pt x="278" y="245"/>
                </a:cubicBezTo>
                <a:cubicBezTo>
                  <a:pt x="278" y="245"/>
                  <a:pt x="278" y="246"/>
                  <a:pt x="277" y="246"/>
                </a:cubicBezTo>
                <a:cubicBezTo>
                  <a:pt x="272" y="260"/>
                  <a:pt x="270" y="268"/>
                  <a:pt x="269" y="278"/>
                </a:cubicBezTo>
                <a:cubicBezTo>
                  <a:pt x="269" y="279"/>
                  <a:pt x="269" y="279"/>
                  <a:pt x="269" y="279"/>
                </a:cubicBezTo>
                <a:cubicBezTo>
                  <a:pt x="269" y="300"/>
                  <a:pt x="269" y="300"/>
                  <a:pt x="269" y="300"/>
                </a:cubicBezTo>
                <a:cubicBezTo>
                  <a:pt x="269" y="337"/>
                  <a:pt x="239" y="367"/>
                  <a:pt x="202" y="367"/>
                </a:cubicBezTo>
                <a:cubicBezTo>
                  <a:pt x="182" y="367"/>
                  <a:pt x="164" y="358"/>
                  <a:pt x="151" y="343"/>
                </a:cubicBezTo>
                <a:cubicBezTo>
                  <a:pt x="151" y="636"/>
                  <a:pt x="151" y="636"/>
                  <a:pt x="151" y="636"/>
                </a:cubicBezTo>
                <a:cubicBezTo>
                  <a:pt x="151" y="655"/>
                  <a:pt x="167" y="671"/>
                  <a:pt x="186" y="671"/>
                </a:cubicBezTo>
                <a:cubicBezTo>
                  <a:pt x="557" y="671"/>
                  <a:pt x="557" y="671"/>
                  <a:pt x="557" y="671"/>
                </a:cubicBezTo>
                <a:cubicBezTo>
                  <a:pt x="557" y="421"/>
                  <a:pt x="557" y="421"/>
                  <a:pt x="557" y="421"/>
                </a:cubicBezTo>
                <a:cubicBezTo>
                  <a:pt x="686" y="421"/>
                  <a:pt x="686" y="421"/>
                  <a:pt x="686" y="421"/>
                </a:cubicBezTo>
                <a:cubicBezTo>
                  <a:pt x="686" y="671"/>
                  <a:pt x="686" y="671"/>
                  <a:pt x="686" y="671"/>
                </a:cubicBezTo>
                <a:cubicBezTo>
                  <a:pt x="757" y="671"/>
                  <a:pt x="757" y="671"/>
                  <a:pt x="757" y="671"/>
                </a:cubicBezTo>
                <a:cubicBezTo>
                  <a:pt x="776" y="671"/>
                  <a:pt x="792" y="655"/>
                  <a:pt x="792" y="636"/>
                </a:cubicBezTo>
                <a:cubicBezTo>
                  <a:pt x="792" y="343"/>
                  <a:pt x="792" y="343"/>
                  <a:pt x="792" y="343"/>
                </a:cubicBezTo>
                <a:cubicBezTo>
                  <a:pt x="780" y="358"/>
                  <a:pt x="761" y="367"/>
                  <a:pt x="741" y="367"/>
                </a:cubicBezTo>
                <a:cubicBezTo>
                  <a:pt x="704" y="367"/>
                  <a:pt x="674" y="337"/>
                  <a:pt x="674" y="300"/>
                </a:cubicBezTo>
                <a:cubicBezTo>
                  <a:pt x="674" y="282"/>
                  <a:pt x="674" y="282"/>
                  <a:pt x="674" y="282"/>
                </a:cubicBezTo>
                <a:cubicBezTo>
                  <a:pt x="673" y="270"/>
                  <a:pt x="672" y="261"/>
                  <a:pt x="666" y="246"/>
                </a:cubicBezTo>
                <a:cubicBezTo>
                  <a:pt x="665" y="244"/>
                  <a:pt x="665" y="244"/>
                  <a:pt x="665" y="244"/>
                </a:cubicBezTo>
                <a:cubicBezTo>
                  <a:pt x="601" y="96"/>
                  <a:pt x="601" y="96"/>
                  <a:pt x="601" y="96"/>
                </a:cubicBezTo>
                <a:cubicBezTo>
                  <a:pt x="688" y="96"/>
                  <a:pt x="688" y="96"/>
                  <a:pt x="688" y="96"/>
                </a:cubicBezTo>
                <a:cubicBezTo>
                  <a:pt x="792" y="242"/>
                  <a:pt x="792" y="242"/>
                  <a:pt x="792" y="242"/>
                </a:cubicBezTo>
                <a:cubicBezTo>
                  <a:pt x="792" y="242"/>
                  <a:pt x="795" y="246"/>
                  <a:pt x="795" y="246"/>
                </a:cubicBezTo>
                <a:cubicBezTo>
                  <a:pt x="805" y="261"/>
                  <a:pt x="808" y="272"/>
                  <a:pt x="808" y="286"/>
                </a:cubicBezTo>
                <a:cubicBezTo>
                  <a:pt x="808" y="300"/>
                  <a:pt x="808" y="300"/>
                  <a:pt x="808" y="300"/>
                </a:cubicBezTo>
                <a:cubicBezTo>
                  <a:pt x="808" y="337"/>
                  <a:pt x="838" y="367"/>
                  <a:pt x="876" y="367"/>
                </a:cubicBezTo>
                <a:cubicBezTo>
                  <a:pt x="913" y="367"/>
                  <a:pt x="943" y="337"/>
                  <a:pt x="943" y="300"/>
                </a:cubicBezTo>
                <a:cubicBezTo>
                  <a:pt x="943" y="286"/>
                  <a:pt x="943" y="286"/>
                  <a:pt x="943" y="286"/>
                </a:cubicBezTo>
                <a:cubicBezTo>
                  <a:pt x="943" y="272"/>
                  <a:pt x="937" y="259"/>
                  <a:pt x="925" y="246"/>
                </a:cubicBez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de-AT" sz="1013"/>
          </a:p>
        </p:txBody>
      </p:sp>
      <p:sp>
        <p:nvSpPr>
          <p:cNvPr id="26" name="Freeform 213"/>
          <p:cNvSpPr>
            <a:spLocks/>
          </p:cNvSpPr>
          <p:nvPr/>
        </p:nvSpPr>
        <p:spPr bwMode="auto">
          <a:xfrm>
            <a:off x="4351539" y="2591837"/>
            <a:ext cx="218703" cy="188970"/>
          </a:xfrm>
          <a:custGeom>
            <a:avLst/>
            <a:gdLst>
              <a:gd name="T0" fmla="*/ 937 w 1165"/>
              <a:gd name="T1" fmla="*/ 294 h 1006"/>
              <a:gd name="T2" fmla="*/ 925 w 1165"/>
              <a:gd name="T3" fmla="*/ 242 h 1006"/>
              <a:gd name="T4" fmla="*/ 1044 w 1165"/>
              <a:gd name="T5" fmla="*/ 123 h 1006"/>
              <a:gd name="T6" fmla="*/ 1164 w 1165"/>
              <a:gd name="T7" fmla="*/ 242 h 1006"/>
              <a:gd name="T8" fmla="*/ 1044 w 1165"/>
              <a:gd name="T9" fmla="*/ 362 h 1006"/>
              <a:gd name="T10" fmla="*/ 1030 w 1165"/>
              <a:gd name="T11" fmla="*/ 361 h 1006"/>
              <a:gd name="T12" fmla="*/ 816 w 1165"/>
              <a:gd name="T13" fmla="*/ 607 h 1006"/>
              <a:gd name="T14" fmla="*/ 842 w 1165"/>
              <a:gd name="T15" fmla="*/ 684 h 1006"/>
              <a:gd name="T16" fmla="*/ 721 w 1165"/>
              <a:gd name="T17" fmla="*/ 805 h 1006"/>
              <a:gd name="T18" fmla="*/ 603 w 1165"/>
              <a:gd name="T19" fmla="*/ 690 h 1006"/>
              <a:gd name="T20" fmla="*/ 450 w 1165"/>
              <a:gd name="T21" fmla="*/ 567 h 1006"/>
              <a:gd name="T22" fmla="*/ 365 w 1165"/>
              <a:gd name="T23" fmla="*/ 603 h 1006"/>
              <a:gd name="T24" fmla="*/ 261 w 1165"/>
              <a:gd name="T25" fmla="*/ 543 h 1006"/>
              <a:gd name="T26" fmla="*/ 119 w 1165"/>
              <a:gd name="T27" fmla="*/ 597 h 1006"/>
              <a:gd name="T28" fmla="*/ 119 w 1165"/>
              <a:gd name="T29" fmla="*/ 847 h 1006"/>
              <a:gd name="T30" fmla="*/ 162 w 1165"/>
              <a:gd name="T31" fmla="*/ 884 h 1006"/>
              <a:gd name="T32" fmla="*/ 1125 w 1165"/>
              <a:gd name="T33" fmla="*/ 884 h 1006"/>
              <a:gd name="T34" fmla="*/ 1165 w 1165"/>
              <a:gd name="T35" fmla="*/ 951 h 1006"/>
              <a:gd name="T36" fmla="*/ 1125 w 1165"/>
              <a:gd name="T37" fmla="*/ 1004 h 1006"/>
              <a:gd name="T38" fmla="*/ 121 w 1165"/>
              <a:gd name="T39" fmla="*/ 1006 h 1006"/>
              <a:gd name="T40" fmla="*/ 1 w 1165"/>
              <a:gd name="T41" fmla="*/ 879 h 1006"/>
              <a:gd name="T42" fmla="*/ 1 w 1165"/>
              <a:gd name="T43" fmla="*/ 44 h 1006"/>
              <a:gd name="T44" fmla="*/ 60 w 1165"/>
              <a:gd name="T45" fmla="*/ 0 h 1006"/>
              <a:gd name="T46" fmla="*/ 119 w 1165"/>
              <a:gd name="T47" fmla="*/ 39 h 1006"/>
              <a:gd name="T48" fmla="*/ 121 w 1165"/>
              <a:gd name="T49" fmla="*/ 493 h 1006"/>
              <a:gd name="T50" fmla="*/ 251 w 1165"/>
              <a:gd name="T51" fmla="*/ 451 h 1006"/>
              <a:gd name="T52" fmla="*/ 365 w 1165"/>
              <a:gd name="T53" fmla="*/ 363 h 1006"/>
              <a:gd name="T54" fmla="*/ 485 w 1165"/>
              <a:gd name="T55" fmla="*/ 480 h 1006"/>
              <a:gd name="T56" fmla="*/ 636 w 1165"/>
              <a:gd name="T57" fmla="*/ 595 h 1006"/>
              <a:gd name="T58" fmla="*/ 726 w 1165"/>
              <a:gd name="T59" fmla="*/ 563 h 1006"/>
              <a:gd name="T60" fmla="*/ 937 w 1165"/>
              <a:gd name="T61" fmla="*/ 294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65" h="1006">
                <a:moveTo>
                  <a:pt x="937" y="294"/>
                </a:moveTo>
                <a:cubicBezTo>
                  <a:pt x="937" y="294"/>
                  <a:pt x="925" y="261"/>
                  <a:pt x="925" y="242"/>
                </a:cubicBezTo>
                <a:cubicBezTo>
                  <a:pt x="925" y="176"/>
                  <a:pt x="978" y="123"/>
                  <a:pt x="1044" y="123"/>
                </a:cubicBezTo>
                <a:cubicBezTo>
                  <a:pt x="1111" y="123"/>
                  <a:pt x="1164" y="176"/>
                  <a:pt x="1164" y="242"/>
                </a:cubicBezTo>
                <a:cubicBezTo>
                  <a:pt x="1164" y="308"/>
                  <a:pt x="1111" y="362"/>
                  <a:pt x="1044" y="362"/>
                </a:cubicBezTo>
                <a:cubicBezTo>
                  <a:pt x="1040" y="362"/>
                  <a:pt x="1035" y="362"/>
                  <a:pt x="1030" y="361"/>
                </a:cubicBezTo>
                <a:cubicBezTo>
                  <a:pt x="816" y="607"/>
                  <a:pt x="816" y="607"/>
                  <a:pt x="816" y="607"/>
                </a:cubicBezTo>
                <a:cubicBezTo>
                  <a:pt x="833" y="628"/>
                  <a:pt x="842" y="655"/>
                  <a:pt x="842" y="684"/>
                </a:cubicBezTo>
                <a:cubicBezTo>
                  <a:pt x="842" y="751"/>
                  <a:pt x="788" y="805"/>
                  <a:pt x="721" y="805"/>
                </a:cubicBezTo>
                <a:cubicBezTo>
                  <a:pt x="655" y="805"/>
                  <a:pt x="603" y="757"/>
                  <a:pt x="603" y="690"/>
                </a:cubicBezTo>
                <a:cubicBezTo>
                  <a:pt x="450" y="567"/>
                  <a:pt x="450" y="567"/>
                  <a:pt x="450" y="567"/>
                </a:cubicBezTo>
                <a:cubicBezTo>
                  <a:pt x="428" y="591"/>
                  <a:pt x="399" y="603"/>
                  <a:pt x="365" y="603"/>
                </a:cubicBezTo>
                <a:cubicBezTo>
                  <a:pt x="321" y="603"/>
                  <a:pt x="282" y="579"/>
                  <a:pt x="261" y="543"/>
                </a:cubicBezTo>
                <a:cubicBezTo>
                  <a:pt x="119" y="597"/>
                  <a:pt x="119" y="597"/>
                  <a:pt x="119" y="597"/>
                </a:cubicBezTo>
                <a:cubicBezTo>
                  <a:pt x="119" y="847"/>
                  <a:pt x="119" y="847"/>
                  <a:pt x="119" y="847"/>
                </a:cubicBezTo>
                <a:cubicBezTo>
                  <a:pt x="119" y="889"/>
                  <a:pt x="162" y="884"/>
                  <a:pt x="162" y="884"/>
                </a:cubicBezTo>
                <a:cubicBezTo>
                  <a:pt x="1125" y="884"/>
                  <a:pt x="1125" y="884"/>
                  <a:pt x="1125" y="884"/>
                </a:cubicBezTo>
                <a:cubicBezTo>
                  <a:pt x="1125" y="884"/>
                  <a:pt x="1165" y="915"/>
                  <a:pt x="1165" y="951"/>
                </a:cubicBezTo>
                <a:cubicBezTo>
                  <a:pt x="1165" y="986"/>
                  <a:pt x="1125" y="1004"/>
                  <a:pt x="1125" y="1004"/>
                </a:cubicBezTo>
                <a:cubicBezTo>
                  <a:pt x="121" y="1006"/>
                  <a:pt x="121" y="1006"/>
                  <a:pt x="121" y="1006"/>
                </a:cubicBezTo>
                <a:cubicBezTo>
                  <a:pt x="0" y="1006"/>
                  <a:pt x="1" y="879"/>
                  <a:pt x="1" y="879"/>
                </a:cubicBezTo>
                <a:cubicBezTo>
                  <a:pt x="1" y="44"/>
                  <a:pt x="1" y="44"/>
                  <a:pt x="1" y="44"/>
                </a:cubicBezTo>
                <a:cubicBezTo>
                  <a:pt x="1" y="7"/>
                  <a:pt x="60" y="0"/>
                  <a:pt x="60" y="0"/>
                </a:cubicBezTo>
                <a:cubicBezTo>
                  <a:pt x="98" y="0"/>
                  <a:pt x="119" y="39"/>
                  <a:pt x="119" y="39"/>
                </a:cubicBezTo>
                <a:cubicBezTo>
                  <a:pt x="121" y="493"/>
                  <a:pt x="121" y="493"/>
                  <a:pt x="121" y="493"/>
                </a:cubicBezTo>
                <a:cubicBezTo>
                  <a:pt x="251" y="451"/>
                  <a:pt x="251" y="451"/>
                  <a:pt x="251" y="451"/>
                </a:cubicBezTo>
                <a:cubicBezTo>
                  <a:pt x="267" y="403"/>
                  <a:pt x="292" y="363"/>
                  <a:pt x="365" y="363"/>
                </a:cubicBezTo>
                <a:cubicBezTo>
                  <a:pt x="431" y="363"/>
                  <a:pt x="485" y="414"/>
                  <a:pt x="485" y="480"/>
                </a:cubicBezTo>
                <a:cubicBezTo>
                  <a:pt x="636" y="595"/>
                  <a:pt x="636" y="595"/>
                  <a:pt x="636" y="595"/>
                </a:cubicBezTo>
                <a:cubicBezTo>
                  <a:pt x="660" y="560"/>
                  <a:pt x="726" y="563"/>
                  <a:pt x="726" y="563"/>
                </a:cubicBezTo>
                <a:lnTo>
                  <a:pt x="937" y="2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de-AT" sz="1013">
              <a:solidFill>
                <a:srgbClr val="8E8E8E"/>
              </a:solidFill>
            </a:endParaRPr>
          </a:p>
        </p:txBody>
      </p:sp>
      <p:grpSp>
        <p:nvGrpSpPr>
          <p:cNvPr id="27" name="Gruppierung 27"/>
          <p:cNvGrpSpPr/>
          <p:nvPr/>
        </p:nvGrpSpPr>
        <p:grpSpPr>
          <a:xfrm>
            <a:off x="4957107" y="2317244"/>
            <a:ext cx="232859" cy="216289"/>
            <a:chOff x="3573463" y="2892426"/>
            <a:chExt cx="423863" cy="393700"/>
          </a:xfrm>
          <a:solidFill>
            <a:srgbClr val="FFFFFF"/>
          </a:solidFill>
        </p:grpSpPr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3573463" y="3165476"/>
              <a:ext cx="96838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3722688" y="3071814"/>
              <a:ext cx="952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889375" y="2892426"/>
              <a:ext cx="71438" cy="85725"/>
            </a:xfrm>
            <a:custGeom>
              <a:avLst/>
              <a:gdLst>
                <a:gd name="T0" fmla="*/ 29 w 159"/>
                <a:gd name="T1" fmla="*/ 170 h 188"/>
                <a:gd name="T2" fmla="*/ 130 w 159"/>
                <a:gd name="T3" fmla="*/ 169 h 188"/>
                <a:gd name="T4" fmla="*/ 159 w 159"/>
                <a:gd name="T5" fmla="*/ 88 h 188"/>
                <a:gd name="T6" fmla="*/ 80 w 159"/>
                <a:gd name="T7" fmla="*/ 0 h 188"/>
                <a:gd name="T8" fmla="*/ 0 w 159"/>
                <a:gd name="T9" fmla="*/ 88 h 188"/>
                <a:gd name="T10" fmla="*/ 29 w 159"/>
                <a:gd name="T11" fmla="*/ 17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88">
                  <a:moveTo>
                    <a:pt x="29" y="170"/>
                  </a:moveTo>
                  <a:cubicBezTo>
                    <a:pt x="58" y="188"/>
                    <a:pt x="100" y="188"/>
                    <a:pt x="130" y="169"/>
                  </a:cubicBezTo>
                  <a:cubicBezTo>
                    <a:pt x="147" y="155"/>
                    <a:pt x="159" y="134"/>
                    <a:pt x="159" y="88"/>
                  </a:cubicBezTo>
                  <a:cubicBezTo>
                    <a:pt x="159" y="32"/>
                    <a:pt x="127" y="0"/>
                    <a:pt x="80" y="0"/>
                  </a:cubicBezTo>
                  <a:cubicBezTo>
                    <a:pt x="32" y="0"/>
                    <a:pt x="0" y="32"/>
                    <a:pt x="0" y="88"/>
                  </a:cubicBezTo>
                  <a:cubicBezTo>
                    <a:pt x="0" y="136"/>
                    <a:pt x="12" y="156"/>
                    <a:pt x="29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3852863" y="2989264"/>
              <a:ext cx="144463" cy="250825"/>
            </a:xfrm>
            <a:custGeom>
              <a:avLst/>
              <a:gdLst>
                <a:gd name="T0" fmla="*/ 283 w 318"/>
                <a:gd name="T1" fmla="*/ 0 h 557"/>
                <a:gd name="T2" fmla="*/ 208 w 318"/>
                <a:gd name="T3" fmla="*/ 0 h 557"/>
                <a:gd name="T4" fmla="*/ 199 w 318"/>
                <a:gd name="T5" fmla="*/ 15 h 557"/>
                <a:gd name="T6" fmla="*/ 159 w 318"/>
                <a:gd name="T7" fmla="*/ 137 h 557"/>
                <a:gd name="T8" fmla="*/ 118 w 318"/>
                <a:gd name="T9" fmla="*/ 15 h 557"/>
                <a:gd name="T10" fmla="*/ 110 w 318"/>
                <a:gd name="T11" fmla="*/ 0 h 557"/>
                <a:gd name="T12" fmla="*/ 34 w 318"/>
                <a:gd name="T13" fmla="*/ 0 h 557"/>
                <a:gd name="T14" fmla="*/ 0 w 318"/>
                <a:gd name="T15" fmla="*/ 34 h 557"/>
                <a:gd name="T16" fmla="*/ 0 w 318"/>
                <a:gd name="T17" fmla="*/ 246 h 557"/>
                <a:gd name="T18" fmla="*/ 34 w 318"/>
                <a:gd name="T19" fmla="*/ 281 h 557"/>
                <a:gd name="T20" fmla="*/ 53 w 318"/>
                <a:gd name="T21" fmla="*/ 281 h 557"/>
                <a:gd name="T22" fmla="*/ 53 w 318"/>
                <a:gd name="T23" fmla="*/ 557 h 557"/>
                <a:gd name="T24" fmla="*/ 265 w 318"/>
                <a:gd name="T25" fmla="*/ 557 h 557"/>
                <a:gd name="T26" fmla="*/ 265 w 318"/>
                <a:gd name="T27" fmla="*/ 281 h 557"/>
                <a:gd name="T28" fmla="*/ 283 w 318"/>
                <a:gd name="T29" fmla="*/ 281 h 557"/>
                <a:gd name="T30" fmla="*/ 318 w 318"/>
                <a:gd name="T31" fmla="*/ 246 h 557"/>
                <a:gd name="T32" fmla="*/ 318 w 318"/>
                <a:gd name="T33" fmla="*/ 34 h 557"/>
                <a:gd name="T34" fmla="*/ 283 w 318"/>
                <a:gd name="T35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8" h="557">
                  <a:moveTo>
                    <a:pt x="283" y="0"/>
                  </a:moveTo>
                  <a:cubicBezTo>
                    <a:pt x="208" y="0"/>
                    <a:pt x="208" y="0"/>
                    <a:pt x="208" y="0"/>
                  </a:cubicBezTo>
                  <a:cubicBezTo>
                    <a:pt x="199" y="15"/>
                    <a:pt x="199" y="15"/>
                    <a:pt x="199" y="15"/>
                  </a:cubicBezTo>
                  <a:cubicBezTo>
                    <a:pt x="159" y="137"/>
                    <a:pt x="159" y="137"/>
                    <a:pt x="159" y="137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65"/>
                    <a:pt x="15" y="281"/>
                    <a:pt x="34" y="281"/>
                  </a:cubicBezTo>
                  <a:cubicBezTo>
                    <a:pt x="53" y="281"/>
                    <a:pt x="53" y="281"/>
                    <a:pt x="53" y="281"/>
                  </a:cubicBezTo>
                  <a:cubicBezTo>
                    <a:pt x="53" y="557"/>
                    <a:pt x="53" y="557"/>
                    <a:pt x="53" y="557"/>
                  </a:cubicBezTo>
                  <a:cubicBezTo>
                    <a:pt x="265" y="557"/>
                    <a:pt x="265" y="557"/>
                    <a:pt x="265" y="557"/>
                  </a:cubicBezTo>
                  <a:cubicBezTo>
                    <a:pt x="265" y="281"/>
                    <a:pt x="265" y="281"/>
                    <a:pt x="265" y="281"/>
                  </a:cubicBezTo>
                  <a:cubicBezTo>
                    <a:pt x="283" y="281"/>
                    <a:pt x="283" y="281"/>
                    <a:pt x="283" y="281"/>
                  </a:cubicBezTo>
                  <a:cubicBezTo>
                    <a:pt x="302" y="281"/>
                    <a:pt x="318" y="265"/>
                    <a:pt x="318" y="246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318" y="15"/>
                    <a:pt x="302" y="0"/>
                    <a:pt x="28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3573463" y="3267076"/>
              <a:ext cx="40005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</p:grpSp>
      <p:grpSp>
        <p:nvGrpSpPr>
          <p:cNvPr id="33" name="Gruppierung 213"/>
          <p:cNvGrpSpPr/>
          <p:nvPr/>
        </p:nvGrpSpPr>
        <p:grpSpPr>
          <a:xfrm>
            <a:off x="4924944" y="1129062"/>
            <a:ext cx="300038" cy="208955"/>
            <a:chOff x="5043487" y="4510088"/>
            <a:chExt cx="533400" cy="371475"/>
          </a:xfrm>
          <a:solidFill>
            <a:srgbClr val="FFFFFF"/>
          </a:solidFill>
        </p:grpSpPr>
        <p:sp>
          <p:nvSpPr>
            <p:cNvPr id="34" name="Freeform 181"/>
            <p:cNvSpPr>
              <a:spLocks noEditPoints="1"/>
            </p:cNvSpPr>
            <p:nvPr/>
          </p:nvSpPr>
          <p:spPr bwMode="auto">
            <a:xfrm>
              <a:off x="5456237" y="4516438"/>
              <a:ext cx="120650" cy="120650"/>
            </a:xfrm>
            <a:custGeom>
              <a:avLst/>
              <a:gdLst>
                <a:gd name="T0" fmla="*/ 217 w 245"/>
                <a:gd name="T1" fmla="*/ 0 h 246"/>
                <a:gd name="T2" fmla="*/ 28 w 245"/>
                <a:gd name="T3" fmla="*/ 0 h 246"/>
                <a:gd name="T4" fmla="*/ 0 w 245"/>
                <a:gd name="T5" fmla="*/ 29 h 246"/>
                <a:gd name="T6" fmla="*/ 0 w 245"/>
                <a:gd name="T7" fmla="*/ 217 h 246"/>
                <a:gd name="T8" fmla="*/ 28 w 245"/>
                <a:gd name="T9" fmla="*/ 246 h 246"/>
                <a:gd name="T10" fmla="*/ 217 w 245"/>
                <a:gd name="T11" fmla="*/ 246 h 246"/>
                <a:gd name="T12" fmla="*/ 245 w 245"/>
                <a:gd name="T13" fmla="*/ 217 h 246"/>
                <a:gd name="T14" fmla="*/ 245 w 245"/>
                <a:gd name="T15" fmla="*/ 29 h 246"/>
                <a:gd name="T16" fmla="*/ 217 w 245"/>
                <a:gd name="T17" fmla="*/ 0 h 246"/>
                <a:gd name="T18" fmla="*/ 204 w 245"/>
                <a:gd name="T19" fmla="*/ 135 h 246"/>
                <a:gd name="T20" fmla="*/ 195 w 245"/>
                <a:gd name="T21" fmla="*/ 144 h 246"/>
                <a:gd name="T22" fmla="*/ 144 w 245"/>
                <a:gd name="T23" fmla="*/ 144 h 246"/>
                <a:gd name="T24" fmla="*/ 144 w 245"/>
                <a:gd name="T25" fmla="*/ 195 h 246"/>
                <a:gd name="T26" fmla="*/ 134 w 245"/>
                <a:gd name="T27" fmla="*/ 205 h 246"/>
                <a:gd name="T28" fmla="*/ 111 w 245"/>
                <a:gd name="T29" fmla="*/ 205 h 246"/>
                <a:gd name="T30" fmla="*/ 101 w 245"/>
                <a:gd name="T31" fmla="*/ 195 h 246"/>
                <a:gd name="T32" fmla="*/ 101 w 245"/>
                <a:gd name="T33" fmla="*/ 144 h 246"/>
                <a:gd name="T34" fmla="*/ 50 w 245"/>
                <a:gd name="T35" fmla="*/ 144 h 246"/>
                <a:gd name="T36" fmla="*/ 41 w 245"/>
                <a:gd name="T37" fmla="*/ 135 h 246"/>
                <a:gd name="T38" fmla="*/ 41 w 245"/>
                <a:gd name="T39" fmla="*/ 112 h 246"/>
                <a:gd name="T40" fmla="*/ 50 w 245"/>
                <a:gd name="T41" fmla="*/ 102 h 246"/>
                <a:gd name="T42" fmla="*/ 101 w 245"/>
                <a:gd name="T43" fmla="*/ 102 h 246"/>
                <a:gd name="T44" fmla="*/ 101 w 245"/>
                <a:gd name="T45" fmla="*/ 51 h 246"/>
                <a:gd name="T46" fmla="*/ 111 w 245"/>
                <a:gd name="T47" fmla="*/ 41 h 246"/>
                <a:gd name="T48" fmla="*/ 134 w 245"/>
                <a:gd name="T49" fmla="*/ 41 h 246"/>
                <a:gd name="T50" fmla="*/ 144 w 245"/>
                <a:gd name="T51" fmla="*/ 51 h 246"/>
                <a:gd name="T52" fmla="*/ 144 w 245"/>
                <a:gd name="T53" fmla="*/ 102 h 246"/>
                <a:gd name="T54" fmla="*/ 195 w 245"/>
                <a:gd name="T55" fmla="*/ 102 h 246"/>
                <a:gd name="T56" fmla="*/ 204 w 245"/>
                <a:gd name="T57" fmla="*/ 112 h 246"/>
                <a:gd name="T58" fmla="*/ 204 w 245"/>
                <a:gd name="T59" fmla="*/ 13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5" h="246">
                  <a:moveTo>
                    <a:pt x="21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33"/>
                    <a:pt x="13" y="246"/>
                    <a:pt x="28" y="246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32" y="246"/>
                    <a:pt x="245" y="233"/>
                    <a:pt x="245" y="217"/>
                  </a:cubicBezTo>
                  <a:cubicBezTo>
                    <a:pt x="245" y="29"/>
                    <a:pt x="245" y="29"/>
                    <a:pt x="245" y="29"/>
                  </a:cubicBezTo>
                  <a:cubicBezTo>
                    <a:pt x="245" y="13"/>
                    <a:pt x="232" y="0"/>
                    <a:pt x="217" y="0"/>
                  </a:cubicBezTo>
                  <a:close/>
                  <a:moveTo>
                    <a:pt x="204" y="135"/>
                  </a:moveTo>
                  <a:cubicBezTo>
                    <a:pt x="204" y="140"/>
                    <a:pt x="200" y="144"/>
                    <a:pt x="195" y="144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44" y="195"/>
                    <a:pt x="144" y="195"/>
                    <a:pt x="144" y="195"/>
                  </a:cubicBezTo>
                  <a:cubicBezTo>
                    <a:pt x="144" y="201"/>
                    <a:pt x="139" y="205"/>
                    <a:pt x="134" y="205"/>
                  </a:cubicBezTo>
                  <a:cubicBezTo>
                    <a:pt x="111" y="205"/>
                    <a:pt x="111" y="205"/>
                    <a:pt x="111" y="205"/>
                  </a:cubicBezTo>
                  <a:cubicBezTo>
                    <a:pt x="106" y="205"/>
                    <a:pt x="101" y="201"/>
                    <a:pt x="101" y="195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45" y="144"/>
                    <a:pt x="41" y="140"/>
                    <a:pt x="41" y="135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06"/>
                    <a:pt x="45" y="102"/>
                    <a:pt x="50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1" y="46"/>
                    <a:pt x="106" y="41"/>
                    <a:pt x="111" y="41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39" y="41"/>
                    <a:pt x="144" y="46"/>
                    <a:pt x="144" y="51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200" y="102"/>
                    <a:pt x="204" y="106"/>
                    <a:pt x="204" y="112"/>
                  </a:cubicBezTo>
                  <a:lnTo>
                    <a:pt x="204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35" name="Freeform 182"/>
            <p:cNvSpPr>
              <a:spLocks/>
            </p:cNvSpPr>
            <p:nvPr/>
          </p:nvSpPr>
          <p:spPr bwMode="auto">
            <a:xfrm>
              <a:off x="5043487" y="4703763"/>
              <a:ext cx="104775" cy="123825"/>
            </a:xfrm>
            <a:custGeom>
              <a:avLst/>
              <a:gdLst>
                <a:gd name="T0" fmla="*/ 179 w 215"/>
                <a:gd name="T1" fmla="*/ 239 h 254"/>
                <a:gd name="T2" fmla="*/ 179 w 215"/>
                <a:gd name="T3" fmla="*/ 174 h 254"/>
                <a:gd name="T4" fmla="*/ 215 w 215"/>
                <a:gd name="T5" fmla="*/ 57 h 254"/>
                <a:gd name="T6" fmla="*/ 144 w 215"/>
                <a:gd name="T7" fmla="*/ 0 h 254"/>
                <a:gd name="T8" fmla="*/ 0 w 215"/>
                <a:gd name="T9" fmla="*/ 113 h 254"/>
                <a:gd name="T10" fmla="*/ 0 w 215"/>
                <a:gd name="T11" fmla="*/ 145 h 254"/>
                <a:gd name="T12" fmla="*/ 194 w 215"/>
                <a:gd name="T13" fmla="*/ 254 h 254"/>
                <a:gd name="T14" fmla="*/ 179 w 215"/>
                <a:gd name="T15" fmla="*/ 23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254">
                  <a:moveTo>
                    <a:pt x="179" y="239"/>
                  </a:moveTo>
                  <a:cubicBezTo>
                    <a:pt x="179" y="174"/>
                    <a:pt x="179" y="174"/>
                    <a:pt x="179" y="174"/>
                  </a:cubicBezTo>
                  <a:cubicBezTo>
                    <a:pt x="179" y="120"/>
                    <a:pt x="193" y="83"/>
                    <a:pt x="215" y="57"/>
                  </a:cubicBezTo>
                  <a:cubicBezTo>
                    <a:pt x="184" y="32"/>
                    <a:pt x="150" y="6"/>
                    <a:pt x="144" y="0"/>
                  </a:cubicBezTo>
                  <a:cubicBezTo>
                    <a:pt x="57" y="28"/>
                    <a:pt x="0" y="25"/>
                    <a:pt x="0" y="113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51" y="199"/>
                    <a:pt x="118" y="238"/>
                    <a:pt x="194" y="254"/>
                  </a:cubicBezTo>
                  <a:lnTo>
                    <a:pt x="179" y="2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36" name="Freeform 183"/>
            <p:cNvSpPr>
              <a:spLocks/>
            </p:cNvSpPr>
            <p:nvPr/>
          </p:nvSpPr>
          <p:spPr bwMode="auto">
            <a:xfrm>
              <a:off x="5246687" y="4510088"/>
              <a:ext cx="169863" cy="220663"/>
            </a:xfrm>
            <a:custGeom>
              <a:avLst/>
              <a:gdLst>
                <a:gd name="T0" fmla="*/ 174 w 349"/>
                <a:gd name="T1" fmla="*/ 0 h 451"/>
                <a:gd name="T2" fmla="*/ 0 w 349"/>
                <a:gd name="T3" fmla="*/ 226 h 451"/>
                <a:gd name="T4" fmla="*/ 174 w 349"/>
                <a:gd name="T5" fmla="*/ 451 h 451"/>
                <a:gd name="T6" fmla="*/ 349 w 349"/>
                <a:gd name="T7" fmla="*/ 226 h 451"/>
                <a:gd name="T8" fmla="*/ 174 w 349"/>
                <a:gd name="T9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51">
                  <a:moveTo>
                    <a:pt x="174" y="0"/>
                  </a:moveTo>
                  <a:cubicBezTo>
                    <a:pt x="49" y="1"/>
                    <a:pt x="0" y="101"/>
                    <a:pt x="0" y="226"/>
                  </a:cubicBezTo>
                  <a:cubicBezTo>
                    <a:pt x="0" y="350"/>
                    <a:pt x="104" y="451"/>
                    <a:pt x="174" y="451"/>
                  </a:cubicBezTo>
                  <a:cubicBezTo>
                    <a:pt x="245" y="451"/>
                    <a:pt x="348" y="350"/>
                    <a:pt x="349" y="226"/>
                  </a:cubicBezTo>
                  <a:cubicBezTo>
                    <a:pt x="348" y="101"/>
                    <a:pt x="300" y="1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37" name="Freeform 184"/>
            <p:cNvSpPr>
              <a:spLocks/>
            </p:cNvSpPr>
            <p:nvPr/>
          </p:nvSpPr>
          <p:spPr bwMode="auto">
            <a:xfrm>
              <a:off x="5160962" y="4719638"/>
              <a:ext cx="341313" cy="161925"/>
            </a:xfrm>
            <a:custGeom>
              <a:avLst/>
              <a:gdLst>
                <a:gd name="T0" fmla="*/ 0 w 696"/>
                <a:gd name="T1" fmla="*/ 183 h 333"/>
                <a:gd name="T2" fmla="*/ 348 w 696"/>
                <a:gd name="T3" fmla="*/ 333 h 333"/>
                <a:gd name="T4" fmla="*/ 696 w 696"/>
                <a:gd name="T5" fmla="*/ 183 h 333"/>
                <a:gd name="T6" fmla="*/ 696 w 696"/>
                <a:gd name="T7" fmla="*/ 143 h 333"/>
                <a:gd name="T8" fmla="*/ 513 w 696"/>
                <a:gd name="T9" fmla="*/ 0 h 333"/>
                <a:gd name="T10" fmla="*/ 348 w 696"/>
                <a:gd name="T11" fmla="*/ 129 h 333"/>
                <a:gd name="T12" fmla="*/ 183 w 696"/>
                <a:gd name="T13" fmla="*/ 0 h 333"/>
                <a:gd name="T14" fmla="*/ 0 w 696"/>
                <a:gd name="T15" fmla="*/ 143 h 333"/>
                <a:gd name="T16" fmla="*/ 0 w 696"/>
                <a:gd name="T17" fmla="*/ 18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6" h="333">
                  <a:moveTo>
                    <a:pt x="0" y="183"/>
                  </a:moveTo>
                  <a:cubicBezTo>
                    <a:pt x="87" y="276"/>
                    <a:pt x="211" y="333"/>
                    <a:pt x="348" y="333"/>
                  </a:cubicBezTo>
                  <a:cubicBezTo>
                    <a:pt x="485" y="333"/>
                    <a:pt x="609" y="276"/>
                    <a:pt x="696" y="183"/>
                  </a:cubicBezTo>
                  <a:cubicBezTo>
                    <a:pt x="696" y="143"/>
                    <a:pt x="696" y="143"/>
                    <a:pt x="696" y="143"/>
                  </a:cubicBezTo>
                  <a:cubicBezTo>
                    <a:pt x="696" y="34"/>
                    <a:pt x="619" y="38"/>
                    <a:pt x="513" y="0"/>
                  </a:cubicBezTo>
                  <a:cubicBezTo>
                    <a:pt x="499" y="12"/>
                    <a:pt x="348" y="129"/>
                    <a:pt x="348" y="129"/>
                  </a:cubicBezTo>
                  <a:cubicBezTo>
                    <a:pt x="348" y="129"/>
                    <a:pt x="198" y="13"/>
                    <a:pt x="183" y="0"/>
                  </a:cubicBezTo>
                  <a:cubicBezTo>
                    <a:pt x="72" y="35"/>
                    <a:pt x="0" y="31"/>
                    <a:pt x="0" y="143"/>
                  </a:cubicBezTo>
                  <a:lnTo>
                    <a:pt x="0" y="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38" name="Freeform 185"/>
            <p:cNvSpPr>
              <a:spLocks/>
            </p:cNvSpPr>
            <p:nvPr/>
          </p:nvSpPr>
          <p:spPr bwMode="auto">
            <a:xfrm>
              <a:off x="5110162" y="4540251"/>
              <a:ext cx="119063" cy="173038"/>
            </a:xfrm>
            <a:custGeom>
              <a:avLst/>
              <a:gdLst>
                <a:gd name="T0" fmla="*/ 127 w 242"/>
                <a:gd name="T1" fmla="*/ 354 h 354"/>
                <a:gd name="T2" fmla="*/ 202 w 242"/>
                <a:gd name="T3" fmla="*/ 326 h 354"/>
                <a:gd name="T4" fmla="*/ 242 w 242"/>
                <a:gd name="T5" fmla="*/ 282 h 354"/>
                <a:gd name="T6" fmla="*/ 216 w 242"/>
                <a:gd name="T7" fmla="*/ 165 h 354"/>
                <a:gd name="T8" fmla="*/ 234 w 242"/>
                <a:gd name="T9" fmla="*/ 41 h 354"/>
                <a:gd name="T10" fmla="*/ 137 w 242"/>
                <a:gd name="T11" fmla="*/ 0 h 354"/>
                <a:gd name="T12" fmla="*/ 0 w 242"/>
                <a:gd name="T13" fmla="*/ 178 h 354"/>
                <a:gd name="T14" fmla="*/ 127 w 242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2" h="354">
                  <a:moveTo>
                    <a:pt x="127" y="354"/>
                  </a:moveTo>
                  <a:cubicBezTo>
                    <a:pt x="151" y="342"/>
                    <a:pt x="177" y="334"/>
                    <a:pt x="202" y="326"/>
                  </a:cubicBezTo>
                  <a:cubicBezTo>
                    <a:pt x="217" y="315"/>
                    <a:pt x="230" y="300"/>
                    <a:pt x="242" y="282"/>
                  </a:cubicBezTo>
                  <a:cubicBezTo>
                    <a:pt x="226" y="246"/>
                    <a:pt x="216" y="206"/>
                    <a:pt x="216" y="165"/>
                  </a:cubicBezTo>
                  <a:cubicBezTo>
                    <a:pt x="216" y="119"/>
                    <a:pt x="222" y="77"/>
                    <a:pt x="234" y="41"/>
                  </a:cubicBezTo>
                  <a:cubicBezTo>
                    <a:pt x="212" y="16"/>
                    <a:pt x="180" y="0"/>
                    <a:pt x="137" y="0"/>
                  </a:cubicBezTo>
                  <a:cubicBezTo>
                    <a:pt x="39" y="0"/>
                    <a:pt x="0" y="80"/>
                    <a:pt x="0" y="178"/>
                  </a:cubicBezTo>
                  <a:cubicBezTo>
                    <a:pt x="0" y="270"/>
                    <a:pt x="73" y="345"/>
                    <a:pt x="127" y="3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</p:grpSp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3707688" y="2263211"/>
            <a:ext cx="284205" cy="293648"/>
            <a:chOff x="2416" y="1136"/>
            <a:chExt cx="933" cy="964"/>
          </a:xfrm>
          <a:solidFill>
            <a:srgbClr val="FFFFFF"/>
          </a:solidFill>
        </p:grpSpPr>
        <p:sp>
          <p:nvSpPr>
            <p:cNvPr id="40" name="Freeform 5"/>
            <p:cNvSpPr>
              <a:spLocks/>
            </p:cNvSpPr>
            <p:nvPr/>
          </p:nvSpPr>
          <p:spPr bwMode="auto">
            <a:xfrm>
              <a:off x="2611" y="1136"/>
              <a:ext cx="393" cy="507"/>
            </a:xfrm>
            <a:custGeom>
              <a:avLst/>
              <a:gdLst>
                <a:gd name="T0" fmla="*/ 82 w 165"/>
                <a:gd name="T1" fmla="*/ 0 h 213"/>
                <a:gd name="T2" fmla="*/ 0 w 165"/>
                <a:gd name="T3" fmla="*/ 106 h 213"/>
                <a:gd name="T4" fmla="*/ 82 w 165"/>
                <a:gd name="T5" fmla="*/ 213 h 213"/>
                <a:gd name="T6" fmla="*/ 165 w 165"/>
                <a:gd name="T7" fmla="*/ 106 h 213"/>
                <a:gd name="T8" fmla="*/ 82 w 165"/>
                <a:gd name="T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13">
                  <a:moveTo>
                    <a:pt x="82" y="0"/>
                  </a:moveTo>
                  <a:cubicBezTo>
                    <a:pt x="23" y="0"/>
                    <a:pt x="0" y="47"/>
                    <a:pt x="0" y="106"/>
                  </a:cubicBezTo>
                  <a:cubicBezTo>
                    <a:pt x="0" y="165"/>
                    <a:pt x="49" y="213"/>
                    <a:pt x="82" y="213"/>
                  </a:cubicBezTo>
                  <a:cubicBezTo>
                    <a:pt x="116" y="213"/>
                    <a:pt x="165" y="165"/>
                    <a:pt x="165" y="106"/>
                  </a:cubicBezTo>
                  <a:cubicBezTo>
                    <a:pt x="165" y="47"/>
                    <a:pt x="142" y="0"/>
                    <a:pt x="8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41" name="Freeform 6"/>
            <p:cNvSpPr>
              <a:spLocks/>
            </p:cNvSpPr>
            <p:nvPr/>
          </p:nvSpPr>
          <p:spPr bwMode="auto">
            <a:xfrm>
              <a:off x="2416" y="1614"/>
              <a:ext cx="761" cy="379"/>
            </a:xfrm>
            <a:custGeom>
              <a:avLst/>
              <a:gdLst>
                <a:gd name="T0" fmla="*/ 171 w 320"/>
                <a:gd name="T1" fmla="*/ 151 h 159"/>
                <a:gd name="T2" fmla="*/ 156 w 320"/>
                <a:gd name="T3" fmla="*/ 117 h 159"/>
                <a:gd name="T4" fmla="*/ 171 w 320"/>
                <a:gd name="T5" fmla="*/ 81 h 159"/>
                <a:gd name="T6" fmla="*/ 206 w 320"/>
                <a:gd name="T7" fmla="*/ 67 h 159"/>
                <a:gd name="T8" fmla="*/ 240 w 320"/>
                <a:gd name="T9" fmla="*/ 82 h 159"/>
                <a:gd name="T10" fmla="*/ 255 w 320"/>
                <a:gd name="T11" fmla="*/ 97 h 159"/>
                <a:gd name="T12" fmla="*/ 320 w 320"/>
                <a:gd name="T13" fmla="*/ 32 h 159"/>
                <a:gd name="T14" fmla="*/ 244 w 320"/>
                <a:gd name="T15" fmla="*/ 0 h 159"/>
                <a:gd name="T16" fmla="*/ 165 w 320"/>
                <a:gd name="T17" fmla="*/ 62 h 159"/>
                <a:gd name="T18" fmla="*/ 87 w 320"/>
                <a:gd name="T19" fmla="*/ 0 h 159"/>
                <a:gd name="T20" fmla="*/ 0 w 320"/>
                <a:gd name="T21" fmla="*/ 69 h 159"/>
                <a:gd name="T22" fmla="*/ 0 w 320"/>
                <a:gd name="T23" fmla="*/ 88 h 159"/>
                <a:gd name="T24" fmla="*/ 165 w 320"/>
                <a:gd name="T25" fmla="*/ 159 h 159"/>
                <a:gd name="T26" fmla="*/ 178 w 320"/>
                <a:gd name="T27" fmla="*/ 159 h 159"/>
                <a:gd name="T28" fmla="*/ 171 w 320"/>
                <a:gd name="T29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0" h="159">
                  <a:moveTo>
                    <a:pt x="171" y="151"/>
                  </a:moveTo>
                  <a:cubicBezTo>
                    <a:pt x="161" y="142"/>
                    <a:pt x="156" y="129"/>
                    <a:pt x="156" y="117"/>
                  </a:cubicBezTo>
                  <a:cubicBezTo>
                    <a:pt x="156" y="103"/>
                    <a:pt x="161" y="91"/>
                    <a:pt x="171" y="81"/>
                  </a:cubicBezTo>
                  <a:cubicBezTo>
                    <a:pt x="180" y="72"/>
                    <a:pt x="192" y="67"/>
                    <a:pt x="206" y="67"/>
                  </a:cubicBezTo>
                  <a:cubicBezTo>
                    <a:pt x="219" y="67"/>
                    <a:pt x="231" y="72"/>
                    <a:pt x="240" y="82"/>
                  </a:cubicBezTo>
                  <a:cubicBezTo>
                    <a:pt x="255" y="97"/>
                    <a:pt x="255" y="97"/>
                    <a:pt x="255" y="97"/>
                  </a:cubicBezTo>
                  <a:cubicBezTo>
                    <a:pt x="320" y="32"/>
                    <a:pt x="320" y="32"/>
                    <a:pt x="320" y="32"/>
                  </a:cubicBezTo>
                  <a:cubicBezTo>
                    <a:pt x="305" y="16"/>
                    <a:pt x="277" y="13"/>
                    <a:pt x="244" y="0"/>
                  </a:cubicBezTo>
                  <a:cubicBezTo>
                    <a:pt x="237" y="6"/>
                    <a:pt x="165" y="62"/>
                    <a:pt x="165" y="62"/>
                  </a:cubicBezTo>
                  <a:cubicBezTo>
                    <a:pt x="165" y="62"/>
                    <a:pt x="94" y="7"/>
                    <a:pt x="87" y="0"/>
                  </a:cubicBezTo>
                  <a:cubicBezTo>
                    <a:pt x="34" y="17"/>
                    <a:pt x="0" y="15"/>
                    <a:pt x="0" y="69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41" y="132"/>
                    <a:pt x="100" y="159"/>
                    <a:pt x="165" y="159"/>
                  </a:cubicBezTo>
                  <a:cubicBezTo>
                    <a:pt x="170" y="159"/>
                    <a:pt x="174" y="159"/>
                    <a:pt x="178" y="159"/>
                  </a:cubicBezTo>
                  <a:lnTo>
                    <a:pt x="171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2839" y="1685"/>
              <a:ext cx="510" cy="415"/>
            </a:xfrm>
            <a:custGeom>
              <a:avLst/>
              <a:gdLst>
                <a:gd name="T0" fmla="*/ 0 w 214"/>
                <a:gd name="T1" fmla="*/ 87 h 174"/>
                <a:gd name="T2" fmla="*/ 8 w 214"/>
                <a:gd name="T3" fmla="*/ 67 h 174"/>
                <a:gd name="T4" fmla="*/ 47 w 214"/>
                <a:gd name="T5" fmla="*/ 68 h 174"/>
                <a:gd name="T6" fmla="*/ 77 w 214"/>
                <a:gd name="T7" fmla="*/ 98 h 174"/>
                <a:gd name="T8" fmla="*/ 165 w 214"/>
                <a:gd name="T9" fmla="*/ 10 h 174"/>
                <a:gd name="T10" fmla="*/ 203 w 214"/>
                <a:gd name="T11" fmla="*/ 10 h 174"/>
                <a:gd name="T12" fmla="*/ 203 w 214"/>
                <a:gd name="T13" fmla="*/ 48 h 174"/>
                <a:gd name="T14" fmla="*/ 77 w 214"/>
                <a:gd name="T15" fmla="*/ 174 h 174"/>
                <a:gd name="T16" fmla="*/ 8 w 214"/>
                <a:gd name="T17" fmla="*/ 106 h 174"/>
                <a:gd name="T18" fmla="*/ 0 w 214"/>
                <a:gd name="T19" fmla="*/ 8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4" h="174">
                  <a:moveTo>
                    <a:pt x="0" y="87"/>
                  </a:moveTo>
                  <a:cubicBezTo>
                    <a:pt x="0" y="80"/>
                    <a:pt x="3" y="73"/>
                    <a:pt x="8" y="67"/>
                  </a:cubicBezTo>
                  <a:cubicBezTo>
                    <a:pt x="19" y="57"/>
                    <a:pt x="36" y="57"/>
                    <a:pt x="47" y="68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75" y="0"/>
                    <a:pt x="193" y="0"/>
                    <a:pt x="203" y="10"/>
                  </a:cubicBezTo>
                  <a:cubicBezTo>
                    <a:pt x="214" y="21"/>
                    <a:pt x="214" y="38"/>
                    <a:pt x="203" y="48"/>
                  </a:cubicBezTo>
                  <a:cubicBezTo>
                    <a:pt x="77" y="174"/>
                    <a:pt x="77" y="174"/>
                    <a:pt x="77" y="174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3" y="100"/>
                    <a:pt x="0" y="93"/>
                    <a:pt x="0" y="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43" name="Gruppierung 111"/>
          <p:cNvGrpSpPr/>
          <p:nvPr/>
        </p:nvGrpSpPr>
        <p:grpSpPr>
          <a:xfrm>
            <a:off x="3715869" y="1147929"/>
            <a:ext cx="261904" cy="199310"/>
            <a:chOff x="7150100" y="5208588"/>
            <a:chExt cx="504825" cy="384175"/>
          </a:xfrm>
          <a:solidFill>
            <a:srgbClr val="FFFFFF"/>
          </a:solidFill>
        </p:grpSpPr>
        <p:sp>
          <p:nvSpPr>
            <p:cNvPr id="44" name="Freeform 214"/>
            <p:cNvSpPr>
              <a:spLocks/>
            </p:cNvSpPr>
            <p:nvPr/>
          </p:nvSpPr>
          <p:spPr bwMode="auto">
            <a:xfrm>
              <a:off x="7213600" y="5286376"/>
              <a:ext cx="168275" cy="179388"/>
            </a:xfrm>
            <a:custGeom>
              <a:avLst/>
              <a:gdLst>
                <a:gd name="T0" fmla="*/ 352 w 376"/>
                <a:gd name="T1" fmla="*/ 281 h 397"/>
                <a:gd name="T2" fmla="*/ 247 w 376"/>
                <a:gd name="T3" fmla="*/ 247 h 397"/>
                <a:gd name="T4" fmla="*/ 247 w 376"/>
                <a:gd name="T5" fmla="*/ 206 h 397"/>
                <a:gd name="T6" fmla="*/ 281 w 376"/>
                <a:gd name="T7" fmla="*/ 108 h 397"/>
                <a:gd name="T8" fmla="*/ 188 w 376"/>
                <a:gd name="T9" fmla="*/ 0 h 397"/>
                <a:gd name="T10" fmla="*/ 95 w 376"/>
                <a:gd name="T11" fmla="*/ 108 h 397"/>
                <a:gd name="T12" fmla="*/ 129 w 376"/>
                <a:gd name="T13" fmla="*/ 208 h 397"/>
                <a:gd name="T14" fmla="*/ 128 w 376"/>
                <a:gd name="T15" fmla="*/ 247 h 397"/>
                <a:gd name="T16" fmla="*/ 24 w 376"/>
                <a:gd name="T17" fmla="*/ 281 h 397"/>
                <a:gd name="T18" fmla="*/ 15 w 376"/>
                <a:gd name="T19" fmla="*/ 388 h 397"/>
                <a:gd name="T20" fmla="*/ 26 w 376"/>
                <a:gd name="T21" fmla="*/ 397 h 397"/>
                <a:gd name="T22" fmla="*/ 350 w 376"/>
                <a:gd name="T23" fmla="*/ 397 h 397"/>
                <a:gd name="T24" fmla="*/ 350 w 376"/>
                <a:gd name="T25" fmla="*/ 397 h 397"/>
                <a:gd name="T26" fmla="*/ 361 w 376"/>
                <a:gd name="T27" fmla="*/ 387 h 397"/>
                <a:gd name="T28" fmla="*/ 352 w 376"/>
                <a:gd name="T29" fmla="*/ 281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6" h="397">
                  <a:moveTo>
                    <a:pt x="352" y="281"/>
                  </a:moveTo>
                  <a:cubicBezTo>
                    <a:pt x="323" y="254"/>
                    <a:pt x="255" y="265"/>
                    <a:pt x="247" y="247"/>
                  </a:cubicBezTo>
                  <a:cubicBezTo>
                    <a:pt x="241" y="233"/>
                    <a:pt x="245" y="213"/>
                    <a:pt x="247" y="206"/>
                  </a:cubicBezTo>
                  <a:cubicBezTo>
                    <a:pt x="267" y="189"/>
                    <a:pt x="281" y="164"/>
                    <a:pt x="281" y="108"/>
                  </a:cubicBezTo>
                  <a:cubicBezTo>
                    <a:pt x="281" y="38"/>
                    <a:pt x="243" y="0"/>
                    <a:pt x="188" y="0"/>
                  </a:cubicBezTo>
                  <a:cubicBezTo>
                    <a:pt x="133" y="0"/>
                    <a:pt x="95" y="38"/>
                    <a:pt x="95" y="108"/>
                  </a:cubicBezTo>
                  <a:cubicBezTo>
                    <a:pt x="95" y="165"/>
                    <a:pt x="109" y="191"/>
                    <a:pt x="129" y="208"/>
                  </a:cubicBezTo>
                  <a:cubicBezTo>
                    <a:pt x="131" y="215"/>
                    <a:pt x="134" y="234"/>
                    <a:pt x="128" y="247"/>
                  </a:cubicBezTo>
                  <a:cubicBezTo>
                    <a:pt x="120" y="265"/>
                    <a:pt x="53" y="254"/>
                    <a:pt x="24" y="281"/>
                  </a:cubicBezTo>
                  <a:cubicBezTo>
                    <a:pt x="0" y="303"/>
                    <a:pt x="10" y="365"/>
                    <a:pt x="15" y="388"/>
                  </a:cubicBezTo>
                  <a:cubicBezTo>
                    <a:pt x="15" y="390"/>
                    <a:pt x="17" y="397"/>
                    <a:pt x="26" y="397"/>
                  </a:cubicBezTo>
                  <a:cubicBezTo>
                    <a:pt x="350" y="397"/>
                    <a:pt x="350" y="397"/>
                    <a:pt x="350" y="397"/>
                  </a:cubicBezTo>
                  <a:cubicBezTo>
                    <a:pt x="350" y="397"/>
                    <a:pt x="350" y="397"/>
                    <a:pt x="350" y="397"/>
                  </a:cubicBezTo>
                  <a:cubicBezTo>
                    <a:pt x="352" y="397"/>
                    <a:pt x="360" y="396"/>
                    <a:pt x="361" y="387"/>
                  </a:cubicBezTo>
                  <a:cubicBezTo>
                    <a:pt x="366" y="363"/>
                    <a:pt x="376" y="303"/>
                    <a:pt x="352" y="28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  <p:sp>
          <p:nvSpPr>
            <p:cNvPr id="45" name="Freeform 215"/>
            <p:cNvSpPr>
              <a:spLocks noEditPoints="1"/>
            </p:cNvSpPr>
            <p:nvPr/>
          </p:nvSpPr>
          <p:spPr bwMode="auto">
            <a:xfrm>
              <a:off x="7150100" y="5208588"/>
              <a:ext cx="504825" cy="384175"/>
            </a:xfrm>
            <a:custGeom>
              <a:avLst/>
              <a:gdLst>
                <a:gd name="T0" fmla="*/ 1031 w 1120"/>
                <a:gd name="T1" fmla="*/ 0 h 852"/>
                <a:gd name="T2" fmla="*/ 89 w 1120"/>
                <a:gd name="T3" fmla="*/ 0 h 852"/>
                <a:gd name="T4" fmla="*/ 0 w 1120"/>
                <a:gd name="T5" fmla="*/ 90 h 852"/>
                <a:gd name="T6" fmla="*/ 0 w 1120"/>
                <a:gd name="T7" fmla="*/ 762 h 852"/>
                <a:gd name="T8" fmla="*/ 89 w 1120"/>
                <a:gd name="T9" fmla="*/ 852 h 852"/>
                <a:gd name="T10" fmla="*/ 215 w 1120"/>
                <a:gd name="T11" fmla="*/ 852 h 852"/>
                <a:gd name="T12" fmla="*/ 215 w 1120"/>
                <a:gd name="T13" fmla="*/ 811 h 852"/>
                <a:gd name="T14" fmla="*/ 175 w 1120"/>
                <a:gd name="T15" fmla="*/ 770 h 852"/>
                <a:gd name="T16" fmla="*/ 215 w 1120"/>
                <a:gd name="T17" fmla="*/ 730 h 852"/>
                <a:gd name="T18" fmla="*/ 297 w 1120"/>
                <a:gd name="T19" fmla="*/ 730 h 852"/>
                <a:gd name="T20" fmla="*/ 337 w 1120"/>
                <a:gd name="T21" fmla="*/ 770 h 852"/>
                <a:gd name="T22" fmla="*/ 297 w 1120"/>
                <a:gd name="T23" fmla="*/ 811 h 852"/>
                <a:gd name="T24" fmla="*/ 297 w 1120"/>
                <a:gd name="T25" fmla="*/ 852 h 852"/>
                <a:gd name="T26" fmla="*/ 824 w 1120"/>
                <a:gd name="T27" fmla="*/ 852 h 852"/>
                <a:gd name="T28" fmla="*/ 824 w 1120"/>
                <a:gd name="T29" fmla="*/ 811 h 852"/>
                <a:gd name="T30" fmla="*/ 783 w 1120"/>
                <a:gd name="T31" fmla="*/ 770 h 852"/>
                <a:gd name="T32" fmla="*/ 824 w 1120"/>
                <a:gd name="T33" fmla="*/ 730 h 852"/>
                <a:gd name="T34" fmla="*/ 905 w 1120"/>
                <a:gd name="T35" fmla="*/ 730 h 852"/>
                <a:gd name="T36" fmla="*/ 945 w 1120"/>
                <a:gd name="T37" fmla="*/ 770 h 852"/>
                <a:gd name="T38" fmla="*/ 905 w 1120"/>
                <a:gd name="T39" fmla="*/ 811 h 852"/>
                <a:gd name="T40" fmla="*/ 905 w 1120"/>
                <a:gd name="T41" fmla="*/ 852 h 852"/>
                <a:gd name="T42" fmla="*/ 1031 w 1120"/>
                <a:gd name="T43" fmla="*/ 852 h 852"/>
                <a:gd name="T44" fmla="*/ 1120 w 1120"/>
                <a:gd name="T45" fmla="*/ 762 h 852"/>
                <a:gd name="T46" fmla="*/ 1120 w 1120"/>
                <a:gd name="T47" fmla="*/ 90 h 852"/>
                <a:gd name="T48" fmla="*/ 1031 w 1120"/>
                <a:gd name="T49" fmla="*/ 0 h 852"/>
                <a:gd name="T50" fmla="*/ 565 w 1120"/>
                <a:gd name="T51" fmla="*/ 611 h 852"/>
                <a:gd name="T52" fmla="*/ 529 w 1120"/>
                <a:gd name="T53" fmla="*/ 648 h 852"/>
                <a:gd name="T54" fmla="*/ 125 w 1120"/>
                <a:gd name="T55" fmla="*/ 648 h 852"/>
                <a:gd name="T56" fmla="*/ 90 w 1120"/>
                <a:gd name="T57" fmla="*/ 611 h 852"/>
                <a:gd name="T58" fmla="*/ 90 w 1120"/>
                <a:gd name="T59" fmla="*/ 132 h 852"/>
                <a:gd name="T60" fmla="*/ 125 w 1120"/>
                <a:gd name="T61" fmla="*/ 97 h 852"/>
                <a:gd name="T62" fmla="*/ 529 w 1120"/>
                <a:gd name="T63" fmla="*/ 97 h 852"/>
                <a:gd name="T64" fmla="*/ 565 w 1120"/>
                <a:gd name="T65" fmla="*/ 132 h 852"/>
                <a:gd name="T66" fmla="*/ 565 w 1120"/>
                <a:gd name="T67" fmla="*/ 611 h 852"/>
                <a:gd name="T68" fmla="*/ 1008 w 1120"/>
                <a:gd name="T69" fmla="*/ 445 h 852"/>
                <a:gd name="T70" fmla="*/ 656 w 1120"/>
                <a:gd name="T71" fmla="*/ 445 h 852"/>
                <a:gd name="T72" fmla="*/ 656 w 1120"/>
                <a:gd name="T73" fmla="*/ 374 h 852"/>
                <a:gd name="T74" fmla="*/ 1008 w 1120"/>
                <a:gd name="T75" fmla="*/ 374 h 852"/>
                <a:gd name="T76" fmla="*/ 1008 w 1120"/>
                <a:gd name="T77" fmla="*/ 445 h 852"/>
                <a:gd name="T78" fmla="*/ 1008 w 1120"/>
                <a:gd name="T79" fmla="*/ 311 h 852"/>
                <a:gd name="T80" fmla="*/ 656 w 1120"/>
                <a:gd name="T81" fmla="*/ 311 h 852"/>
                <a:gd name="T82" fmla="*/ 656 w 1120"/>
                <a:gd name="T83" fmla="*/ 240 h 852"/>
                <a:gd name="T84" fmla="*/ 1008 w 1120"/>
                <a:gd name="T85" fmla="*/ 240 h 852"/>
                <a:gd name="T86" fmla="*/ 1008 w 1120"/>
                <a:gd name="T87" fmla="*/ 311 h 852"/>
                <a:gd name="T88" fmla="*/ 1008 w 1120"/>
                <a:gd name="T89" fmla="*/ 177 h 852"/>
                <a:gd name="T90" fmla="*/ 656 w 1120"/>
                <a:gd name="T91" fmla="*/ 177 h 852"/>
                <a:gd name="T92" fmla="*/ 656 w 1120"/>
                <a:gd name="T93" fmla="*/ 105 h 852"/>
                <a:gd name="T94" fmla="*/ 1008 w 1120"/>
                <a:gd name="T95" fmla="*/ 105 h 852"/>
                <a:gd name="T96" fmla="*/ 1008 w 1120"/>
                <a:gd name="T97" fmla="*/ 177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0" h="852">
                  <a:moveTo>
                    <a:pt x="1031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40" y="0"/>
                    <a:pt x="0" y="40"/>
                    <a:pt x="0" y="90"/>
                  </a:cubicBezTo>
                  <a:cubicBezTo>
                    <a:pt x="0" y="762"/>
                    <a:pt x="0" y="762"/>
                    <a:pt x="0" y="762"/>
                  </a:cubicBezTo>
                  <a:cubicBezTo>
                    <a:pt x="0" y="811"/>
                    <a:pt x="40" y="852"/>
                    <a:pt x="89" y="852"/>
                  </a:cubicBezTo>
                  <a:cubicBezTo>
                    <a:pt x="215" y="852"/>
                    <a:pt x="215" y="852"/>
                    <a:pt x="215" y="852"/>
                  </a:cubicBezTo>
                  <a:cubicBezTo>
                    <a:pt x="215" y="811"/>
                    <a:pt x="215" y="811"/>
                    <a:pt x="215" y="811"/>
                  </a:cubicBezTo>
                  <a:cubicBezTo>
                    <a:pt x="193" y="811"/>
                    <a:pt x="175" y="793"/>
                    <a:pt x="175" y="770"/>
                  </a:cubicBezTo>
                  <a:cubicBezTo>
                    <a:pt x="175" y="748"/>
                    <a:pt x="193" y="730"/>
                    <a:pt x="215" y="730"/>
                  </a:cubicBezTo>
                  <a:cubicBezTo>
                    <a:pt x="297" y="730"/>
                    <a:pt x="297" y="730"/>
                    <a:pt x="297" y="730"/>
                  </a:cubicBezTo>
                  <a:cubicBezTo>
                    <a:pt x="319" y="730"/>
                    <a:pt x="337" y="748"/>
                    <a:pt x="337" y="770"/>
                  </a:cubicBezTo>
                  <a:cubicBezTo>
                    <a:pt x="337" y="793"/>
                    <a:pt x="319" y="811"/>
                    <a:pt x="297" y="811"/>
                  </a:cubicBezTo>
                  <a:cubicBezTo>
                    <a:pt x="297" y="852"/>
                    <a:pt x="297" y="852"/>
                    <a:pt x="297" y="852"/>
                  </a:cubicBezTo>
                  <a:cubicBezTo>
                    <a:pt x="824" y="852"/>
                    <a:pt x="824" y="852"/>
                    <a:pt x="824" y="852"/>
                  </a:cubicBezTo>
                  <a:cubicBezTo>
                    <a:pt x="824" y="811"/>
                    <a:pt x="824" y="811"/>
                    <a:pt x="824" y="811"/>
                  </a:cubicBezTo>
                  <a:cubicBezTo>
                    <a:pt x="801" y="811"/>
                    <a:pt x="783" y="793"/>
                    <a:pt x="783" y="770"/>
                  </a:cubicBezTo>
                  <a:cubicBezTo>
                    <a:pt x="783" y="748"/>
                    <a:pt x="801" y="730"/>
                    <a:pt x="824" y="730"/>
                  </a:cubicBezTo>
                  <a:cubicBezTo>
                    <a:pt x="905" y="730"/>
                    <a:pt x="905" y="730"/>
                    <a:pt x="905" y="730"/>
                  </a:cubicBezTo>
                  <a:cubicBezTo>
                    <a:pt x="927" y="730"/>
                    <a:pt x="945" y="748"/>
                    <a:pt x="945" y="770"/>
                  </a:cubicBezTo>
                  <a:cubicBezTo>
                    <a:pt x="945" y="793"/>
                    <a:pt x="927" y="811"/>
                    <a:pt x="905" y="811"/>
                  </a:cubicBezTo>
                  <a:cubicBezTo>
                    <a:pt x="905" y="852"/>
                    <a:pt x="905" y="852"/>
                    <a:pt x="905" y="852"/>
                  </a:cubicBezTo>
                  <a:cubicBezTo>
                    <a:pt x="1031" y="852"/>
                    <a:pt x="1031" y="852"/>
                    <a:pt x="1031" y="852"/>
                  </a:cubicBezTo>
                  <a:cubicBezTo>
                    <a:pt x="1080" y="852"/>
                    <a:pt x="1120" y="811"/>
                    <a:pt x="1120" y="762"/>
                  </a:cubicBezTo>
                  <a:cubicBezTo>
                    <a:pt x="1120" y="90"/>
                    <a:pt x="1120" y="90"/>
                    <a:pt x="1120" y="90"/>
                  </a:cubicBezTo>
                  <a:cubicBezTo>
                    <a:pt x="1120" y="40"/>
                    <a:pt x="1080" y="0"/>
                    <a:pt x="1031" y="0"/>
                  </a:cubicBezTo>
                  <a:moveTo>
                    <a:pt x="565" y="611"/>
                  </a:moveTo>
                  <a:cubicBezTo>
                    <a:pt x="565" y="631"/>
                    <a:pt x="548" y="648"/>
                    <a:pt x="529" y="648"/>
                  </a:cubicBezTo>
                  <a:cubicBezTo>
                    <a:pt x="125" y="648"/>
                    <a:pt x="125" y="648"/>
                    <a:pt x="125" y="648"/>
                  </a:cubicBezTo>
                  <a:cubicBezTo>
                    <a:pt x="106" y="648"/>
                    <a:pt x="90" y="631"/>
                    <a:pt x="90" y="611"/>
                  </a:cubicBezTo>
                  <a:cubicBezTo>
                    <a:pt x="90" y="132"/>
                    <a:pt x="90" y="132"/>
                    <a:pt x="90" y="132"/>
                  </a:cubicBezTo>
                  <a:cubicBezTo>
                    <a:pt x="90" y="112"/>
                    <a:pt x="106" y="97"/>
                    <a:pt x="125" y="97"/>
                  </a:cubicBezTo>
                  <a:cubicBezTo>
                    <a:pt x="529" y="97"/>
                    <a:pt x="529" y="97"/>
                    <a:pt x="529" y="97"/>
                  </a:cubicBezTo>
                  <a:cubicBezTo>
                    <a:pt x="548" y="97"/>
                    <a:pt x="565" y="112"/>
                    <a:pt x="565" y="132"/>
                  </a:cubicBezTo>
                  <a:lnTo>
                    <a:pt x="565" y="611"/>
                  </a:lnTo>
                  <a:close/>
                  <a:moveTo>
                    <a:pt x="1008" y="445"/>
                  </a:moveTo>
                  <a:cubicBezTo>
                    <a:pt x="656" y="445"/>
                    <a:pt x="656" y="445"/>
                    <a:pt x="656" y="445"/>
                  </a:cubicBezTo>
                  <a:cubicBezTo>
                    <a:pt x="656" y="374"/>
                    <a:pt x="656" y="374"/>
                    <a:pt x="656" y="374"/>
                  </a:cubicBezTo>
                  <a:cubicBezTo>
                    <a:pt x="1008" y="374"/>
                    <a:pt x="1008" y="374"/>
                    <a:pt x="1008" y="374"/>
                  </a:cubicBezTo>
                  <a:lnTo>
                    <a:pt x="1008" y="445"/>
                  </a:lnTo>
                  <a:close/>
                  <a:moveTo>
                    <a:pt x="1008" y="311"/>
                  </a:moveTo>
                  <a:cubicBezTo>
                    <a:pt x="656" y="311"/>
                    <a:pt x="656" y="311"/>
                    <a:pt x="656" y="311"/>
                  </a:cubicBezTo>
                  <a:cubicBezTo>
                    <a:pt x="656" y="240"/>
                    <a:pt x="656" y="240"/>
                    <a:pt x="656" y="240"/>
                  </a:cubicBezTo>
                  <a:cubicBezTo>
                    <a:pt x="1008" y="240"/>
                    <a:pt x="1008" y="240"/>
                    <a:pt x="1008" y="240"/>
                  </a:cubicBezTo>
                  <a:lnTo>
                    <a:pt x="1008" y="311"/>
                  </a:lnTo>
                  <a:close/>
                  <a:moveTo>
                    <a:pt x="1008" y="177"/>
                  </a:moveTo>
                  <a:cubicBezTo>
                    <a:pt x="656" y="177"/>
                    <a:pt x="656" y="177"/>
                    <a:pt x="656" y="177"/>
                  </a:cubicBezTo>
                  <a:cubicBezTo>
                    <a:pt x="656" y="105"/>
                    <a:pt x="656" y="105"/>
                    <a:pt x="656" y="105"/>
                  </a:cubicBezTo>
                  <a:cubicBezTo>
                    <a:pt x="1008" y="105"/>
                    <a:pt x="1008" y="105"/>
                    <a:pt x="1008" y="105"/>
                  </a:cubicBezTo>
                  <a:lnTo>
                    <a:pt x="1008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>
                <a:solidFill>
                  <a:srgbClr val="8E8E8E"/>
                </a:solidFill>
              </a:endParaRPr>
            </a:p>
          </p:txBody>
        </p:sp>
      </p:grpSp>
      <p:sp>
        <p:nvSpPr>
          <p:cNvPr id="46" name="Freeform 71"/>
          <p:cNvSpPr>
            <a:spLocks noEditPoints="1"/>
          </p:cNvSpPr>
          <p:nvPr/>
        </p:nvSpPr>
        <p:spPr bwMode="auto">
          <a:xfrm>
            <a:off x="5204162" y="1705881"/>
            <a:ext cx="223242" cy="250031"/>
          </a:xfrm>
          <a:custGeom>
            <a:avLst/>
            <a:gdLst>
              <a:gd name="T0" fmla="*/ 809 w 809"/>
              <a:gd name="T1" fmla="*/ 453 h 908"/>
              <a:gd name="T2" fmla="*/ 49 w 809"/>
              <a:gd name="T3" fmla="*/ 784 h 908"/>
              <a:gd name="T4" fmla="*/ 29 w 809"/>
              <a:gd name="T5" fmla="*/ 691 h 908"/>
              <a:gd name="T6" fmla="*/ 25 w 809"/>
              <a:gd name="T7" fmla="*/ 565 h 908"/>
              <a:gd name="T8" fmla="*/ 46 w 809"/>
              <a:gd name="T9" fmla="*/ 465 h 908"/>
              <a:gd name="T10" fmla="*/ 85 w 809"/>
              <a:gd name="T11" fmla="*/ 832 h 908"/>
              <a:gd name="T12" fmla="*/ 82 w 809"/>
              <a:gd name="T13" fmla="*/ 691 h 908"/>
              <a:gd name="T14" fmla="*/ 61 w 809"/>
              <a:gd name="T15" fmla="*/ 590 h 908"/>
              <a:gd name="T16" fmla="*/ 65 w 809"/>
              <a:gd name="T17" fmla="*/ 465 h 908"/>
              <a:gd name="T18" fmla="*/ 121 w 809"/>
              <a:gd name="T19" fmla="*/ 784 h 908"/>
              <a:gd name="T20" fmla="*/ 101 w 809"/>
              <a:gd name="T21" fmla="*/ 691 h 908"/>
              <a:gd name="T22" fmla="*/ 97 w 809"/>
              <a:gd name="T23" fmla="*/ 565 h 908"/>
              <a:gd name="T24" fmla="*/ 117 w 809"/>
              <a:gd name="T25" fmla="*/ 465 h 908"/>
              <a:gd name="T26" fmla="*/ 157 w 809"/>
              <a:gd name="T27" fmla="*/ 832 h 908"/>
              <a:gd name="T28" fmla="*/ 153 w 809"/>
              <a:gd name="T29" fmla="*/ 691 h 908"/>
              <a:gd name="T30" fmla="*/ 133 w 809"/>
              <a:gd name="T31" fmla="*/ 590 h 908"/>
              <a:gd name="T32" fmla="*/ 136 w 809"/>
              <a:gd name="T33" fmla="*/ 465 h 908"/>
              <a:gd name="T34" fmla="*/ 193 w 809"/>
              <a:gd name="T35" fmla="*/ 807 h 908"/>
              <a:gd name="T36" fmla="*/ 193 w 809"/>
              <a:gd name="T37" fmla="*/ 687 h 908"/>
              <a:gd name="T38" fmla="*/ 172 w 809"/>
              <a:gd name="T39" fmla="*/ 594 h 908"/>
              <a:gd name="T40" fmla="*/ 169 w 809"/>
              <a:gd name="T41" fmla="*/ 468 h 908"/>
              <a:gd name="T42" fmla="*/ 283 w 809"/>
              <a:gd name="T43" fmla="*/ 704 h 908"/>
              <a:gd name="T44" fmla="*/ 290 w 809"/>
              <a:gd name="T45" fmla="*/ 573 h 908"/>
              <a:gd name="T46" fmla="*/ 283 w 809"/>
              <a:gd name="T47" fmla="*/ 297 h 908"/>
              <a:gd name="T48" fmla="*/ 243 w 809"/>
              <a:gd name="T49" fmla="*/ 102 h 908"/>
              <a:gd name="T50" fmla="*/ 320 w 809"/>
              <a:gd name="T51" fmla="*/ 704 h 908"/>
              <a:gd name="T52" fmla="*/ 359 w 809"/>
              <a:gd name="T53" fmla="*/ 523 h 908"/>
              <a:gd name="T54" fmla="*/ 359 w 809"/>
              <a:gd name="T55" fmla="*/ 290 h 908"/>
              <a:gd name="T56" fmla="*/ 320 w 809"/>
              <a:gd name="T57" fmla="*/ 109 h 908"/>
              <a:gd name="T58" fmla="*/ 423 w 809"/>
              <a:gd name="T59" fmla="*/ 704 h 908"/>
              <a:gd name="T60" fmla="*/ 429 w 809"/>
              <a:gd name="T61" fmla="*/ 573 h 908"/>
              <a:gd name="T62" fmla="*/ 423 w 809"/>
              <a:gd name="T63" fmla="*/ 297 h 908"/>
              <a:gd name="T64" fmla="*/ 383 w 809"/>
              <a:gd name="T65" fmla="*/ 102 h 908"/>
              <a:gd name="T66" fmla="*/ 459 w 809"/>
              <a:gd name="T67" fmla="*/ 704 h 908"/>
              <a:gd name="T68" fmla="*/ 499 w 809"/>
              <a:gd name="T69" fmla="*/ 523 h 908"/>
              <a:gd name="T70" fmla="*/ 499 w 809"/>
              <a:gd name="T71" fmla="*/ 290 h 908"/>
              <a:gd name="T72" fmla="*/ 459 w 809"/>
              <a:gd name="T73" fmla="*/ 109 h 908"/>
              <a:gd name="T74" fmla="*/ 523 w 809"/>
              <a:gd name="T75" fmla="*/ 711 h 908"/>
              <a:gd name="T76" fmla="*/ 562 w 809"/>
              <a:gd name="T77" fmla="*/ 516 h 908"/>
              <a:gd name="T78" fmla="*/ 569 w 809"/>
              <a:gd name="T79" fmla="*/ 384 h 908"/>
              <a:gd name="T80" fmla="*/ 562 w 809"/>
              <a:gd name="T81" fmla="*/ 109 h 908"/>
              <a:gd name="T82" fmla="*/ 617 w 809"/>
              <a:gd name="T83" fmla="*/ 832 h 908"/>
              <a:gd name="T84" fmla="*/ 621 w 809"/>
              <a:gd name="T85" fmla="*/ 706 h 908"/>
              <a:gd name="T86" fmla="*/ 641 w 809"/>
              <a:gd name="T87" fmla="*/ 613 h 908"/>
              <a:gd name="T88" fmla="*/ 641 w 809"/>
              <a:gd name="T89" fmla="*/ 494 h 908"/>
              <a:gd name="T90" fmla="*/ 657 w 809"/>
              <a:gd name="T91" fmla="*/ 836 h 908"/>
              <a:gd name="T92" fmla="*/ 653 w 809"/>
              <a:gd name="T93" fmla="*/ 710 h 908"/>
              <a:gd name="T94" fmla="*/ 674 w 809"/>
              <a:gd name="T95" fmla="*/ 610 h 908"/>
              <a:gd name="T96" fmla="*/ 677 w 809"/>
              <a:gd name="T97" fmla="*/ 542 h 908"/>
              <a:gd name="T98" fmla="*/ 689 w 809"/>
              <a:gd name="T99" fmla="*/ 832 h 908"/>
              <a:gd name="T100" fmla="*/ 693 w 809"/>
              <a:gd name="T101" fmla="*/ 706 h 908"/>
              <a:gd name="T102" fmla="*/ 713 w 809"/>
              <a:gd name="T103" fmla="*/ 613 h 908"/>
              <a:gd name="T104" fmla="*/ 713 w 809"/>
              <a:gd name="T105" fmla="*/ 494 h 908"/>
              <a:gd name="T106" fmla="*/ 729 w 809"/>
              <a:gd name="T107" fmla="*/ 836 h 908"/>
              <a:gd name="T108" fmla="*/ 725 w 809"/>
              <a:gd name="T109" fmla="*/ 710 h 908"/>
              <a:gd name="T110" fmla="*/ 746 w 809"/>
              <a:gd name="T111" fmla="*/ 610 h 908"/>
              <a:gd name="T112" fmla="*/ 749 w 809"/>
              <a:gd name="T113" fmla="*/ 542 h 908"/>
              <a:gd name="T114" fmla="*/ 781 w 809"/>
              <a:gd name="T115" fmla="*/ 836 h 908"/>
              <a:gd name="T116" fmla="*/ 761 w 809"/>
              <a:gd name="T117" fmla="*/ 735 h 908"/>
              <a:gd name="T118" fmla="*/ 764 w 809"/>
              <a:gd name="T119" fmla="*/ 610 h 908"/>
              <a:gd name="T120" fmla="*/ 785 w 809"/>
              <a:gd name="T121" fmla="*/ 516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09" h="908">
                <a:moveTo>
                  <a:pt x="797" y="441"/>
                </a:moveTo>
                <a:cubicBezTo>
                  <a:pt x="615" y="441"/>
                  <a:pt x="615" y="441"/>
                  <a:pt x="615" y="441"/>
                </a:cubicBezTo>
                <a:cubicBezTo>
                  <a:pt x="615" y="22"/>
                  <a:pt x="615" y="22"/>
                  <a:pt x="615" y="22"/>
                </a:cubicBezTo>
                <a:cubicBezTo>
                  <a:pt x="615" y="22"/>
                  <a:pt x="615" y="0"/>
                  <a:pt x="593" y="0"/>
                </a:cubicBezTo>
                <a:cubicBezTo>
                  <a:pt x="217" y="0"/>
                  <a:pt x="217" y="0"/>
                  <a:pt x="217" y="0"/>
                </a:cubicBezTo>
                <a:cubicBezTo>
                  <a:pt x="217" y="0"/>
                  <a:pt x="195" y="0"/>
                  <a:pt x="195" y="22"/>
                </a:cubicBezTo>
                <a:cubicBezTo>
                  <a:pt x="195" y="441"/>
                  <a:pt x="195" y="441"/>
                  <a:pt x="195" y="441"/>
                </a:cubicBezTo>
                <a:cubicBezTo>
                  <a:pt x="12" y="441"/>
                  <a:pt x="12" y="441"/>
                  <a:pt x="12" y="441"/>
                </a:cubicBezTo>
                <a:cubicBezTo>
                  <a:pt x="12" y="441"/>
                  <a:pt x="0" y="441"/>
                  <a:pt x="0" y="453"/>
                </a:cubicBezTo>
                <a:cubicBezTo>
                  <a:pt x="0" y="896"/>
                  <a:pt x="0" y="896"/>
                  <a:pt x="0" y="896"/>
                </a:cubicBezTo>
                <a:cubicBezTo>
                  <a:pt x="0" y="896"/>
                  <a:pt x="0" y="908"/>
                  <a:pt x="12" y="908"/>
                </a:cubicBezTo>
                <a:cubicBezTo>
                  <a:pt x="205" y="908"/>
                  <a:pt x="205" y="908"/>
                  <a:pt x="205" y="908"/>
                </a:cubicBezTo>
                <a:cubicBezTo>
                  <a:pt x="205" y="908"/>
                  <a:pt x="207" y="908"/>
                  <a:pt x="210" y="907"/>
                </a:cubicBezTo>
                <a:cubicBezTo>
                  <a:pt x="212" y="907"/>
                  <a:pt x="214" y="908"/>
                  <a:pt x="217" y="908"/>
                </a:cubicBezTo>
                <a:cubicBezTo>
                  <a:pt x="593" y="908"/>
                  <a:pt x="593" y="908"/>
                  <a:pt x="593" y="908"/>
                </a:cubicBezTo>
                <a:cubicBezTo>
                  <a:pt x="593" y="908"/>
                  <a:pt x="596" y="908"/>
                  <a:pt x="599" y="907"/>
                </a:cubicBezTo>
                <a:cubicBezTo>
                  <a:pt x="600" y="907"/>
                  <a:pt x="602" y="908"/>
                  <a:pt x="604" y="908"/>
                </a:cubicBezTo>
                <a:cubicBezTo>
                  <a:pt x="797" y="908"/>
                  <a:pt x="797" y="908"/>
                  <a:pt x="797" y="908"/>
                </a:cubicBezTo>
                <a:cubicBezTo>
                  <a:pt x="797" y="908"/>
                  <a:pt x="809" y="908"/>
                  <a:pt x="809" y="896"/>
                </a:cubicBezTo>
                <a:cubicBezTo>
                  <a:pt x="809" y="453"/>
                  <a:pt x="809" y="453"/>
                  <a:pt x="809" y="453"/>
                </a:cubicBezTo>
                <a:cubicBezTo>
                  <a:pt x="809" y="453"/>
                  <a:pt x="809" y="441"/>
                  <a:pt x="797" y="441"/>
                </a:cubicBezTo>
                <a:moveTo>
                  <a:pt x="49" y="879"/>
                </a:moveTo>
                <a:cubicBezTo>
                  <a:pt x="49" y="882"/>
                  <a:pt x="46" y="882"/>
                  <a:pt x="46" y="882"/>
                </a:cubicBezTo>
                <a:cubicBezTo>
                  <a:pt x="29" y="882"/>
                  <a:pt x="29" y="882"/>
                  <a:pt x="29" y="882"/>
                </a:cubicBezTo>
                <a:cubicBezTo>
                  <a:pt x="25" y="882"/>
                  <a:pt x="25" y="879"/>
                  <a:pt x="25" y="879"/>
                </a:cubicBezTo>
                <a:cubicBezTo>
                  <a:pt x="25" y="853"/>
                  <a:pt x="25" y="853"/>
                  <a:pt x="25" y="853"/>
                </a:cubicBezTo>
                <a:cubicBezTo>
                  <a:pt x="25" y="850"/>
                  <a:pt x="29" y="850"/>
                  <a:pt x="29" y="850"/>
                </a:cubicBezTo>
                <a:cubicBezTo>
                  <a:pt x="46" y="850"/>
                  <a:pt x="46" y="850"/>
                  <a:pt x="46" y="850"/>
                </a:cubicBezTo>
                <a:cubicBezTo>
                  <a:pt x="49" y="850"/>
                  <a:pt x="49" y="853"/>
                  <a:pt x="49" y="853"/>
                </a:cubicBezTo>
                <a:lnTo>
                  <a:pt x="49" y="879"/>
                </a:lnTo>
                <a:close/>
                <a:moveTo>
                  <a:pt x="49" y="832"/>
                </a:moveTo>
                <a:cubicBezTo>
                  <a:pt x="49" y="836"/>
                  <a:pt x="46" y="836"/>
                  <a:pt x="46" y="836"/>
                </a:cubicBezTo>
                <a:cubicBezTo>
                  <a:pt x="29" y="836"/>
                  <a:pt x="29" y="836"/>
                  <a:pt x="29" y="836"/>
                </a:cubicBezTo>
                <a:cubicBezTo>
                  <a:pt x="25" y="836"/>
                  <a:pt x="25" y="832"/>
                  <a:pt x="25" y="832"/>
                </a:cubicBezTo>
                <a:cubicBezTo>
                  <a:pt x="25" y="807"/>
                  <a:pt x="25" y="807"/>
                  <a:pt x="25" y="807"/>
                </a:cubicBezTo>
                <a:cubicBezTo>
                  <a:pt x="25" y="803"/>
                  <a:pt x="29" y="803"/>
                  <a:pt x="29" y="803"/>
                </a:cubicBezTo>
                <a:cubicBezTo>
                  <a:pt x="46" y="803"/>
                  <a:pt x="46" y="803"/>
                  <a:pt x="46" y="803"/>
                </a:cubicBezTo>
                <a:cubicBezTo>
                  <a:pt x="49" y="803"/>
                  <a:pt x="49" y="807"/>
                  <a:pt x="49" y="807"/>
                </a:cubicBezTo>
                <a:lnTo>
                  <a:pt x="49" y="832"/>
                </a:lnTo>
                <a:close/>
                <a:moveTo>
                  <a:pt x="49" y="784"/>
                </a:moveTo>
                <a:cubicBezTo>
                  <a:pt x="49" y="787"/>
                  <a:pt x="46" y="787"/>
                  <a:pt x="46" y="787"/>
                </a:cubicBezTo>
                <a:cubicBezTo>
                  <a:pt x="29" y="787"/>
                  <a:pt x="29" y="787"/>
                  <a:pt x="29" y="787"/>
                </a:cubicBezTo>
                <a:cubicBezTo>
                  <a:pt x="25" y="787"/>
                  <a:pt x="25" y="784"/>
                  <a:pt x="25" y="784"/>
                </a:cubicBezTo>
                <a:cubicBezTo>
                  <a:pt x="25" y="758"/>
                  <a:pt x="25" y="758"/>
                  <a:pt x="25" y="758"/>
                </a:cubicBezTo>
                <a:cubicBezTo>
                  <a:pt x="25" y="755"/>
                  <a:pt x="29" y="755"/>
                  <a:pt x="29" y="755"/>
                </a:cubicBezTo>
                <a:cubicBezTo>
                  <a:pt x="46" y="755"/>
                  <a:pt x="46" y="755"/>
                  <a:pt x="46" y="755"/>
                </a:cubicBezTo>
                <a:cubicBezTo>
                  <a:pt x="49" y="755"/>
                  <a:pt x="49" y="758"/>
                  <a:pt x="49" y="758"/>
                </a:cubicBezTo>
                <a:lnTo>
                  <a:pt x="49" y="784"/>
                </a:lnTo>
                <a:close/>
                <a:moveTo>
                  <a:pt x="49" y="735"/>
                </a:moveTo>
                <a:cubicBezTo>
                  <a:pt x="49" y="739"/>
                  <a:pt x="46" y="739"/>
                  <a:pt x="46" y="739"/>
                </a:cubicBezTo>
                <a:cubicBezTo>
                  <a:pt x="29" y="739"/>
                  <a:pt x="29" y="739"/>
                  <a:pt x="29" y="739"/>
                </a:cubicBezTo>
                <a:cubicBezTo>
                  <a:pt x="25" y="739"/>
                  <a:pt x="25" y="735"/>
                  <a:pt x="25" y="735"/>
                </a:cubicBezTo>
                <a:cubicBezTo>
                  <a:pt x="25" y="710"/>
                  <a:pt x="25" y="710"/>
                  <a:pt x="25" y="710"/>
                </a:cubicBezTo>
                <a:cubicBezTo>
                  <a:pt x="25" y="706"/>
                  <a:pt x="29" y="706"/>
                  <a:pt x="29" y="706"/>
                </a:cubicBezTo>
                <a:cubicBezTo>
                  <a:pt x="46" y="706"/>
                  <a:pt x="46" y="706"/>
                  <a:pt x="46" y="706"/>
                </a:cubicBezTo>
                <a:cubicBezTo>
                  <a:pt x="49" y="706"/>
                  <a:pt x="49" y="710"/>
                  <a:pt x="49" y="710"/>
                </a:cubicBezTo>
                <a:lnTo>
                  <a:pt x="49" y="735"/>
                </a:lnTo>
                <a:close/>
                <a:moveTo>
                  <a:pt x="49" y="687"/>
                </a:moveTo>
                <a:cubicBezTo>
                  <a:pt x="49" y="691"/>
                  <a:pt x="46" y="691"/>
                  <a:pt x="46" y="691"/>
                </a:cubicBezTo>
                <a:cubicBezTo>
                  <a:pt x="29" y="691"/>
                  <a:pt x="29" y="691"/>
                  <a:pt x="29" y="691"/>
                </a:cubicBezTo>
                <a:cubicBezTo>
                  <a:pt x="25" y="691"/>
                  <a:pt x="25" y="687"/>
                  <a:pt x="25" y="687"/>
                </a:cubicBezTo>
                <a:cubicBezTo>
                  <a:pt x="25" y="661"/>
                  <a:pt x="25" y="661"/>
                  <a:pt x="25" y="661"/>
                </a:cubicBezTo>
                <a:cubicBezTo>
                  <a:pt x="25" y="658"/>
                  <a:pt x="29" y="658"/>
                  <a:pt x="29" y="658"/>
                </a:cubicBezTo>
                <a:cubicBezTo>
                  <a:pt x="46" y="658"/>
                  <a:pt x="46" y="658"/>
                  <a:pt x="46" y="658"/>
                </a:cubicBezTo>
                <a:cubicBezTo>
                  <a:pt x="49" y="658"/>
                  <a:pt x="49" y="661"/>
                  <a:pt x="49" y="661"/>
                </a:cubicBezTo>
                <a:lnTo>
                  <a:pt x="49" y="687"/>
                </a:lnTo>
                <a:close/>
                <a:moveTo>
                  <a:pt x="49" y="639"/>
                </a:moveTo>
                <a:cubicBezTo>
                  <a:pt x="49" y="642"/>
                  <a:pt x="46" y="642"/>
                  <a:pt x="46" y="642"/>
                </a:cubicBezTo>
                <a:cubicBezTo>
                  <a:pt x="29" y="642"/>
                  <a:pt x="29" y="642"/>
                  <a:pt x="29" y="642"/>
                </a:cubicBezTo>
                <a:cubicBezTo>
                  <a:pt x="25" y="642"/>
                  <a:pt x="25" y="639"/>
                  <a:pt x="25" y="639"/>
                </a:cubicBezTo>
                <a:cubicBezTo>
                  <a:pt x="25" y="613"/>
                  <a:pt x="25" y="613"/>
                  <a:pt x="25" y="613"/>
                </a:cubicBezTo>
                <a:cubicBezTo>
                  <a:pt x="25" y="610"/>
                  <a:pt x="29" y="610"/>
                  <a:pt x="29" y="610"/>
                </a:cubicBezTo>
                <a:cubicBezTo>
                  <a:pt x="46" y="610"/>
                  <a:pt x="46" y="610"/>
                  <a:pt x="46" y="610"/>
                </a:cubicBezTo>
                <a:cubicBezTo>
                  <a:pt x="49" y="610"/>
                  <a:pt x="49" y="613"/>
                  <a:pt x="49" y="613"/>
                </a:cubicBezTo>
                <a:lnTo>
                  <a:pt x="49" y="639"/>
                </a:lnTo>
                <a:close/>
                <a:moveTo>
                  <a:pt x="49" y="590"/>
                </a:moveTo>
                <a:cubicBezTo>
                  <a:pt x="49" y="594"/>
                  <a:pt x="46" y="594"/>
                  <a:pt x="46" y="594"/>
                </a:cubicBezTo>
                <a:cubicBezTo>
                  <a:pt x="29" y="594"/>
                  <a:pt x="29" y="594"/>
                  <a:pt x="29" y="594"/>
                </a:cubicBezTo>
                <a:cubicBezTo>
                  <a:pt x="25" y="594"/>
                  <a:pt x="25" y="590"/>
                  <a:pt x="25" y="590"/>
                </a:cubicBezTo>
                <a:cubicBezTo>
                  <a:pt x="25" y="565"/>
                  <a:pt x="25" y="565"/>
                  <a:pt x="25" y="565"/>
                </a:cubicBezTo>
                <a:cubicBezTo>
                  <a:pt x="25" y="561"/>
                  <a:pt x="29" y="561"/>
                  <a:pt x="29" y="561"/>
                </a:cubicBezTo>
                <a:cubicBezTo>
                  <a:pt x="46" y="561"/>
                  <a:pt x="46" y="561"/>
                  <a:pt x="46" y="561"/>
                </a:cubicBezTo>
                <a:cubicBezTo>
                  <a:pt x="49" y="561"/>
                  <a:pt x="49" y="565"/>
                  <a:pt x="49" y="565"/>
                </a:cubicBezTo>
                <a:lnTo>
                  <a:pt x="49" y="590"/>
                </a:lnTo>
                <a:close/>
                <a:moveTo>
                  <a:pt x="49" y="542"/>
                </a:moveTo>
                <a:cubicBezTo>
                  <a:pt x="49" y="545"/>
                  <a:pt x="46" y="545"/>
                  <a:pt x="46" y="545"/>
                </a:cubicBezTo>
                <a:cubicBezTo>
                  <a:pt x="29" y="545"/>
                  <a:pt x="29" y="545"/>
                  <a:pt x="29" y="545"/>
                </a:cubicBezTo>
                <a:cubicBezTo>
                  <a:pt x="25" y="545"/>
                  <a:pt x="25" y="542"/>
                  <a:pt x="25" y="542"/>
                </a:cubicBezTo>
                <a:cubicBezTo>
                  <a:pt x="25" y="516"/>
                  <a:pt x="25" y="516"/>
                  <a:pt x="25" y="516"/>
                </a:cubicBezTo>
                <a:cubicBezTo>
                  <a:pt x="25" y="513"/>
                  <a:pt x="29" y="513"/>
                  <a:pt x="29" y="513"/>
                </a:cubicBezTo>
                <a:cubicBezTo>
                  <a:pt x="46" y="513"/>
                  <a:pt x="46" y="513"/>
                  <a:pt x="46" y="513"/>
                </a:cubicBezTo>
                <a:cubicBezTo>
                  <a:pt x="49" y="513"/>
                  <a:pt x="49" y="516"/>
                  <a:pt x="49" y="516"/>
                </a:cubicBezTo>
                <a:lnTo>
                  <a:pt x="49" y="542"/>
                </a:lnTo>
                <a:close/>
                <a:moveTo>
                  <a:pt x="49" y="494"/>
                </a:moveTo>
                <a:cubicBezTo>
                  <a:pt x="49" y="497"/>
                  <a:pt x="46" y="497"/>
                  <a:pt x="46" y="497"/>
                </a:cubicBezTo>
                <a:cubicBezTo>
                  <a:pt x="29" y="497"/>
                  <a:pt x="29" y="497"/>
                  <a:pt x="29" y="497"/>
                </a:cubicBezTo>
                <a:cubicBezTo>
                  <a:pt x="25" y="497"/>
                  <a:pt x="25" y="494"/>
                  <a:pt x="25" y="494"/>
                </a:cubicBezTo>
                <a:cubicBezTo>
                  <a:pt x="25" y="468"/>
                  <a:pt x="25" y="468"/>
                  <a:pt x="25" y="468"/>
                </a:cubicBezTo>
                <a:cubicBezTo>
                  <a:pt x="25" y="465"/>
                  <a:pt x="29" y="465"/>
                  <a:pt x="29" y="465"/>
                </a:cubicBezTo>
                <a:cubicBezTo>
                  <a:pt x="46" y="465"/>
                  <a:pt x="46" y="465"/>
                  <a:pt x="46" y="465"/>
                </a:cubicBezTo>
                <a:cubicBezTo>
                  <a:pt x="49" y="465"/>
                  <a:pt x="49" y="468"/>
                  <a:pt x="49" y="468"/>
                </a:cubicBezTo>
                <a:lnTo>
                  <a:pt x="49" y="494"/>
                </a:lnTo>
                <a:close/>
                <a:moveTo>
                  <a:pt x="85" y="879"/>
                </a:moveTo>
                <a:cubicBezTo>
                  <a:pt x="85" y="882"/>
                  <a:pt x="82" y="882"/>
                  <a:pt x="82" y="882"/>
                </a:cubicBezTo>
                <a:cubicBezTo>
                  <a:pt x="65" y="882"/>
                  <a:pt x="65" y="882"/>
                  <a:pt x="65" y="882"/>
                </a:cubicBezTo>
                <a:cubicBezTo>
                  <a:pt x="61" y="882"/>
                  <a:pt x="61" y="879"/>
                  <a:pt x="61" y="879"/>
                </a:cubicBezTo>
                <a:cubicBezTo>
                  <a:pt x="61" y="853"/>
                  <a:pt x="61" y="853"/>
                  <a:pt x="61" y="853"/>
                </a:cubicBezTo>
                <a:cubicBezTo>
                  <a:pt x="61" y="850"/>
                  <a:pt x="65" y="850"/>
                  <a:pt x="65" y="850"/>
                </a:cubicBezTo>
                <a:cubicBezTo>
                  <a:pt x="82" y="850"/>
                  <a:pt x="82" y="850"/>
                  <a:pt x="82" y="850"/>
                </a:cubicBezTo>
                <a:cubicBezTo>
                  <a:pt x="85" y="850"/>
                  <a:pt x="85" y="853"/>
                  <a:pt x="85" y="853"/>
                </a:cubicBezTo>
                <a:lnTo>
                  <a:pt x="85" y="879"/>
                </a:lnTo>
                <a:close/>
                <a:moveTo>
                  <a:pt x="85" y="832"/>
                </a:moveTo>
                <a:cubicBezTo>
                  <a:pt x="85" y="836"/>
                  <a:pt x="82" y="836"/>
                  <a:pt x="82" y="836"/>
                </a:cubicBezTo>
                <a:cubicBezTo>
                  <a:pt x="65" y="836"/>
                  <a:pt x="65" y="836"/>
                  <a:pt x="65" y="836"/>
                </a:cubicBezTo>
                <a:cubicBezTo>
                  <a:pt x="61" y="836"/>
                  <a:pt x="61" y="832"/>
                  <a:pt x="61" y="832"/>
                </a:cubicBezTo>
                <a:cubicBezTo>
                  <a:pt x="61" y="807"/>
                  <a:pt x="61" y="807"/>
                  <a:pt x="61" y="807"/>
                </a:cubicBezTo>
                <a:cubicBezTo>
                  <a:pt x="61" y="803"/>
                  <a:pt x="65" y="803"/>
                  <a:pt x="65" y="803"/>
                </a:cubicBezTo>
                <a:cubicBezTo>
                  <a:pt x="82" y="803"/>
                  <a:pt x="82" y="803"/>
                  <a:pt x="82" y="803"/>
                </a:cubicBezTo>
                <a:cubicBezTo>
                  <a:pt x="85" y="803"/>
                  <a:pt x="85" y="807"/>
                  <a:pt x="85" y="807"/>
                </a:cubicBezTo>
                <a:lnTo>
                  <a:pt x="85" y="832"/>
                </a:lnTo>
                <a:close/>
                <a:moveTo>
                  <a:pt x="85" y="784"/>
                </a:moveTo>
                <a:cubicBezTo>
                  <a:pt x="85" y="787"/>
                  <a:pt x="82" y="787"/>
                  <a:pt x="82" y="787"/>
                </a:cubicBezTo>
                <a:cubicBezTo>
                  <a:pt x="65" y="787"/>
                  <a:pt x="65" y="787"/>
                  <a:pt x="65" y="787"/>
                </a:cubicBezTo>
                <a:cubicBezTo>
                  <a:pt x="61" y="787"/>
                  <a:pt x="61" y="784"/>
                  <a:pt x="61" y="784"/>
                </a:cubicBezTo>
                <a:cubicBezTo>
                  <a:pt x="61" y="758"/>
                  <a:pt x="61" y="758"/>
                  <a:pt x="61" y="758"/>
                </a:cubicBezTo>
                <a:cubicBezTo>
                  <a:pt x="61" y="755"/>
                  <a:pt x="65" y="755"/>
                  <a:pt x="65" y="755"/>
                </a:cubicBezTo>
                <a:cubicBezTo>
                  <a:pt x="82" y="755"/>
                  <a:pt x="82" y="755"/>
                  <a:pt x="82" y="755"/>
                </a:cubicBezTo>
                <a:cubicBezTo>
                  <a:pt x="85" y="755"/>
                  <a:pt x="85" y="758"/>
                  <a:pt x="85" y="758"/>
                </a:cubicBezTo>
                <a:lnTo>
                  <a:pt x="85" y="784"/>
                </a:lnTo>
                <a:close/>
                <a:moveTo>
                  <a:pt x="85" y="735"/>
                </a:moveTo>
                <a:cubicBezTo>
                  <a:pt x="85" y="739"/>
                  <a:pt x="82" y="739"/>
                  <a:pt x="82" y="739"/>
                </a:cubicBezTo>
                <a:cubicBezTo>
                  <a:pt x="65" y="739"/>
                  <a:pt x="65" y="739"/>
                  <a:pt x="65" y="739"/>
                </a:cubicBezTo>
                <a:cubicBezTo>
                  <a:pt x="61" y="739"/>
                  <a:pt x="61" y="735"/>
                  <a:pt x="61" y="735"/>
                </a:cubicBezTo>
                <a:cubicBezTo>
                  <a:pt x="61" y="710"/>
                  <a:pt x="61" y="710"/>
                  <a:pt x="61" y="710"/>
                </a:cubicBezTo>
                <a:cubicBezTo>
                  <a:pt x="61" y="706"/>
                  <a:pt x="65" y="706"/>
                  <a:pt x="65" y="706"/>
                </a:cubicBezTo>
                <a:cubicBezTo>
                  <a:pt x="82" y="706"/>
                  <a:pt x="82" y="706"/>
                  <a:pt x="82" y="706"/>
                </a:cubicBezTo>
                <a:cubicBezTo>
                  <a:pt x="85" y="706"/>
                  <a:pt x="85" y="710"/>
                  <a:pt x="85" y="710"/>
                </a:cubicBezTo>
                <a:lnTo>
                  <a:pt x="85" y="735"/>
                </a:lnTo>
                <a:close/>
                <a:moveTo>
                  <a:pt x="85" y="687"/>
                </a:moveTo>
                <a:cubicBezTo>
                  <a:pt x="85" y="691"/>
                  <a:pt x="82" y="691"/>
                  <a:pt x="82" y="691"/>
                </a:cubicBezTo>
                <a:cubicBezTo>
                  <a:pt x="65" y="691"/>
                  <a:pt x="65" y="691"/>
                  <a:pt x="65" y="691"/>
                </a:cubicBezTo>
                <a:cubicBezTo>
                  <a:pt x="61" y="691"/>
                  <a:pt x="61" y="687"/>
                  <a:pt x="61" y="687"/>
                </a:cubicBezTo>
                <a:cubicBezTo>
                  <a:pt x="61" y="661"/>
                  <a:pt x="61" y="661"/>
                  <a:pt x="61" y="661"/>
                </a:cubicBezTo>
                <a:cubicBezTo>
                  <a:pt x="61" y="658"/>
                  <a:pt x="65" y="658"/>
                  <a:pt x="65" y="658"/>
                </a:cubicBezTo>
                <a:cubicBezTo>
                  <a:pt x="82" y="658"/>
                  <a:pt x="82" y="658"/>
                  <a:pt x="82" y="658"/>
                </a:cubicBezTo>
                <a:cubicBezTo>
                  <a:pt x="85" y="658"/>
                  <a:pt x="85" y="661"/>
                  <a:pt x="85" y="661"/>
                </a:cubicBezTo>
                <a:lnTo>
                  <a:pt x="85" y="687"/>
                </a:lnTo>
                <a:close/>
                <a:moveTo>
                  <a:pt x="85" y="639"/>
                </a:moveTo>
                <a:cubicBezTo>
                  <a:pt x="85" y="642"/>
                  <a:pt x="82" y="642"/>
                  <a:pt x="82" y="642"/>
                </a:cubicBezTo>
                <a:cubicBezTo>
                  <a:pt x="65" y="642"/>
                  <a:pt x="65" y="642"/>
                  <a:pt x="65" y="642"/>
                </a:cubicBezTo>
                <a:cubicBezTo>
                  <a:pt x="61" y="642"/>
                  <a:pt x="61" y="639"/>
                  <a:pt x="61" y="639"/>
                </a:cubicBezTo>
                <a:cubicBezTo>
                  <a:pt x="61" y="613"/>
                  <a:pt x="61" y="613"/>
                  <a:pt x="61" y="613"/>
                </a:cubicBezTo>
                <a:cubicBezTo>
                  <a:pt x="61" y="610"/>
                  <a:pt x="65" y="610"/>
                  <a:pt x="65" y="610"/>
                </a:cubicBezTo>
                <a:cubicBezTo>
                  <a:pt x="82" y="610"/>
                  <a:pt x="82" y="610"/>
                  <a:pt x="82" y="610"/>
                </a:cubicBezTo>
                <a:cubicBezTo>
                  <a:pt x="85" y="610"/>
                  <a:pt x="85" y="613"/>
                  <a:pt x="85" y="613"/>
                </a:cubicBezTo>
                <a:lnTo>
                  <a:pt x="85" y="639"/>
                </a:lnTo>
                <a:close/>
                <a:moveTo>
                  <a:pt x="85" y="590"/>
                </a:moveTo>
                <a:cubicBezTo>
                  <a:pt x="85" y="594"/>
                  <a:pt x="82" y="594"/>
                  <a:pt x="82" y="594"/>
                </a:cubicBezTo>
                <a:cubicBezTo>
                  <a:pt x="65" y="594"/>
                  <a:pt x="65" y="594"/>
                  <a:pt x="65" y="594"/>
                </a:cubicBezTo>
                <a:cubicBezTo>
                  <a:pt x="61" y="594"/>
                  <a:pt x="61" y="590"/>
                  <a:pt x="61" y="590"/>
                </a:cubicBezTo>
                <a:cubicBezTo>
                  <a:pt x="61" y="565"/>
                  <a:pt x="61" y="565"/>
                  <a:pt x="61" y="565"/>
                </a:cubicBezTo>
                <a:cubicBezTo>
                  <a:pt x="61" y="561"/>
                  <a:pt x="65" y="561"/>
                  <a:pt x="65" y="561"/>
                </a:cubicBezTo>
                <a:cubicBezTo>
                  <a:pt x="82" y="561"/>
                  <a:pt x="82" y="561"/>
                  <a:pt x="82" y="561"/>
                </a:cubicBezTo>
                <a:cubicBezTo>
                  <a:pt x="85" y="561"/>
                  <a:pt x="85" y="565"/>
                  <a:pt x="85" y="565"/>
                </a:cubicBezTo>
                <a:lnTo>
                  <a:pt x="85" y="590"/>
                </a:lnTo>
                <a:close/>
                <a:moveTo>
                  <a:pt x="85" y="542"/>
                </a:moveTo>
                <a:cubicBezTo>
                  <a:pt x="85" y="545"/>
                  <a:pt x="82" y="545"/>
                  <a:pt x="82" y="545"/>
                </a:cubicBezTo>
                <a:cubicBezTo>
                  <a:pt x="65" y="545"/>
                  <a:pt x="65" y="545"/>
                  <a:pt x="65" y="545"/>
                </a:cubicBezTo>
                <a:cubicBezTo>
                  <a:pt x="61" y="545"/>
                  <a:pt x="61" y="542"/>
                  <a:pt x="61" y="542"/>
                </a:cubicBezTo>
                <a:cubicBezTo>
                  <a:pt x="61" y="516"/>
                  <a:pt x="61" y="516"/>
                  <a:pt x="61" y="516"/>
                </a:cubicBezTo>
                <a:cubicBezTo>
                  <a:pt x="61" y="513"/>
                  <a:pt x="65" y="513"/>
                  <a:pt x="65" y="513"/>
                </a:cubicBezTo>
                <a:cubicBezTo>
                  <a:pt x="82" y="513"/>
                  <a:pt x="82" y="513"/>
                  <a:pt x="82" y="513"/>
                </a:cubicBezTo>
                <a:cubicBezTo>
                  <a:pt x="85" y="513"/>
                  <a:pt x="85" y="516"/>
                  <a:pt x="85" y="516"/>
                </a:cubicBezTo>
                <a:lnTo>
                  <a:pt x="85" y="542"/>
                </a:lnTo>
                <a:close/>
                <a:moveTo>
                  <a:pt x="85" y="494"/>
                </a:moveTo>
                <a:cubicBezTo>
                  <a:pt x="85" y="497"/>
                  <a:pt x="82" y="497"/>
                  <a:pt x="82" y="497"/>
                </a:cubicBezTo>
                <a:cubicBezTo>
                  <a:pt x="65" y="497"/>
                  <a:pt x="65" y="497"/>
                  <a:pt x="65" y="497"/>
                </a:cubicBezTo>
                <a:cubicBezTo>
                  <a:pt x="61" y="497"/>
                  <a:pt x="61" y="494"/>
                  <a:pt x="61" y="494"/>
                </a:cubicBezTo>
                <a:cubicBezTo>
                  <a:pt x="61" y="468"/>
                  <a:pt x="61" y="468"/>
                  <a:pt x="61" y="468"/>
                </a:cubicBezTo>
                <a:cubicBezTo>
                  <a:pt x="61" y="465"/>
                  <a:pt x="65" y="465"/>
                  <a:pt x="65" y="465"/>
                </a:cubicBezTo>
                <a:cubicBezTo>
                  <a:pt x="82" y="465"/>
                  <a:pt x="82" y="465"/>
                  <a:pt x="82" y="465"/>
                </a:cubicBezTo>
                <a:cubicBezTo>
                  <a:pt x="85" y="465"/>
                  <a:pt x="85" y="468"/>
                  <a:pt x="85" y="468"/>
                </a:cubicBezTo>
                <a:lnTo>
                  <a:pt x="85" y="494"/>
                </a:lnTo>
                <a:close/>
                <a:moveTo>
                  <a:pt x="121" y="907"/>
                </a:moveTo>
                <a:cubicBezTo>
                  <a:pt x="97" y="907"/>
                  <a:pt x="97" y="907"/>
                  <a:pt x="97" y="907"/>
                </a:cubicBezTo>
                <a:cubicBezTo>
                  <a:pt x="97" y="853"/>
                  <a:pt x="97" y="853"/>
                  <a:pt x="97" y="853"/>
                </a:cubicBezTo>
                <a:cubicBezTo>
                  <a:pt x="97" y="850"/>
                  <a:pt x="101" y="850"/>
                  <a:pt x="101" y="850"/>
                </a:cubicBezTo>
                <a:cubicBezTo>
                  <a:pt x="117" y="850"/>
                  <a:pt x="117" y="850"/>
                  <a:pt x="117" y="850"/>
                </a:cubicBezTo>
                <a:cubicBezTo>
                  <a:pt x="121" y="850"/>
                  <a:pt x="121" y="853"/>
                  <a:pt x="121" y="853"/>
                </a:cubicBezTo>
                <a:lnTo>
                  <a:pt x="121" y="907"/>
                </a:lnTo>
                <a:close/>
                <a:moveTo>
                  <a:pt x="121" y="832"/>
                </a:moveTo>
                <a:cubicBezTo>
                  <a:pt x="121" y="836"/>
                  <a:pt x="117" y="836"/>
                  <a:pt x="117" y="836"/>
                </a:cubicBezTo>
                <a:cubicBezTo>
                  <a:pt x="101" y="836"/>
                  <a:pt x="101" y="836"/>
                  <a:pt x="101" y="836"/>
                </a:cubicBezTo>
                <a:cubicBezTo>
                  <a:pt x="97" y="836"/>
                  <a:pt x="97" y="832"/>
                  <a:pt x="97" y="832"/>
                </a:cubicBezTo>
                <a:cubicBezTo>
                  <a:pt x="97" y="807"/>
                  <a:pt x="97" y="807"/>
                  <a:pt x="97" y="807"/>
                </a:cubicBezTo>
                <a:cubicBezTo>
                  <a:pt x="97" y="803"/>
                  <a:pt x="101" y="803"/>
                  <a:pt x="101" y="803"/>
                </a:cubicBezTo>
                <a:cubicBezTo>
                  <a:pt x="117" y="803"/>
                  <a:pt x="117" y="803"/>
                  <a:pt x="117" y="803"/>
                </a:cubicBezTo>
                <a:cubicBezTo>
                  <a:pt x="121" y="803"/>
                  <a:pt x="121" y="807"/>
                  <a:pt x="121" y="807"/>
                </a:cubicBezTo>
                <a:lnTo>
                  <a:pt x="121" y="832"/>
                </a:lnTo>
                <a:close/>
                <a:moveTo>
                  <a:pt x="121" y="784"/>
                </a:moveTo>
                <a:cubicBezTo>
                  <a:pt x="121" y="787"/>
                  <a:pt x="117" y="787"/>
                  <a:pt x="117" y="787"/>
                </a:cubicBezTo>
                <a:cubicBezTo>
                  <a:pt x="101" y="787"/>
                  <a:pt x="101" y="787"/>
                  <a:pt x="101" y="787"/>
                </a:cubicBezTo>
                <a:cubicBezTo>
                  <a:pt x="97" y="787"/>
                  <a:pt x="97" y="784"/>
                  <a:pt x="97" y="784"/>
                </a:cubicBezTo>
                <a:cubicBezTo>
                  <a:pt x="97" y="758"/>
                  <a:pt x="97" y="758"/>
                  <a:pt x="97" y="758"/>
                </a:cubicBezTo>
                <a:cubicBezTo>
                  <a:pt x="97" y="755"/>
                  <a:pt x="101" y="755"/>
                  <a:pt x="101" y="755"/>
                </a:cubicBezTo>
                <a:cubicBezTo>
                  <a:pt x="117" y="755"/>
                  <a:pt x="117" y="755"/>
                  <a:pt x="117" y="755"/>
                </a:cubicBezTo>
                <a:cubicBezTo>
                  <a:pt x="121" y="755"/>
                  <a:pt x="121" y="758"/>
                  <a:pt x="121" y="758"/>
                </a:cubicBezTo>
                <a:lnTo>
                  <a:pt x="121" y="784"/>
                </a:lnTo>
                <a:close/>
                <a:moveTo>
                  <a:pt x="121" y="735"/>
                </a:moveTo>
                <a:cubicBezTo>
                  <a:pt x="121" y="739"/>
                  <a:pt x="117" y="739"/>
                  <a:pt x="117" y="739"/>
                </a:cubicBezTo>
                <a:cubicBezTo>
                  <a:pt x="101" y="739"/>
                  <a:pt x="101" y="739"/>
                  <a:pt x="101" y="739"/>
                </a:cubicBezTo>
                <a:cubicBezTo>
                  <a:pt x="97" y="739"/>
                  <a:pt x="97" y="735"/>
                  <a:pt x="97" y="735"/>
                </a:cubicBezTo>
                <a:cubicBezTo>
                  <a:pt x="97" y="710"/>
                  <a:pt x="97" y="710"/>
                  <a:pt x="97" y="710"/>
                </a:cubicBezTo>
                <a:cubicBezTo>
                  <a:pt x="97" y="706"/>
                  <a:pt x="101" y="706"/>
                  <a:pt x="101" y="706"/>
                </a:cubicBezTo>
                <a:cubicBezTo>
                  <a:pt x="117" y="706"/>
                  <a:pt x="117" y="706"/>
                  <a:pt x="117" y="706"/>
                </a:cubicBezTo>
                <a:cubicBezTo>
                  <a:pt x="121" y="706"/>
                  <a:pt x="121" y="710"/>
                  <a:pt x="121" y="710"/>
                </a:cubicBezTo>
                <a:lnTo>
                  <a:pt x="121" y="735"/>
                </a:lnTo>
                <a:close/>
                <a:moveTo>
                  <a:pt x="121" y="687"/>
                </a:moveTo>
                <a:cubicBezTo>
                  <a:pt x="121" y="691"/>
                  <a:pt x="117" y="691"/>
                  <a:pt x="117" y="691"/>
                </a:cubicBezTo>
                <a:cubicBezTo>
                  <a:pt x="101" y="691"/>
                  <a:pt x="101" y="691"/>
                  <a:pt x="101" y="691"/>
                </a:cubicBezTo>
                <a:cubicBezTo>
                  <a:pt x="97" y="691"/>
                  <a:pt x="97" y="687"/>
                  <a:pt x="97" y="687"/>
                </a:cubicBezTo>
                <a:cubicBezTo>
                  <a:pt x="97" y="661"/>
                  <a:pt x="97" y="661"/>
                  <a:pt x="97" y="661"/>
                </a:cubicBezTo>
                <a:cubicBezTo>
                  <a:pt x="97" y="658"/>
                  <a:pt x="101" y="658"/>
                  <a:pt x="101" y="658"/>
                </a:cubicBezTo>
                <a:cubicBezTo>
                  <a:pt x="117" y="658"/>
                  <a:pt x="117" y="658"/>
                  <a:pt x="117" y="658"/>
                </a:cubicBezTo>
                <a:cubicBezTo>
                  <a:pt x="121" y="658"/>
                  <a:pt x="121" y="661"/>
                  <a:pt x="121" y="661"/>
                </a:cubicBezTo>
                <a:lnTo>
                  <a:pt x="121" y="687"/>
                </a:lnTo>
                <a:close/>
                <a:moveTo>
                  <a:pt x="121" y="639"/>
                </a:moveTo>
                <a:cubicBezTo>
                  <a:pt x="121" y="642"/>
                  <a:pt x="117" y="642"/>
                  <a:pt x="117" y="642"/>
                </a:cubicBezTo>
                <a:cubicBezTo>
                  <a:pt x="101" y="642"/>
                  <a:pt x="101" y="642"/>
                  <a:pt x="101" y="642"/>
                </a:cubicBezTo>
                <a:cubicBezTo>
                  <a:pt x="97" y="642"/>
                  <a:pt x="97" y="639"/>
                  <a:pt x="97" y="639"/>
                </a:cubicBezTo>
                <a:cubicBezTo>
                  <a:pt x="97" y="613"/>
                  <a:pt x="97" y="613"/>
                  <a:pt x="97" y="613"/>
                </a:cubicBezTo>
                <a:cubicBezTo>
                  <a:pt x="97" y="610"/>
                  <a:pt x="101" y="610"/>
                  <a:pt x="101" y="610"/>
                </a:cubicBezTo>
                <a:cubicBezTo>
                  <a:pt x="117" y="610"/>
                  <a:pt x="117" y="610"/>
                  <a:pt x="117" y="610"/>
                </a:cubicBezTo>
                <a:cubicBezTo>
                  <a:pt x="121" y="610"/>
                  <a:pt x="121" y="613"/>
                  <a:pt x="121" y="613"/>
                </a:cubicBezTo>
                <a:lnTo>
                  <a:pt x="121" y="639"/>
                </a:lnTo>
                <a:close/>
                <a:moveTo>
                  <a:pt x="121" y="590"/>
                </a:moveTo>
                <a:cubicBezTo>
                  <a:pt x="121" y="594"/>
                  <a:pt x="117" y="594"/>
                  <a:pt x="117" y="594"/>
                </a:cubicBezTo>
                <a:cubicBezTo>
                  <a:pt x="101" y="594"/>
                  <a:pt x="101" y="594"/>
                  <a:pt x="101" y="594"/>
                </a:cubicBezTo>
                <a:cubicBezTo>
                  <a:pt x="97" y="594"/>
                  <a:pt x="97" y="590"/>
                  <a:pt x="97" y="590"/>
                </a:cubicBezTo>
                <a:cubicBezTo>
                  <a:pt x="97" y="565"/>
                  <a:pt x="97" y="565"/>
                  <a:pt x="97" y="565"/>
                </a:cubicBezTo>
                <a:cubicBezTo>
                  <a:pt x="97" y="561"/>
                  <a:pt x="101" y="561"/>
                  <a:pt x="101" y="561"/>
                </a:cubicBezTo>
                <a:cubicBezTo>
                  <a:pt x="117" y="561"/>
                  <a:pt x="117" y="561"/>
                  <a:pt x="117" y="561"/>
                </a:cubicBezTo>
                <a:cubicBezTo>
                  <a:pt x="121" y="561"/>
                  <a:pt x="121" y="565"/>
                  <a:pt x="121" y="565"/>
                </a:cubicBezTo>
                <a:lnTo>
                  <a:pt x="121" y="590"/>
                </a:lnTo>
                <a:close/>
                <a:moveTo>
                  <a:pt x="121" y="542"/>
                </a:moveTo>
                <a:cubicBezTo>
                  <a:pt x="121" y="545"/>
                  <a:pt x="117" y="545"/>
                  <a:pt x="117" y="545"/>
                </a:cubicBezTo>
                <a:cubicBezTo>
                  <a:pt x="101" y="545"/>
                  <a:pt x="101" y="545"/>
                  <a:pt x="101" y="545"/>
                </a:cubicBezTo>
                <a:cubicBezTo>
                  <a:pt x="97" y="545"/>
                  <a:pt x="97" y="542"/>
                  <a:pt x="97" y="542"/>
                </a:cubicBezTo>
                <a:cubicBezTo>
                  <a:pt x="97" y="516"/>
                  <a:pt x="97" y="516"/>
                  <a:pt x="97" y="516"/>
                </a:cubicBezTo>
                <a:cubicBezTo>
                  <a:pt x="97" y="513"/>
                  <a:pt x="101" y="513"/>
                  <a:pt x="101" y="513"/>
                </a:cubicBezTo>
                <a:cubicBezTo>
                  <a:pt x="117" y="513"/>
                  <a:pt x="117" y="513"/>
                  <a:pt x="117" y="513"/>
                </a:cubicBezTo>
                <a:cubicBezTo>
                  <a:pt x="121" y="513"/>
                  <a:pt x="121" y="516"/>
                  <a:pt x="121" y="516"/>
                </a:cubicBezTo>
                <a:lnTo>
                  <a:pt x="121" y="542"/>
                </a:lnTo>
                <a:close/>
                <a:moveTo>
                  <a:pt x="121" y="494"/>
                </a:moveTo>
                <a:cubicBezTo>
                  <a:pt x="121" y="497"/>
                  <a:pt x="117" y="497"/>
                  <a:pt x="117" y="497"/>
                </a:cubicBezTo>
                <a:cubicBezTo>
                  <a:pt x="101" y="497"/>
                  <a:pt x="101" y="497"/>
                  <a:pt x="101" y="497"/>
                </a:cubicBezTo>
                <a:cubicBezTo>
                  <a:pt x="97" y="497"/>
                  <a:pt x="97" y="494"/>
                  <a:pt x="97" y="494"/>
                </a:cubicBezTo>
                <a:cubicBezTo>
                  <a:pt x="97" y="468"/>
                  <a:pt x="97" y="468"/>
                  <a:pt x="97" y="468"/>
                </a:cubicBezTo>
                <a:cubicBezTo>
                  <a:pt x="97" y="465"/>
                  <a:pt x="101" y="465"/>
                  <a:pt x="101" y="465"/>
                </a:cubicBezTo>
                <a:cubicBezTo>
                  <a:pt x="117" y="465"/>
                  <a:pt x="117" y="465"/>
                  <a:pt x="117" y="465"/>
                </a:cubicBezTo>
                <a:cubicBezTo>
                  <a:pt x="121" y="465"/>
                  <a:pt x="121" y="468"/>
                  <a:pt x="121" y="468"/>
                </a:cubicBezTo>
                <a:lnTo>
                  <a:pt x="121" y="494"/>
                </a:lnTo>
                <a:close/>
                <a:moveTo>
                  <a:pt x="157" y="879"/>
                </a:moveTo>
                <a:cubicBezTo>
                  <a:pt x="157" y="882"/>
                  <a:pt x="153" y="882"/>
                  <a:pt x="153" y="882"/>
                </a:cubicBezTo>
                <a:cubicBezTo>
                  <a:pt x="136" y="882"/>
                  <a:pt x="136" y="882"/>
                  <a:pt x="136" y="882"/>
                </a:cubicBezTo>
                <a:cubicBezTo>
                  <a:pt x="133" y="882"/>
                  <a:pt x="133" y="879"/>
                  <a:pt x="133" y="879"/>
                </a:cubicBezTo>
                <a:cubicBezTo>
                  <a:pt x="133" y="853"/>
                  <a:pt x="133" y="853"/>
                  <a:pt x="133" y="853"/>
                </a:cubicBezTo>
                <a:cubicBezTo>
                  <a:pt x="133" y="850"/>
                  <a:pt x="136" y="850"/>
                  <a:pt x="136" y="850"/>
                </a:cubicBezTo>
                <a:cubicBezTo>
                  <a:pt x="153" y="850"/>
                  <a:pt x="153" y="850"/>
                  <a:pt x="153" y="850"/>
                </a:cubicBezTo>
                <a:cubicBezTo>
                  <a:pt x="157" y="850"/>
                  <a:pt x="157" y="853"/>
                  <a:pt x="157" y="853"/>
                </a:cubicBezTo>
                <a:lnTo>
                  <a:pt x="157" y="879"/>
                </a:lnTo>
                <a:close/>
                <a:moveTo>
                  <a:pt x="157" y="832"/>
                </a:moveTo>
                <a:cubicBezTo>
                  <a:pt x="157" y="836"/>
                  <a:pt x="153" y="836"/>
                  <a:pt x="153" y="836"/>
                </a:cubicBezTo>
                <a:cubicBezTo>
                  <a:pt x="136" y="836"/>
                  <a:pt x="136" y="836"/>
                  <a:pt x="136" y="836"/>
                </a:cubicBezTo>
                <a:cubicBezTo>
                  <a:pt x="133" y="836"/>
                  <a:pt x="133" y="832"/>
                  <a:pt x="133" y="832"/>
                </a:cubicBezTo>
                <a:cubicBezTo>
                  <a:pt x="133" y="807"/>
                  <a:pt x="133" y="807"/>
                  <a:pt x="133" y="807"/>
                </a:cubicBezTo>
                <a:cubicBezTo>
                  <a:pt x="133" y="803"/>
                  <a:pt x="136" y="803"/>
                  <a:pt x="136" y="803"/>
                </a:cubicBezTo>
                <a:cubicBezTo>
                  <a:pt x="153" y="803"/>
                  <a:pt x="153" y="803"/>
                  <a:pt x="153" y="803"/>
                </a:cubicBezTo>
                <a:cubicBezTo>
                  <a:pt x="157" y="803"/>
                  <a:pt x="157" y="807"/>
                  <a:pt x="157" y="807"/>
                </a:cubicBezTo>
                <a:lnTo>
                  <a:pt x="157" y="832"/>
                </a:lnTo>
                <a:close/>
                <a:moveTo>
                  <a:pt x="157" y="784"/>
                </a:moveTo>
                <a:cubicBezTo>
                  <a:pt x="157" y="787"/>
                  <a:pt x="153" y="787"/>
                  <a:pt x="153" y="787"/>
                </a:cubicBezTo>
                <a:cubicBezTo>
                  <a:pt x="136" y="787"/>
                  <a:pt x="136" y="787"/>
                  <a:pt x="136" y="787"/>
                </a:cubicBezTo>
                <a:cubicBezTo>
                  <a:pt x="133" y="787"/>
                  <a:pt x="133" y="784"/>
                  <a:pt x="133" y="784"/>
                </a:cubicBezTo>
                <a:cubicBezTo>
                  <a:pt x="133" y="758"/>
                  <a:pt x="133" y="758"/>
                  <a:pt x="133" y="758"/>
                </a:cubicBezTo>
                <a:cubicBezTo>
                  <a:pt x="133" y="755"/>
                  <a:pt x="136" y="755"/>
                  <a:pt x="136" y="755"/>
                </a:cubicBezTo>
                <a:cubicBezTo>
                  <a:pt x="153" y="755"/>
                  <a:pt x="153" y="755"/>
                  <a:pt x="153" y="755"/>
                </a:cubicBezTo>
                <a:cubicBezTo>
                  <a:pt x="157" y="755"/>
                  <a:pt x="157" y="758"/>
                  <a:pt x="157" y="758"/>
                </a:cubicBezTo>
                <a:lnTo>
                  <a:pt x="157" y="784"/>
                </a:lnTo>
                <a:close/>
                <a:moveTo>
                  <a:pt x="157" y="735"/>
                </a:moveTo>
                <a:cubicBezTo>
                  <a:pt x="157" y="739"/>
                  <a:pt x="153" y="739"/>
                  <a:pt x="153" y="739"/>
                </a:cubicBezTo>
                <a:cubicBezTo>
                  <a:pt x="136" y="739"/>
                  <a:pt x="136" y="739"/>
                  <a:pt x="136" y="739"/>
                </a:cubicBezTo>
                <a:cubicBezTo>
                  <a:pt x="133" y="739"/>
                  <a:pt x="133" y="735"/>
                  <a:pt x="133" y="735"/>
                </a:cubicBezTo>
                <a:cubicBezTo>
                  <a:pt x="133" y="710"/>
                  <a:pt x="133" y="710"/>
                  <a:pt x="133" y="710"/>
                </a:cubicBezTo>
                <a:cubicBezTo>
                  <a:pt x="133" y="706"/>
                  <a:pt x="136" y="706"/>
                  <a:pt x="136" y="706"/>
                </a:cubicBezTo>
                <a:cubicBezTo>
                  <a:pt x="153" y="706"/>
                  <a:pt x="153" y="706"/>
                  <a:pt x="153" y="706"/>
                </a:cubicBezTo>
                <a:cubicBezTo>
                  <a:pt x="157" y="706"/>
                  <a:pt x="157" y="710"/>
                  <a:pt x="157" y="710"/>
                </a:cubicBezTo>
                <a:lnTo>
                  <a:pt x="157" y="735"/>
                </a:lnTo>
                <a:close/>
                <a:moveTo>
                  <a:pt x="157" y="687"/>
                </a:moveTo>
                <a:cubicBezTo>
                  <a:pt x="157" y="691"/>
                  <a:pt x="153" y="691"/>
                  <a:pt x="153" y="691"/>
                </a:cubicBezTo>
                <a:cubicBezTo>
                  <a:pt x="136" y="691"/>
                  <a:pt x="136" y="691"/>
                  <a:pt x="136" y="691"/>
                </a:cubicBezTo>
                <a:cubicBezTo>
                  <a:pt x="133" y="691"/>
                  <a:pt x="133" y="687"/>
                  <a:pt x="133" y="687"/>
                </a:cubicBezTo>
                <a:cubicBezTo>
                  <a:pt x="133" y="661"/>
                  <a:pt x="133" y="661"/>
                  <a:pt x="133" y="661"/>
                </a:cubicBezTo>
                <a:cubicBezTo>
                  <a:pt x="133" y="658"/>
                  <a:pt x="136" y="658"/>
                  <a:pt x="136" y="658"/>
                </a:cubicBezTo>
                <a:cubicBezTo>
                  <a:pt x="153" y="658"/>
                  <a:pt x="153" y="658"/>
                  <a:pt x="153" y="658"/>
                </a:cubicBezTo>
                <a:cubicBezTo>
                  <a:pt x="157" y="658"/>
                  <a:pt x="157" y="661"/>
                  <a:pt x="157" y="661"/>
                </a:cubicBezTo>
                <a:lnTo>
                  <a:pt x="157" y="687"/>
                </a:lnTo>
                <a:close/>
                <a:moveTo>
                  <a:pt x="157" y="639"/>
                </a:moveTo>
                <a:cubicBezTo>
                  <a:pt x="157" y="642"/>
                  <a:pt x="153" y="642"/>
                  <a:pt x="153" y="642"/>
                </a:cubicBezTo>
                <a:cubicBezTo>
                  <a:pt x="136" y="642"/>
                  <a:pt x="136" y="642"/>
                  <a:pt x="136" y="642"/>
                </a:cubicBezTo>
                <a:cubicBezTo>
                  <a:pt x="133" y="642"/>
                  <a:pt x="133" y="639"/>
                  <a:pt x="133" y="639"/>
                </a:cubicBezTo>
                <a:cubicBezTo>
                  <a:pt x="133" y="613"/>
                  <a:pt x="133" y="613"/>
                  <a:pt x="133" y="613"/>
                </a:cubicBezTo>
                <a:cubicBezTo>
                  <a:pt x="133" y="610"/>
                  <a:pt x="136" y="610"/>
                  <a:pt x="136" y="610"/>
                </a:cubicBezTo>
                <a:cubicBezTo>
                  <a:pt x="153" y="610"/>
                  <a:pt x="153" y="610"/>
                  <a:pt x="153" y="610"/>
                </a:cubicBezTo>
                <a:cubicBezTo>
                  <a:pt x="157" y="610"/>
                  <a:pt x="157" y="613"/>
                  <a:pt x="157" y="613"/>
                </a:cubicBezTo>
                <a:lnTo>
                  <a:pt x="157" y="639"/>
                </a:lnTo>
                <a:close/>
                <a:moveTo>
                  <a:pt x="157" y="590"/>
                </a:moveTo>
                <a:cubicBezTo>
                  <a:pt x="157" y="594"/>
                  <a:pt x="153" y="594"/>
                  <a:pt x="153" y="594"/>
                </a:cubicBezTo>
                <a:cubicBezTo>
                  <a:pt x="136" y="594"/>
                  <a:pt x="136" y="594"/>
                  <a:pt x="136" y="594"/>
                </a:cubicBezTo>
                <a:cubicBezTo>
                  <a:pt x="133" y="594"/>
                  <a:pt x="133" y="590"/>
                  <a:pt x="133" y="590"/>
                </a:cubicBezTo>
                <a:cubicBezTo>
                  <a:pt x="133" y="565"/>
                  <a:pt x="133" y="565"/>
                  <a:pt x="133" y="565"/>
                </a:cubicBezTo>
                <a:cubicBezTo>
                  <a:pt x="133" y="561"/>
                  <a:pt x="136" y="561"/>
                  <a:pt x="136" y="561"/>
                </a:cubicBezTo>
                <a:cubicBezTo>
                  <a:pt x="153" y="561"/>
                  <a:pt x="153" y="561"/>
                  <a:pt x="153" y="561"/>
                </a:cubicBezTo>
                <a:cubicBezTo>
                  <a:pt x="157" y="561"/>
                  <a:pt x="157" y="565"/>
                  <a:pt x="157" y="565"/>
                </a:cubicBezTo>
                <a:lnTo>
                  <a:pt x="157" y="590"/>
                </a:lnTo>
                <a:close/>
                <a:moveTo>
                  <a:pt x="157" y="542"/>
                </a:moveTo>
                <a:cubicBezTo>
                  <a:pt x="157" y="545"/>
                  <a:pt x="153" y="545"/>
                  <a:pt x="153" y="545"/>
                </a:cubicBezTo>
                <a:cubicBezTo>
                  <a:pt x="136" y="545"/>
                  <a:pt x="136" y="545"/>
                  <a:pt x="136" y="545"/>
                </a:cubicBezTo>
                <a:cubicBezTo>
                  <a:pt x="133" y="545"/>
                  <a:pt x="133" y="542"/>
                  <a:pt x="133" y="542"/>
                </a:cubicBezTo>
                <a:cubicBezTo>
                  <a:pt x="133" y="516"/>
                  <a:pt x="133" y="516"/>
                  <a:pt x="133" y="516"/>
                </a:cubicBezTo>
                <a:cubicBezTo>
                  <a:pt x="133" y="513"/>
                  <a:pt x="136" y="513"/>
                  <a:pt x="136" y="513"/>
                </a:cubicBezTo>
                <a:cubicBezTo>
                  <a:pt x="153" y="513"/>
                  <a:pt x="153" y="513"/>
                  <a:pt x="153" y="513"/>
                </a:cubicBezTo>
                <a:cubicBezTo>
                  <a:pt x="157" y="513"/>
                  <a:pt x="157" y="516"/>
                  <a:pt x="157" y="516"/>
                </a:cubicBezTo>
                <a:lnTo>
                  <a:pt x="157" y="542"/>
                </a:lnTo>
                <a:close/>
                <a:moveTo>
                  <a:pt x="157" y="494"/>
                </a:moveTo>
                <a:cubicBezTo>
                  <a:pt x="157" y="497"/>
                  <a:pt x="153" y="497"/>
                  <a:pt x="153" y="497"/>
                </a:cubicBezTo>
                <a:cubicBezTo>
                  <a:pt x="136" y="497"/>
                  <a:pt x="136" y="497"/>
                  <a:pt x="136" y="497"/>
                </a:cubicBezTo>
                <a:cubicBezTo>
                  <a:pt x="133" y="497"/>
                  <a:pt x="133" y="494"/>
                  <a:pt x="133" y="494"/>
                </a:cubicBezTo>
                <a:cubicBezTo>
                  <a:pt x="133" y="468"/>
                  <a:pt x="133" y="468"/>
                  <a:pt x="133" y="468"/>
                </a:cubicBezTo>
                <a:cubicBezTo>
                  <a:pt x="133" y="465"/>
                  <a:pt x="136" y="465"/>
                  <a:pt x="136" y="465"/>
                </a:cubicBezTo>
                <a:cubicBezTo>
                  <a:pt x="153" y="465"/>
                  <a:pt x="153" y="465"/>
                  <a:pt x="153" y="465"/>
                </a:cubicBezTo>
                <a:cubicBezTo>
                  <a:pt x="157" y="465"/>
                  <a:pt x="157" y="468"/>
                  <a:pt x="157" y="468"/>
                </a:cubicBezTo>
                <a:lnTo>
                  <a:pt x="157" y="494"/>
                </a:lnTo>
                <a:close/>
                <a:moveTo>
                  <a:pt x="193" y="879"/>
                </a:moveTo>
                <a:cubicBezTo>
                  <a:pt x="193" y="882"/>
                  <a:pt x="189" y="882"/>
                  <a:pt x="189" y="882"/>
                </a:cubicBezTo>
                <a:cubicBezTo>
                  <a:pt x="172" y="882"/>
                  <a:pt x="172" y="882"/>
                  <a:pt x="172" y="882"/>
                </a:cubicBezTo>
                <a:cubicBezTo>
                  <a:pt x="169" y="882"/>
                  <a:pt x="169" y="879"/>
                  <a:pt x="169" y="879"/>
                </a:cubicBezTo>
                <a:cubicBezTo>
                  <a:pt x="169" y="853"/>
                  <a:pt x="169" y="853"/>
                  <a:pt x="169" y="853"/>
                </a:cubicBezTo>
                <a:cubicBezTo>
                  <a:pt x="169" y="850"/>
                  <a:pt x="172" y="850"/>
                  <a:pt x="172" y="850"/>
                </a:cubicBezTo>
                <a:cubicBezTo>
                  <a:pt x="189" y="850"/>
                  <a:pt x="189" y="850"/>
                  <a:pt x="189" y="850"/>
                </a:cubicBezTo>
                <a:cubicBezTo>
                  <a:pt x="193" y="850"/>
                  <a:pt x="193" y="853"/>
                  <a:pt x="193" y="853"/>
                </a:cubicBezTo>
                <a:lnTo>
                  <a:pt x="193" y="879"/>
                </a:lnTo>
                <a:close/>
                <a:moveTo>
                  <a:pt x="193" y="832"/>
                </a:moveTo>
                <a:cubicBezTo>
                  <a:pt x="193" y="836"/>
                  <a:pt x="189" y="836"/>
                  <a:pt x="189" y="836"/>
                </a:cubicBezTo>
                <a:cubicBezTo>
                  <a:pt x="172" y="836"/>
                  <a:pt x="172" y="836"/>
                  <a:pt x="172" y="836"/>
                </a:cubicBezTo>
                <a:cubicBezTo>
                  <a:pt x="169" y="836"/>
                  <a:pt x="169" y="832"/>
                  <a:pt x="169" y="832"/>
                </a:cubicBezTo>
                <a:cubicBezTo>
                  <a:pt x="169" y="807"/>
                  <a:pt x="169" y="807"/>
                  <a:pt x="169" y="807"/>
                </a:cubicBezTo>
                <a:cubicBezTo>
                  <a:pt x="169" y="803"/>
                  <a:pt x="172" y="803"/>
                  <a:pt x="172" y="803"/>
                </a:cubicBezTo>
                <a:cubicBezTo>
                  <a:pt x="189" y="803"/>
                  <a:pt x="189" y="803"/>
                  <a:pt x="189" y="803"/>
                </a:cubicBezTo>
                <a:cubicBezTo>
                  <a:pt x="193" y="803"/>
                  <a:pt x="193" y="807"/>
                  <a:pt x="193" y="807"/>
                </a:cubicBezTo>
                <a:lnTo>
                  <a:pt x="193" y="832"/>
                </a:lnTo>
                <a:close/>
                <a:moveTo>
                  <a:pt x="193" y="784"/>
                </a:moveTo>
                <a:cubicBezTo>
                  <a:pt x="193" y="787"/>
                  <a:pt x="189" y="787"/>
                  <a:pt x="189" y="787"/>
                </a:cubicBezTo>
                <a:cubicBezTo>
                  <a:pt x="172" y="787"/>
                  <a:pt x="172" y="787"/>
                  <a:pt x="172" y="787"/>
                </a:cubicBezTo>
                <a:cubicBezTo>
                  <a:pt x="169" y="787"/>
                  <a:pt x="169" y="784"/>
                  <a:pt x="169" y="784"/>
                </a:cubicBezTo>
                <a:cubicBezTo>
                  <a:pt x="169" y="758"/>
                  <a:pt x="169" y="758"/>
                  <a:pt x="169" y="758"/>
                </a:cubicBezTo>
                <a:cubicBezTo>
                  <a:pt x="169" y="755"/>
                  <a:pt x="172" y="755"/>
                  <a:pt x="172" y="755"/>
                </a:cubicBezTo>
                <a:cubicBezTo>
                  <a:pt x="189" y="755"/>
                  <a:pt x="189" y="755"/>
                  <a:pt x="189" y="755"/>
                </a:cubicBezTo>
                <a:cubicBezTo>
                  <a:pt x="193" y="755"/>
                  <a:pt x="193" y="758"/>
                  <a:pt x="193" y="758"/>
                </a:cubicBezTo>
                <a:lnTo>
                  <a:pt x="193" y="784"/>
                </a:lnTo>
                <a:close/>
                <a:moveTo>
                  <a:pt x="193" y="735"/>
                </a:moveTo>
                <a:cubicBezTo>
                  <a:pt x="193" y="739"/>
                  <a:pt x="189" y="739"/>
                  <a:pt x="189" y="739"/>
                </a:cubicBezTo>
                <a:cubicBezTo>
                  <a:pt x="172" y="739"/>
                  <a:pt x="172" y="739"/>
                  <a:pt x="172" y="739"/>
                </a:cubicBezTo>
                <a:cubicBezTo>
                  <a:pt x="169" y="739"/>
                  <a:pt x="169" y="735"/>
                  <a:pt x="169" y="735"/>
                </a:cubicBezTo>
                <a:cubicBezTo>
                  <a:pt x="169" y="710"/>
                  <a:pt x="169" y="710"/>
                  <a:pt x="169" y="710"/>
                </a:cubicBezTo>
                <a:cubicBezTo>
                  <a:pt x="169" y="706"/>
                  <a:pt x="172" y="706"/>
                  <a:pt x="172" y="706"/>
                </a:cubicBezTo>
                <a:cubicBezTo>
                  <a:pt x="189" y="706"/>
                  <a:pt x="189" y="706"/>
                  <a:pt x="189" y="706"/>
                </a:cubicBezTo>
                <a:cubicBezTo>
                  <a:pt x="193" y="706"/>
                  <a:pt x="193" y="710"/>
                  <a:pt x="193" y="710"/>
                </a:cubicBezTo>
                <a:lnTo>
                  <a:pt x="193" y="735"/>
                </a:lnTo>
                <a:close/>
                <a:moveTo>
                  <a:pt x="193" y="687"/>
                </a:moveTo>
                <a:cubicBezTo>
                  <a:pt x="193" y="691"/>
                  <a:pt x="189" y="691"/>
                  <a:pt x="189" y="691"/>
                </a:cubicBezTo>
                <a:cubicBezTo>
                  <a:pt x="172" y="691"/>
                  <a:pt x="172" y="691"/>
                  <a:pt x="172" y="691"/>
                </a:cubicBezTo>
                <a:cubicBezTo>
                  <a:pt x="169" y="691"/>
                  <a:pt x="169" y="687"/>
                  <a:pt x="169" y="687"/>
                </a:cubicBezTo>
                <a:cubicBezTo>
                  <a:pt x="169" y="661"/>
                  <a:pt x="169" y="661"/>
                  <a:pt x="169" y="661"/>
                </a:cubicBezTo>
                <a:cubicBezTo>
                  <a:pt x="169" y="658"/>
                  <a:pt x="172" y="658"/>
                  <a:pt x="172" y="658"/>
                </a:cubicBezTo>
                <a:cubicBezTo>
                  <a:pt x="189" y="658"/>
                  <a:pt x="189" y="658"/>
                  <a:pt x="189" y="658"/>
                </a:cubicBezTo>
                <a:cubicBezTo>
                  <a:pt x="193" y="658"/>
                  <a:pt x="193" y="661"/>
                  <a:pt x="193" y="661"/>
                </a:cubicBezTo>
                <a:lnTo>
                  <a:pt x="193" y="687"/>
                </a:lnTo>
                <a:close/>
                <a:moveTo>
                  <a:pt x="193" y="639"/>
                </a:moveTo>
                <a:cubicBezTo>
                  <a:pt x="193" y="642"/>
                  <a:pt x="189" y="642"/>
                  <a:pt x="189" y="642"/>
                </a:cubicBezTo>
                <a:cubicBezTo>
                  <a:pt x="172" y="642"/>
                  <a:pt x="172" y="642"/>
                  <a:pt x="172" y="642"/>
                </a:cubicBezTo>
                <a:cubicBezTo>
                  <a:pt x="169" y="642"/>
                  <a:pt x="169" y="639"/>
                  <a:pt x="169" y="639"/>
                </a:cubicBezTo>
                <a:cubicBezTo>
                  <a:pt x="169" y="613"/>
                  <a:pt x="169" y="613"/>
                  <a:pt x="169" y="613"/>
                </a:cubicBezTo>
                <a:cubicBezTo>
                  <a:pt x="169" y="610"/>
                  <a:pt x="172" y="610"/>
                  <a:pt x="172" y="610"/>
                </a:cubicBezTo>
                <a:cubicBezTo>
                  <a:pt x="189" y="610"/>
                  <a:pt x="189" y="610"/>
                  <a:pt x="189" y="610"/>
                </a:cubicBezTo>
                <a:cubicBezTo>
                  <a:pt x="193" y="610"/>
                  <a:pt x="193" y="613"/>
                  <a:pt x="193" y="613"/>
                </a:cubicBezTo>
                <a:lnTo>
                  <a:pt x="193" y="639"/>
                </a:lnTo>
                <a:close/>
                <a:moveTo>
                  <a:pt x="193" y="590"/>
                </a:moveTo>
                <a:cubicBezTo>
                  <a:pt x="193" y="594"/>
                  <a:pt x="189" y="594"/>
                  <a:pt x="189" y="594"/>
                </a:cubicBezTo>
                <a:cubicBezTo>
                  <a:pt x="172" y="594"/>
                  <a:pt x="172" y="594"/>
                  <a:pt x="172" y="594"/>
                </a:cubicBezTo>
                <a:cubicBezTo>
                  <a:pt x="169" y="594"/>
                  <a:pt x="169" y="590"/>
                  <a:pt x="169" y="590"/>
                </a:cubicBezTo>
                <a:cubicBezTo>
                  <a:pt x="169" y="565"/>
                  <a:pt x="169" y="565"/>
                  <a:pt x="169" y="565"/>
                </a:cubicBezTo>
                <a:cubicBezTo>
                  <a:pt x="169" y="561"/>
                  <a:pt x="172" y="561"/>
                  <a:pt x="172" y="561"/>
                </a:cubicBezTo>
                <a:cubicBezTo>
                  <a:pt x="189" y="561"/>
                  <a:pt x="189" y="561"/>
                  <a:pt x="189" y="561"/>
                </a:cubicBezTo>
                <a:cubicBezTo>
                  <a:pt x="193" y="561"/>
                  <a:pt x="193" y="565"/>
                  <a:pt x="193" y="565"/>
                </a:cubicBezTo>
                <a:lnTo>
                  <a:pt x="193" y="590"/>
                </a:lnTo>
                <a:close/>
                <a:moveTo>
                  <a:pt x="193" y="542"/>
                </a:moveTo>
                <a:cubicBezTo>
                  <a:pt x="193" y="545"/>
                  <a:pt x="189" y="545"/>
                  <a:pt x="189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69" y="545"/>
                  <a:pt x="169" y="542"/>
                  <a:pt x="169" y="542"/>
                </a:cubicBezTo>
                <a:cubicBezTo>
                  <a:pt x="169" y="516"/>
                  <a:pt x="169" y="516"/>
                  <a:pt x="169" y="516"/>
                </a:cubicBezTo>
                <a:cubicBezTo>
                  <a:pt x="169" y="513"/>
                  <a:pt x="172" y="513"/>
                  <a:pt x="172" y="513"/>
                </a:cubicBezTo>
                <a:cubicBezTo>
                  <a:pt x="189" y="513"/>
                  <a:pt x="189" y="513"/>
                  <a:pt x="189" y="513"/>
                </a:cubicBezTo>
                <a:cubicBezTo>
                  <a:pt x="193" y="513"/>
                  <a:pt x="193" y="516"/>
                  <a:pt x="193" y="516"/>
                </a:cubicBezTo>
                <a:lnTo>
                  <a:pt x="193" y="542"/>
                </a:lnTo>
                <a:close/>
                <a:moveTo>
                  <a:pt x="193" y="494"/>
                </a:moveTo>
                <a:cubicBezTo>
                  <a:pt x="193" y="497"/>
                  <a:pt x="189" y="497"/>
                  <a:pt x="189" y="497"/>
                </a:cubicBezTo>
                <a:cubicBezTo>
                  <a:pt x="172" y="497"/>
                  <a:pt x="172" y="497"/>
                  <a:pt x="172" y="497"/>
                </a:cubicBezTo>
                <a:cubicBezTo>
                  <a:pt x="169" y="497"/>
                  <a:pt x="169" y="494"/>
                  <a:pt x="169" y="494"/>
                </a:cubicBezTo>
                <a:cubicBezTo>
                  <a:pt x="169" y="468"/>
                  <a:pt x="169" y="468"/>
                  <a:pt x="169" y="468"/>
                </a:cubicBezTo>
                <a:cubicBezTo>
                  <a:pt x="169" y="465"/>
                  <a:pt x="172" y="465"/>
                  <a:pt x="172" y="465"/>
                </a:cubicBezTo>
                <a:cubicBezTo>
                  <a:pt x="189" y="465"/>
                  <a:pt x="189" y="465"/>
                  <a:pt x="189" y="465"/>
                </a:cubicBezTo>
                <a:cubicBezTo>
                  <a:pt x="193" y="465"/>
                  <a:pt x="193" y="468"/>
                  <a:pt x="193" y="468"/>
                </a:cubicBezTo>
                <a:lnTo>
                  <a:pt x="193" y="494"/>
                </a:lnTo>
                <a:close/>
                <a:moveTo>
                  <a:pt x="290" y="852"/>
                </a:moveTo>
                <a:cubicBezTo>
                  <a:pt x="290" y="858"/>
                  <a:pt x="283" y="858"/>
                  <a:pt x="283" y="858"/>
                </a:cubicBezTo>
                <a:cubicBezTo>
                  <a:pt x="250" y="858"/>
                  <a:pt x="250" y="858"/>
                  <a:pt x="250" y="858"/>
                </a:cubicBezTo>
                <a:cubicBezTo>
                  <a:pt x="243" y="858"/>
                  <a:pt x="243" y="852"/>
                  <a:pt x="243" y="852"/>
                </a:cubicBezTo>
                <a:cubicBezTo>
                  <a:pt x="243" y="802"/>
                  <a:pt x="243" y="802"/>
                  <a:pt x="243" y="802"/>
                </a:cubicBezTo>
                <a:cubicBezTo>
                  <a:pt x="243" y="795"/>
                  <a:pt x="250" y="795"/>
                  <a:pt x="250" y="795"/>
                </a:cubicBezTo>
                <a:cubicBezTo>
                  <a:pt x="283" y="795"/>
                  <a:pt x="283" y="795"/>
                  <a:pt x="283" y="795"/>
                </a:cubicBezTo>
                <a:cubicBezTo>
                  <a:pt x="290" y="795"/>
                  <a:pt x="290" y="802"/>
                  <a:pt x="290" y="802"/>
                </a:cubicBezTo>
                <a:lnTo>
                  <a:pt x="290" y="852"/>
                </a:lnTo>
                <a:close/>
                <a:moveTo>
                  <a:pt x="290" y="761"/>
                </a:moveTo>
                <a:cubicBezTo>
                  <a:pt x="290" y="767"/>
                  <a:pt x="283" y="767"/>
                  <a:pt x="283" y="767"/>
                </a:cubicBezTo>
                <a:cubicBezTo>
                  <a:pt x="250" y="767"/>
                  <a:pt x="250" y="767"/>
                  <a:pt x="250" y="767"/>
                </a:cubicBezTo>
                <a:cubicBezTo>
                  <a:pt x="243" y="767"/>
                  <a:pt x="243" y="761"/>
                  <a:pt x="243" y="761"/>
                </a:cubicBezTo>
                <a:cubicBezTo>
                  <a:pt x="243" y="711"/>
                  <a:pt x="243" y="711"/>
                  <a:pt x="243" y="711"/>
                </a:cubicBezTo>
                <a:cubicBezTo>
                  <a:pt x="243" y="704"/>
                  <a:pt x="250" y="704"/>
                  <a:pt x="250" y="704"/>
                </a:cubicBezTo>
                <a:cubicBezTo>
                  <a:pt x="283" y="704"/>
                  <a:pt x="283" y="704"/>
                  <a:pt x="283" y="704"/>
                </a:cubicBezTo>
                <a:cubicBezTo>
                  <a:pt x="290" y="704"/>
                  <a:pt x="290" y="711"/>
                  <a:pt x="290" y="711"/>
                </a:cubicBezTo>
                <a:lnTo>
                  <a:pt x="290" y="761"/>
                </a:lnTo>
                <a:close/>
                <a:moveTo>
                  <a:pt x="290" y="667"/>
                </a:moveTo>
                <a:cubicBezTo>
                  <a:pt x="290" y="673"/>
                  <a:pt x="283" y="673"/>
                  <a:pt x="283" y="673"/>
                </a:cubicBezTo>
                <a:cubicBezTo>
                  <a:pt x="250" y="673"/>
                  <a:pt x="250" y="673"/>
                  <a:pt x="250" y="673"/>
                </a:cubicBezTo>
                <a:cubicBezTo>
                  <a:pt x="243" y="673"/>
                  <a:pt x="243" y="667"/>
                  <a:pt x="243" y="667"/>
                </a:cubicBezTo>
                <a:cubicBezTo>
                  <a:pt x="243" y="617"/>
                  <a:pt x="243" y="617"/>
                  <a:pt x="243" y="617"/>
                </a:cubicBezTo>
                <a:cubicBezTo>
                  <a:pt x="243" y="610"/>
                  <a:pt x="250" y="610"/>
                  <a:pt x="250" y="610"/>
                </a:cubicBezTo>
                <a:cubicBezTo>
                  <a:pt x="283" y="610"/>
                  <a:pt x="283" y="610"/>
                  <a:pt x="283" y="610"/>
                </a:cubicBezTo>
                <a:cubicBezTo>
                  <a:pt x="290" y="610"/>
                  <a:pt x="290" y="617"/>
                  <a:pt x="290" y="617"/>
                </a:cubicBezTo>
                <a:lnTo>
                  <a:pt x="290" y="667"/>
                </a:lnTo>
                <a:close/>
                <a:moveTo>
                  <a:pt x="290" y="573"/>
                </a:moveTo>
                <a:cubicBezTo>
                  <a:pt x="290" y="579"/>
                  <a:pt x="283" y="579"/>
                  <a:pt x="283" y="579"/>
                </a:cubicBezTo>
                <a:cubicBezTo>
                  <a:pt x="250" y="579"/>
                  <a:pt x="250" y="579"/>
                  <a:pt x="250" y="579"/>
                </a:cubicBezTo>
                <a:cubicBezTo>
                  <a:pt x="243" y="579"/>
                  <a:pt x="243" y="573"/>
                  <a:pt x="243" y="573"/>
                </a:cubicBezTo>
                <a:cubicBezTo>
                  <a:pt x="243" y="523"/>
                  <a:pt x="243" y="523"/>
                  <a:pt x="243" y="523"/>
                </a:cubicBezTo>
                <a:cubicBezTo>
                  <a:pt x="243" y="516"/>
                  <a:pt x="250" y="516"/>
                  <a:pt x="250" y="516"/>
                </a:cubicBezTo>
                <a:cubicBezTo>
                  <a:pt x="283" y="516"/>
                  <a:pt x="283" y="516"/>
                  <a:pt x="283" y="516"/>
                </a:cubicBezTo>
                <a:cubicBezTo>
                  <a:pt x="290" y="516"/>
                  <a:pt x="290" y="523"/>
                  <a:pt x="290" y="523"/>
                </a:cubicBezTo>
                <a:lnTo>
                  <a:pt x="290" y="573"/>
                </a:lnTo>
                <a:close/>
                <a:moveTo>
                  <a:pt x="290" y="478"/>
                </a:moveTo>
                <a:cubicBezTo>
                  <a:pt x="290" y="485"/>
                  <a:pt x="283" y="485"/>
                  <a:pt x="283" y="485"/>
                </a:cubicBezTo>
                <a:cubicBezTo>
                  <a:pt x="250" y="485"/>
                  <a:pt x="250" y="485"/>
                  <a:pt x="250" y="485"/>
                </a:cubicBezTo>
                <a:cubicBezTo>
                  <a:pt x="243" y="485"/>
                  <a:pt x="243" y="478"/>
                  <a:pt x="243" y="478"/>
                </a:cubicBezTo>
                <a:cubicBezTo>
                  <a:pt x="243" y="429"/>
                  <a:pt x="243" y="429"/>
                  <a:pt x="243" y="429"/>
                </a:cubicBezTo>
                <a:cubicBezTo>
                  <a:pt x="243" y="422"/>
                  <a:pt x="250" y="422"/>
                  <a:pt x="250" y="422"/>
                </a:cubicBezTo>
                <a:cubicBezTo>
                  <a:pt x="283" y="422"/>
                  <a:pt x="283" y="422"/>
                  <a:pt x="283" y="422"/>
                </a:cubicBezTo>
                <a:cubicBezTo>
                  <a:pt x="290" y="422"/>
                  <a:pt x="290" y="429"/>
                  <a:pt x="290" y="429"/>
                </a:cubicBezTo>
                <a:lnTo>
                  <a:pt x="290" y="478"/>
                </a:lnTo>
                <a:close/>
                <a:moveTo>
                  <a:pt x="290" y="384"/>
                </a:moveTo>
                <a:cubicBezTo>
                  <a:pt x="290" y="391"/>
                  <a:pt x="283" y="391"/>
                  <a:pt x="283" y="391"/>
                </a:cubicBezTo>
                <a:cubicBezTo>
                  <a:pt x="250" y="391"/>
                  <a:pt x="250" y="391"/>
                  <a:pt x="250" y="391"/>
                </a:cubicBezTo>
                <a:cubicBezTo>
                  <a:pt x="243" y="391"/>
                  <a:pt x="243" y="384"/>
                  <a:pt x="243" y="384"/>
                </a:cubicBezTo>
                <a:cubicBezTo>
                  <a:pt x="243" y="334"/>
                  <a:pt x="243" y="334"/>
                  <a:pt x="243" y="334"/>
                </a:cubicBezTo>
                <a:cubicBezTo>
                  <a:pt x="243" y="328"/>
                  <a:pt x="250" y="328"/>
                  <a:pt x="250" y="328"/>
                </a:cubicBezTo>
                <a:cubicBezTo>
                  <a:pt x="283" y="328"/>
                  <a:pt x="283" y="328"/>
                  <a:pt x="283" y="328"/>
                </a:cubicBezTo>
                <a:cubicBezTo>
                  <a:pt x="290" y="328"/>
                  <a:pt x="290" y="334"/>
                  <a:pt x="290" y="334"/>
                </a:cubicBezTo>
                <a:lnTo>
                  <a:pt x="290" y="384"/>
                </a:lnTo>
                <a:close/>
                <a:moveTo>
                  <a:pt x="290" y="290"/>
                </a:moveTo>
                <a:cubicBezTo>
                  <a:pt x="290" y="297"/>
                  <a:pt x="283" y="297"/>
                  <a:pt x="283" y="297"/>
                </a:cubicBezTo>
                <a:cubicBezTo>
                  <a:pt x="250" y="297"/>
                  <a:pt x="250" y="297"/>
                  <a:pt x="250" y="297"/>
                </a:cubicBezTo>
                <a:cubicBezTo>
                  <a:pt x="243" y="297"/>
                  <a:pt x="243" y="290"/>
                  <a:pt x="243" y="290"/>
                </a:cubicBezTo>
                <a:cubicBezTo>
                  <a:pt x="243" y="240"/>
                  <a:pt x="243" y="240"/>
                  <a:pt x="243" y="240"/>
                </a:cubicBezTo>
                <a:cubicBezTo>
                  <a:pt x="243" y="234"/>
                  <a:pt x="250" y="234"/>
                  <a:pt x="250" y="234"/>
                </a:cubicBezTo>
                <a:cubicBezTo>
                  <a:pt x="283" y="234"/>
                  <a:pt x="283" y="234"/>
                  <a:pt x="283" y="234"/>
                </a:cubicBezTo>
                <a:cubicBezTo>
                  <a:pt x="290" y="234"/>
                  <a:pt x="290" y="240"/>
                  <a:pt x="290" y="240"/>
                </a:cubicBezTo>
                <a:lnTo>
                  <a:pt x="290" y="290"/>
                </a:lnTo>
                <a:close/>
                <a:moveTo>
                  <a:pt x="290" y="196"/>
                </a:moveTo>
                <a:cubicBezTo>
                  <a:pt x="290" y="203"/>
                  <a:pt x="283" y="203"/>
                  <a:pt x="283" y="203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243" y="203"/>
                  <a:pt x="243" y="196"/>
                  <a:pt x="243" y="196"/>
                </a:cubicBezTo>
                <a:cubicBezTo>
                  <a:pt x="243" y="146"/>
                  <a:pt x="243" y="146"/>
                  <a:pt x="243" y="146"/>
                </a:cubicBezTo>
                <a:cubicBezTo>
                  <a:pt x="243" y="139"/>
                  <a:pt x="250" y="139"/>
                  <a:pt x="250" y="139"/>
                </a:cubicBezTo>
                <a:cubicBezTo>
                  <a:pt x="283" y="139"/>
                  <a:pt x="283" y="139"/>
                  <a:pt x="283" y="139"/>
                </a:cubicBezTo>
                <a:cubicBezTo>
                  <a:pt x="290" y="139"/>
                  <a:pt x="290" y="146"/>
                  <a:pt x="290" y="146"/>
                </a:cubicBezTo>
                <a:lnTo>
                  <a:pt x="290" y="196"/>
                </a:lnTo>
                <a:close/>
                <a:moveTo>
                  <a:pt x="290" y="102"/>
                </a:moveTo>
                <a:cubicBezTo>
                  <a:pt x="290" y="109"/>
                  <a:pt x="283" y="109"/>
                  <a:pt x="283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3" y="109"/>
                  <a:pt x="243" y="102"/>
                  <a:pt x="243" y="10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43" y="45"/>
                  <a:pt x="250" y="45"/>
                  <a:pt x="250" y="45"/>
                </a:cubicBezTo>
                <a:cubicBezTo>
                  <a:pt x="283" y="45"/>
                  <a:pt x="283" y="45"/>
                  <a:pt x="283" y="45"/>
                </a:cubicBezTo>
                <a:cubicBezTo>
                  <a:pt x="290" y="45"/>
                  <a:pt x="290" y="52"/>
                  <a:pt x="290" y="52"/>
                </a:cubicBezTo>
                <a:lnTo>
                  <a:pt x="290" y="102"/>
                </a:lnTo>
                <a:close/>
                <a:moveTo>
                  <a:pt x="359" y="852"/>
                </a:moveTo>
                <a:cubicBezTo>
                  <a:pt x="359" y="858"/>
                  <a:pt x="353" y="858"/>
                  <a:pt x="353" y="858"/>
                </a:cubicBezTo>
                <a:cubicBezTo>
                  <a:pt x="320" y="858"/>
                  <a:pt x="320" y="858"/>
                  <a:pt x="320" y="858"/>
                </a:cubicBezTo>
                <a:cubicBezTo>
                  <a:pt x="313" y="858"/>
                  <a:pt x="313" y="852"/>
                  <a:pt x="313" y="852"/>
                </a:cubicBezTo>
                <a:cubicBezTo>
                  <a:pt x="313" y="802"/>
                  <a:pt x="313" y="802"/>
                  <a:pt x="313" y="802"/>
                </a:cubicBezTo>
                <a:cubicBezTo>
                  <a:pt x="313" y="795"/>
                  <a:pt x="320" y="795"/>
                  <a:pt x="320" y="795"/>
                </a:cubicBezTo>
                <a:cubicBezTo>
                  <a:pt x="353" y="795"/>
                  <a:pt x="353" y="795"/>
                  <a:pt x="353" y="795"/>
                </a:cubicBezTo>
                <a:cubicBezTo>
                  <a:pt x="359" y="795"/>
                  <a:pt x="359" y="802"/>
                  <a:pt x="359" y="802"/>
                </a:cubicBezTo>
                <a:lnTo>
                  <a:pt x="359" y="852"/>
                </a:lnTo>
                <a:close/>
                <a:moveTo>
                  <a:pt x="359" y="761"/>
                </a:moveTo>
                <a:cubicBezTo>
                  <a:pt x="359" y="767"/>
                  <a:pt x="353" y="767"/>
                  <a:pt x="353" y="767"/>
                </a:cubicBezTo>
                <a:cubicBezTo>
                  <a:pt x="320" y="767"/>
                  <a:pt x="320" y="767"/>
                  <a:pt x="320" y="767"/>
                </a:cubicBezTo>
                <a:cubicBezTo>
                  <a:pt x="313" y="767"/>
                  <a:pt x="313" y="761"/>
                  <a:pt x="313" y="761"/>
                </a:cubicBezTo>
                <a:cubicBezTo>
                  <a:pt x="313" y="711"/>
                  <a:pt x="313" y="711"/>
                  <a:pt x="313" y="711"/>
                </a:cubicBezTo>
                <a:cubicBezTo>
                  <a:pt x="313" y="704"/>
                  <a:pt x="320" y="704"/>
                  <a:pt x="320" y="704"/>
                </a:cubicBezTo>
                <a:cubicBezTo>
                  <a:pt x="353" y="704"/>
                  <a:pt x="353" y="704"/>
                  <a:pt x="353" y="704"/>
                </a:cubicBezTo>
                <a:cubicBezTo>
                  <a:pt x="359" y="704"/>
                  <a:pt x="359" y="711"/>
                  <a:pt x="359" y="711"/>
                </a:cubicBezTo>
                <a:lnTo>
                  <a:pt x="359" y="761"/>
                </a:lnTo>
                <a:close/>
                <a:moveTo>
                  <a:pt x="359" y="667"/>
                </a:moveTo>
                <a:cubicBezTo>
                  <a:pt x="359" y="673"/>
                  <a:pt x="353" y="673"/>
                  <a:pt x="353" y="673"/>
                </a:cubicBezTo>
                <a:cubicBezTo>
                  <a:pt x="320" y="673"/>
                  <a:pt x="320" y="673"/>
                  <a:pt x="320" y="673"/>
                </a:cubicBezTo>
                <a:cubicBezTo>
                  <a:pt x="313" y="673"/>
                  <a:pt x="313" y="667"/>
                  <a:pt x="313" y="667"/>
                </a:cubicBezTo>
                <a:cubicBezTo>
                  <a:pt x="313" y="617"/>
                  <a:pt x="313" y="617"/>
                  <a:pt x="313" y="617"/>
                </a:cubicBezTo>
                <a:cubicBezTo>
                  <a:pt x="313" y="610"/>
                  <a:pt x="320" y="610"/>
                  <a:pt x="320" y="610"/>
                </a:cubicBezTo>
                <a:cubicBezTo>
                  <a:pt x="353" y="610"/>
                  <a:pt x="353" y="610"/>
                  <a:pt x="353" y="610"/>
                </a:cubicBezTo>
                <a:cubicBezTo>
                  <a:pt x="359" y="610"/>
                  <a:pt x="359" y="617"/>
                  <a:pt x="359" y="617"/>
                </a:cubicBezTo>
                <a:lnTo>
                  <a:pt x="359" y="667"/>
                </a:lnTo>
                <a:close/>
                <a:moveTo>
                  <a:pt x="359" y="573"/>
                </a:moveTo>
                <a:cubicBezTo>
                  <a:pt x="359" y="579"/>
                  <a:pt x="353" y="579"/>
                  <a:pt x="353" y="579"/>
                </a:cubicBezTo>
                <a:cubicBezTo>
                  <a:pt x="320" y="579"/>
                  <a:pt x="320" y="579"/>
                  <a:pt x="320" y="579"/>
                </a:cubicBezTo>
                <a:cubicBezTo>
                  <a:pt x="313" y="579"/>
                  <a:pt x="313" y="573"/>
                  <a:pt x="313" y="573"/>
                </a:cubicBezTo>
                <a:cubicBezTo>
                  <a:pt x="313" y="523"/>
                  <a:pt x="313" y="523"/>
                  <a:pt x="313" y="523"/>
                </a:cubicBezTo>
                <a:cubicBezTo>
                  <a:pt x="313" y="516"/>
                  <a:pt x="320" y="516"/>
                  <a:pt x="320" y="516"/>
                </a:cubicBezTo>
                <a:cubicBezTo>
                  <a:pt x="353" y="516"/>
                  <a:pt x="353" y="516"/>
                  <a:pt x="353" y="516"/>
                </a:cubicBezTo>
                <a:cubicBezTo>
                  <a:pt x="359" y="516"/>
                  <a:pt x="359" y="523"/>
                  <a:pt x="359" y="523"/>
                </a:cubicBezTo>
                <a:lnTo>
                  <a:pt x="359" y="573"/>
                </a:lnTo>
                <a:close/>
                <a:moveTo>
                  <a:pt x="359" y="478"/>
                </a:moveTo>
                <a:cubicBezTo>
                  <a:pt x="359" y="485"/>
                  <a:pt x="353" y="485"/>
                  <a:pt x="353" y="485"/>
                </a:cubicBezTo>
                <a:cubicBezTo>
                  <a:pt x="320" y="485"/>
                  <a:pt x="320" y="485"/>
                  <a:pt x="320" y="485"/>
                </a:cubicBezTo>
                <a:cubicBezTo>
                  <a:pt x="313" y="485"/>
                  <a:pt x="313" y="478"/>
                  <a:pt x="313" y="478"/>
                </a:cubicBezTo>
                <a:cubicBezTo>
                  <a:pt x="313" y="429"/>
                  <a:pt x="313" y="429"/>
                  <a:pt x="313" y="429"/>
                </a:cubicBezTo>
                <a:cubicBezTo>
                  <a:pt x="313" y="422"/>
                  <a:pt x="320" y="422"/>
                  <a:pt x="320" y="422"/>
                </a:cubicBezTo>
                <a:cubicBezTo>
                  <a:pt x="353" y="422"/>
                  <a:pt x="353" y="422"/>
                  <a:pt x="353" y="422"/>
                </a:cubicBezTo>
                <a:cubicBezTo>
                  <a:pt x="359" y="422"/>
                  <a:pt x="359" y="429"/>
                  <a:pt x="359" y="429"/>
                </a:cubicBezTo>
                <a:lnTo>
                  <a:pt x="359" y="478"/>
                </a:lnTo>
                <a:close/>
                <a:moveTo>
                  <a:pt x="359" y="384"/>
                </a:moveTo>
                <a:cubicBezTo>
                  <a:pt x="359" y="391"/>
                  <a:pt x="353" y="391"/>
                  <a:pt x="353" y="391"/>
                </a:cubicBezTo>
                <a:cubicBezTo>
                  <a:pt x="320" y="391"/>
                  <a:pt x="320" y="391"/>
                  <a:pt x="320" y="391"/>
                </a:cubicBezTo>
                <a:cubicBezTo>
                  <a:pt x="313" y="391"/>
                  <a:pt x="313" y="384"/>
                  <a:pt x="313" y="384"/>
                </a:cubicBezTo>
                <a:cubicBezTo>
                  <a:pt x="313" y="334"/>
                  <a:pt x="313" y="334"/>
                  <a:pt x="313" y="334"/>
                </a:cubicBezTo>
                <a:cubicBezTo>
                  <a:pt x="313" y="328"/>
                  <a:pt x="320" y="328"/>
                  <a:pt x="320" y="328"/>
                </a:cubicBezTo>
                <a:cubicBezTo>
                  <a:pt x="353" y="328"/>
                  <a:pt x="353" y="328"/>
                  <a:pt x="353" y="328"/>
                </a:cubicBezTo>
                <a:cubicBezTo>
                  <a:pt x="359" y="328"/>
                  <a:pt x="359" y="334"/>
                  <a:pt x="359" y="334"/>
                </a:cubicBezTo>
                <a:lnTo>
                  <a:pt x="359" y="384"/>
                </a:lnTo>
                <a:close/>
                <a:moveTo>
                  <a:pt x="359" y="290"/>
                </a:moveTo>
                <a:cubicBezTo>
                  <a:pt x="359" y="297"/>
                  <a:pt x="353" y="297"/>
                  <a:pt x="353" y="297"/>
                </a:cubicBezTo>
                <a:cubicBezTo>
                  <a:pt x="320" y="297"/>
                  <a:pt x="320" y="297"/>
                  <a:pt x="320" y="297"/>
                </a:cubicBezTo>
                <a:cubicBezTo>
                  <a:pt x="313" y="297"/>
                  <a:pt x="313" y="290"/>
                  <a:pt x="313" y="290"/>
                </a:cubicBezTo>
                <a:cubicBezTo>
                  <a:pt x="313" y="240"/>
                  <a:pt x="313" y="240"/>
                  <a:pt x="313" y="240"/>
                </a:cubicBezTo>
                <a:cubicBezTo>
                  <a:pt x="313" y="234"/>
                  <a:pt x="320" y="234"/>
                  <a:pt x="320" y="234"/>
                </a:cubicBezTo>
                <a:cubicBezTo>
                  <a:pt x="353" y="234"/>
                  <a:pt x="353" y="234"/>
                  <a:pt x="353" y="234"/>
                </a:cubicBezTo>
                <a:cubicBezTo>
                  <a:pt x="359" y="234"/>
                  <a:pt x="359" y="240"/>
                  <a:pt x="359" y="240"/>
                </a:cubicBezTo>
                <a:lnTo>
                  <a:pt x="359" y="290"/>
                </a:lnTo>
                <a:close/>
                <a:moveTo>
                  <a:pt x="359" y="196"/>
                </a:moveTo>
                <a:cubicBezTo>
                  <a:pt x="359" y="203"/>
                  <a:pt x="353" y="203"/>
                  <a:pt x="353" y="203"/>
                </a:cubicBezTo>
                <a:cubicBezTo>
                  <a:pt x="320" y="203"/>
                  <a:pt x="320" y="203"/>
                  <a:pt x="320" y="203"/>
                </a:cubicBezTo>
                <a:cubicBezTo>
                  <a:pt x="313" y="203"/>
                  <a:pt x="313" y="196"/>
                  <a:pt x="313" y="196"/>
                </a:cubicBezTo>
                <a:cubicBezTo>
                  <a:pt x="313" y="146"/>
                  <a:pt x="313" y="146"/>
                  <a:pt x="313" y="146"/>
                </a:cubicBezTo>
                <a:cubicBezTo>
                  <a:pt x="313" y="139"/>
                  <a:pt x="320" y="139"/>
                  <a:pt x="320" y="139"/>
                </a:cubicBezTo>
                <a:cubicBezTo>
                  <a:pt x="353" y="139"/>
                  <a:pt x="353" y="139"/>
                  <a:pt x="353" y="139"/>
                </a:cubicBezTo>
                <a:cubicBezTo>
                  <a:pt x="359" y="139"/>
                  <a:pt x="359" y="146"/>
                  <a:pt x="359" y="146"/>
                </a:cubicBezTo>
                <a:lnTo>
                  <a:pt x="359" y="196"/>
                </a:lnTo>
                <a:close/>
                <a:moveTo>
                  <a:pt x="359" y="102"/>
                </a:moveTo>
                <a:cubicBezTo>
                  <a:pt x="359" y="109"/>
                  <a:pt x="353" y="109"/>
                  <a:pt x="353" y="109"/>
                </a:cubicBezTo>
                <a:cubicBezTo>
                  <a:pt x="320" y="109"/>
                  <a:pt x="320" y="109"/>
                  <a:pt x="320" y="109"/>
                </a:cubicBezTo>
                <a:cubicBezTo>
                  <a:pt x="313" y="109"/>
                  <a:pt x="313" y="102"/>
                  <a:pt x="313" y="102"/>
                </a:cubicBezTo>
                <a:cubicBezTo>
                  <a:pt x="313" y="52"/>
                  <a:pt x="313" y="52"/>
                  <a:pt x="313" y="52"/>
                </a:cubicBezTo>
                <a:cubicBezTo>
                  <a:pt x="313" y="45"/>
                  <a:pt x="320" y="45"/>
                  <a:pt x="320" y="45"/>
                </a:cubicBezTo>
                <a:cubicBezTo>
                  <a:pt x="353" y="45"/>
                  <a:pt x="353" y="45"/>
                  <a:pt x="353" y="45"/>
                </a:cubicBezTo>
                <a:cubicBezTo>
                  <a:pt x="359" y="45"/>
                  <a:pt x="359" y="52"/>
                  <a:pt x="359" y="52"/>
                </a:cubicBezTo>
                <a:lnTo>
                  <a:pt x="359" y="102"/>
                </a:lnTo>
                <a:close/>
                <a:moveTo>
                  <a:pt x="429" y="907"/>
                </a:moveTo>
                <a:cubicBezTo>
                  <a:pt x="383" y="907"/>
                  <a:pt x="383" y="907"/>
                  <a:pt x="383" y="907"/>
                </a:cubicBezTo>
                <a:cubicBezTo>
                  <a:pt x="383" y="802"/>
                  <a:pt x="383" y="802"/>
                  <a:pt x="383" y="802"/>
                </a:cubicBezTo>
                <a:cubicBezTo>
                  <a:pt x="383" y="795"/>
                  <a:pt x="390" y="795"/>
                  <a:pt x="390" y="795"/>
                </a:cubicBezTo>
                <a:cubicBezTo>
                  <a:pt x="423" y="795"/>
                  <a:pt x="423" y="795"/>
                  <a:pt x="423" y="795"/>
                </a:cubicBezTo>
                <a:cubicBezTo>
                  <a:pt x="429" y="795"/>
                  <a:pt x="429" y="802"/>
                  <a:pt x="429" y="802"/>
                </a:cubicBezTo>
                <a:lnTo>
                  <a:pt x="429" y="907"/>
                </a:lnTo>
                <a:close/>
                <a:moveTo>
                  <a:pt x="429" y="761"/>
                </a:moveTo>
                <a:cubicBezTo>
                  <a:pt x="429" y="767"/>
                  <a:pt x="423" y="767"/>
                  <a:pt x="423" y="767"/>
                </a:cubicBezTo>
                <a:cubicBezTo>
                  <a:pt x="390" y="767"/>
                  <a:pt x="390" y="767"/>
                  <a:pt x="390" y="767"/>
                </a:cubicBezTo>
                <a:cubicBezTo>
                  <a:pt x="383" y="767"/>
                  <a:pt x="383" y="761"/>
                  <a:pt x="383" y="761"/>
                </a:cubicBezTo>
                <a:cubicBezTo>
                  <a:pt x="383" y="711"/>
                  <a:pt x="383" y="711"/>
                  <a:pt x="383" y="711"/>
                </a:cubicBezTo>
                <a:cubicBezTo>
                  <a:pt x="383" y="704"/>
                  <a:pt x="390" y="704"/>
                  <a:pt x="390" y="704"/>
                </a:cubicBezTo>
                <a:cubicBezTo>
                  <a:pt x="423" y="704"/>
                  <a:pt x="423" y="704"/>
                  <a:pt x="423" y="704"/>
                </a:cubicBezTo>
                <a:cubicBezTo>
                  <a:pt x="429" y="704"/>
                  <a:pt x="429" y="711"/>
                  <a:pt x="429" y="711"/>
                </a:cubicBezTo>
                <a:lnTo>
                  <a:pt x="429" y="761"/>
                </a:lnTo>
                <a:close/>
                <a:moveTo>
                  <a:pt x="429" y="667"/>
                </a:moveTo>
                <a:cubicBezTo>
                  <a:pt x="429" y="673"/>
                  <a:pt x="423" y="673"/>
                  <a:pt x="423" y="673"/>
                </a:cubicBezTo>
                <a:cubicBezTo>
                  <a:pt x="390" y="673"/>
                  <a:pt x="390" y="673"/>
                  <a:pt x="390" y="673"/>
                </a:cubicBezTo>
                <a:cubicBezTo>
                  <a:pt x="383" y="673"/>
                  <a:pt x="383" y="667"/>
                  <a:pt x="383" y="667"/>
                </a:cubicBezTo>
                <a:cubicBezTo>
                  <a:pt x="383" y="617"/>
                  <a:pt x="383" y="617"/>
                  <a:pt x="383" y="617"/>
                </a:cubicBezTo>
                <a:cubicBezTo>
                  <a:pt x="383" y="610"/>
                  <a:pt x="390" y="610"/>
                  <a:pt x="390" y="610"/>
                </a:cubicBezTo>
                <a:cubicBezTo>
                  <a:pt x="423" y="610"/>
                  <a:pt x="423" y="610"/>
                  <a:pt x="423" y="610"/>
                </a:cubicBezTo>
                <a:cubicBezTo>
                  <a:pt x="429" y="610"/>
                  <a:pt x="429" y="617"/>
                  <a:pt x="429" y="617"/>
                </a:cubicBezTo>
                <a:lnTo>
                  <a:pt x="429" y="667"/>
                </a:lnTo>
                <a:close/>
                <a:moveTo>
                  <a:pt x="429" y="573"/>
                </a:moveTo>
                <a:cubicBezTo>
                  <a:pt x="429" y="579"/>
                  <a:pt x="423" y="579"/>
                  <a:pt x="423" y="579"/>
                </a:cubicBezTo>
                <a:cubicBezTo>
                  <a:pt x="390" y="579"/>
                  <a:pt x="390" y="579"/>
                  <a:pt x="390" y="579"/>
                </a:cubicBezTo>
                <a:cubicBezTo>
                  <a:pt x="383" y="579"/>
                  <a:pt x="383" y="573"/>
                  <a:pt x="383" y="573"/>
                </a:cubicBezTo>
                <a:cubicBezTo>
                  <a:pt x="383" y="523"/>
                  <a:pt x="383" y="523"/>
                  <a:pt x="383" y="523"/>
                </a:cubicBezTo>
                <a:cubicBezTo>
                  <a:pt x="383" y="516"/>
                  <a:pt x="390" y="516"/>
                  <a:pt x="390" y="516"/>
                </a:cubicBezTo>
                <a:cubicBezTo>
                  <a:pt x="423" y="516"/>
                  <a:pt x="423" y="516"/>
                  <a:pt x="423" y="516"/>
                </a:cubicBezTo>
                <a:cubicBezTo>
                  <a:pt x="429" y="516"/>
                  <a:pt x="429" y="523"/>
                  <a:pt x="429" y="523"/>
                </a:cubicBezTo>
                <a:lnTo>
                  <a:pt x="429" y="573"/>
                </a:lnTo>
                <a:close/>
                <a:moveTo>
                  <a:pt x="429" y="478"/>
                </a:moveTo>
                <a:cubicBezTo>
                  <a:pt x="429" y="485"/>
                  <a:pt x="423" y="485"/>
                  <a:pt x="423" y="485"/>
                </a:cubicBezTo>
                <a:cubicBezTo>
                  <a:pt x="390" y="485"/>
                  <a:pt x="390" y="485"/>
                  <a:pt x="390" y="485"/>
                </a:cubicBezTo>
                <a:cubicBezTo>
                  <a:pt x="383" y="485"/>
                  <a:pt x="383" y="478"/>
                  <a:pt x="383" y="478"/>
                </a:cubicBezTo>
                <a:cubicBezTo>
                  <a:pt x="383" y="429"/>
                  <a:pt x="383" y="429"/>
                  <a:pt x="383" y="429"/>
                </a:cubicBezTo>
                <a:cubicBezTo>
                  <a:pt x="383" y="422"/>
                  <a:pt x="390" y="422"/>
                  <a:pt x="390" y="422"/>
                </a:cubicBezTo>
                <a:cubicBezTo>
                  <a:pt x="423" y="422"/>
                  <a:pt x="423" y="422"/>
                  <a:pt x="423" y="422"/>
                </a:cubicBezTo>
                <a:cubicBezTo>
                  <a:pt x="429" y="422"/>
                  <a:pt x="429" y="429"/>
                  <a:pt x="429" y="429"/>
                </a:cubicBezTo>
                <a:lnTo>
                  <a:pt x="429" y="478"/>
                </a:lnTo>
                <a:close/>
                <a:moveTo>
                  <a:pt x="429" y="384"/>
                </a:moveTo>
                <a:cubicBezTo>
                  <a:pt x="429" y="391"/>
                  <a:pt x="423" y="391"/>
                  <a:pt x="423" y="391"/>
                </a:cubicBezTo>
                <a:cubicBezTo>
                  <a:pt x="390" y="391"/>
                  <a:pt x="390" y="391"/>
                  <a:pt x="390" y="391"/>
                </a:cubicBezTo>
                <a:cubicBezTo>
                  <a:pt x="383" y="391"/>
                  <a:pt x="383" y="384"/>
                  <a:pt x="383" y="384"/>
                </a:cubicBezTo>
                <a:cubicBezTo>
                  <a:pt x="383" y="334"/>
                  <a:pt x="383" y="334"/>
                  <a:pt x="383" y="334"/>
                </a:cubicBezTo>
                <a:cubicBezTo>
                  <a:pt x="383" y="328"/>
                  <a:pt x="390" y="328"/>
                  <a:pt x="390" y="328"/>
                </a:cubicBezTo>
                <a:cubicBezTo>
                  <a:pt x="423" y="328"/>
                  <a:pt x="423" y="328"/>
                  <a:pt x="423" y="328"/>
                </a:cubicBezTo>
                <a:cubicBezTo>
                  <a:pt x="429" y="328"/>
                  <a:pt x="429" y="334"/>
                  <a:pt x="429" y="334"/>
                </a:cubicBezTo>
                <a:lnTo>
                  <a:pt x="429" y="384"/>
                </a:lnTo>
                <a:close/>
                <a:moveTo>
                  <a:pt x="429" y="290"/>
                </a:moveTo>
                <a:cubicBezTo>
                  <a:pt x="429" y="297"/>
                  <a:pt x="423" y="297"/>
                  <a:pt x="423" y="297"/>
                </a:cubicBezTo>
                <a:cubicBezTo>
                  <a:pt x="390" y="297"/>
                  <a:pt x="390" y="297"/>
                  <a:pt x="390" y="297"/>
                </a:cubicBezTo>
                <a:cubicBezTo>
                  <a:pt x="383" y="297"/>
                  <a:pt x="383" y="290"/>
                  <a:pt x="383" y="290"/>
                </a:cubicBezTo>
                <a:cubicBezTo>
                  <a:pt x="383" y="240"/>
                  <a:pt x="383" y="240"/>
                  <a:pt x="383" y="240"/>
                </a:cubicBezTo>
                <a:cubicBezTo>
                  <a:pt x="383" y="234"/>
                  <a:pt x="390" y="234"/>
                  <a:pt x="390" y="234"/>
                </a:cubicBezTo>
                <a:cubicBezTo>
                  <a:pt x="423" y="234"/>
                  <a:pt x="423" y="234"/>
                  <a:pt x="423" y="234"/>
                </a:cubicBezTo>
                <a:cubicBezTo>
                  <a:pt x="429" y="234"/>
                  <a:pt x="429" y="240"/>
                  <a:pt x="429" y="240"/>
                </a:cubicBezTo>
                <a:lnTo>
                  <a:pt x="429" y="290"/>
                </a:lnTo>
                <a:close/>
                <a:moveTo>
                  <a:pt x="429" y="196"/>
                </a:moveTo>
                <a:cubicBezTo>
                  <a:pt x="429" y="203"/>
                  <a:pt x="423" y="203"/>
                  <a:pt x="423" y="203"/>
                </a:cubicBezTo>
                <a:cubicBezTo>
                  <a:pt x="390" y="203"/>
                  <a:pt x="390" y="203"/>
                  <a:pt x="390" y="203"/>
                </a:cubicBezTo>
                <a:cubicBezTo>
                  <a:pt x="383" y="203"/>
                  <a:pt x="383" y="196"/>
                  <a:pt x="383" y="196"/>
                </a:cubicBezTo>
                <a:cubicBezTo>
                  <a:pt x="383" y="146"/>
                  <a:pt x="383" y="146"/>
                  <a:pt x="383" y="146"/>
                </a:cubicBezTo>
                <a:cubicBezTo>
                  <a:pt x="383" y="139"/>
                  <a:pt x="390" y="139"/>
                  <a:pt x="390" y="139"/>
                </a:cubicBezTo>
                <a:cubicBezTo>
                  <a:pt x="423" y="139"/>
                  <a:pt x="423" y="139"/>
                  <a:pt x="423" y="139"/>
                </a:cubicBezTo>
                <a:cubicBezTo>
                  <a:pt x="429" y="139"/>
                  <a:pt x="429" y="146"/>
                  <a:pt x="429" y="146"/>
                </a:cubicBezTo>
                <a:lnTo>
                  <a:pt x="429" y="196"/>
                </a:lnTo>
                <a:close/>
                <a:moveTo>
                  <a:pt x="429" y="102"/>
                </a:moveTo>
                <a:cubicBezTo>
                  <a:pt x="429" y="109"/>
                  <a:pt x="423" y="109"/>
                  <a:pt x="423" y="109"/>
                </a:cubicBezTo>
                <a:cubicBezTo>
                  <a:pt x="390" y="109"/>
                  <a:pt x="390" y="109"/>
                  <a:pt x="390" y="109"/>
                </a:cubicBezTo>
                <a:cubicBezTo>
                  <a:pt x="383" y="109"/>
                  <a:pt x="383" y="102"/>
                  <a:pt x="383" y="102"/>
                </a:cubicBezTo>
                <a:cubicBezTo>
                  <a:pt x="383" y="52"/>
                  <a:pt x="383" y="52"/>
                  <a:pt x="383" y="52"/>
                </a:cubicBezTo>
                <a:cubicBezTo>
                  <a:pt x="383" y="45"/>
                  <a:pt x="390" y="45"/>
                  <a:pt x="390" y="45"/>
                </a:cubicBezTo>
                <a:cubicBezTo>
                  <a:pt x="423" y="45"/>
                  <a:pt x="423" y="45"/>
                  <a:pt x="423" y="45"/>
                </a:cubicBezTo>
                <a:cubicBezTo>
                  <a:pt x="429" y="45"/>
                  <a:pt x="429" y="52"/>
                  <a:pt x="429" y="52"/>
                </a:cubicBezTo>
                <a:lnTo>
                  <a:pt x="429" y="102"/>
                </a:lnTo>
                <a:close/>
                <a:moveTo>
                  <a:pt x="499" y="852"/>
                </a:moveTo>
                <a:cubicBezTo>
                  <a:pt x="499" y="858"/>
                  <a:pt x="492" y="858"/>
                  <a:pt x="492" y="858"/>
                </a:cubicBezTo>
                <a:cubicBezTo>
                  <a:pt x="459" y="858"/>
                  <a:pt x="459" y="858"/>
                  <a:pt x="459" y="858"/>
                </a:cubicBezTo>
                <a:cubicBezTo>
                  <a:pt x="453" y="858"/>
                  <a:pt x="453" y="852"/>
                  <a:pt x="453" y="852"/>
                </a:cubicBezTo>
                <a:cubicBezTo>
                  <a:pt x="453" y="802"/>
                  <a:pt x="453" y="802"/>
                  <a:pt x="453" y="802"/>
                </a:cubicBezTo>
                <a:cubicBezTo>
                  <a:pt x="453" y="795"/>
                  <a:pt x="459" y="795"/>
                  <a:pt x="459" y="795"/>
                </a:cubicBezTo>
                <a:cubicBezTo>
                  <a:pt x="492" y="795"/>
                  <a:pt x="492" y="795"/>
                  <a:pt x="492" y="795"/>
                </a:cubicBezTo>
                <a:cubicBezTo>
                  <a:pt x="499" y="795"/>
                  <a:pt x="499" y="802"/>
                  <a:pt x="499" y="802"/>
                </a:cubicBezTo>
                <a:lnTo>
                  <a:pt x="499" y="852"/>
                </a:lnTo>
                <a:close/>
                <a:moveTo>
                  <a:pt x="499" y="761"/>
                </a:moveTo>
                <a:cubicBezTo>
                  <a:pt x="499" y="767"/>
                  <a:pt x="492" y="767"/>
                  <a:pt x="492" y="767"/>
                </a:cubicBezTo>
                <a:cubicBezTo>
                  <a:pt x="459" y="767"/>
                  <a:pt x="459" y="767"/>
                  <a:pt x="459" y="767"/>
                </a:cubicBezTo>
                <a:cubicBezTo>
                  <a:pt x="453" y="767"/>
                  <a:pt x="453" y="761"/>
                  <a:pt x="453" y="761"/>
                </a:cubicBezTo>
                <a:cubicBezTo>
                  <a:pt x="453" y="711"/>
                  <a:pt x="453" y="711"/>
                  <a:pt x="453" y="711"/>
                </a:cubicBezTo>
                <a:cubicBezTo>
                  <a:pt x="453" y="704"/>
                  <a:pt x="459" y="704"/>
                  <a:pt x="459" y="704"/>
                </a:cubicBezTo>
                <a:cubicBezTo>
                  <a:pt x="492" y="704"/>
                  <a:pt x="492" y="704"/>
                  <a:pt x="492" y="704"/>
                </a:cubicBezTo>
                <a:cubicBezTo>
                  <a:pt x="499" y="704"/>
                  <a:pt x="499" y="711"/>
                  <a:pt x="499" y="711"/>
                </a:cubicBezTo>
                <a:lnTo>
                  <a:pt x="499" y="761"/>
                </a:lnTo>
                <a:close/>
                <a:moveTo>
                  <a:pt x="499" y="667"/>
                </a:moveTo>
                <a:cubicBezTo>
                  <a:pt x="499" y="673"/>
                  <a:pt x="492" y="673"/>
                  <a:pt x="492" y="673"/>
                </a:cubicBezTo>
                <a:cubicBezTo>
                  <a:pt x="459" y="673"/>
                  <a:pt x="459" y="673"/>
                  <a:pt x="459" y="673"/>
                </a:cubicBezTo>
                <a:cubicBezTo>
                  <a:pt x="453" y="673"/>
                  <a:pt x="453" y="667"/>
                  <a:pt x="453" y="667"/>
                </a:cubicBezTo>
                <a:cubicBezTo>
                  <a:pt x="453" y="617"/>
                  <a:pt x="453" y="617"/>
                  <a:pt x="453" y="617"/>
                </a:cubicBezTo>
                <a:cubicBezTo>
                  <a:pt x="453" y="610"/>
                  <a:pt x="459" y="610"/>
                  <a:pt x="459" y="610"/>
                </a:cubicBezTo>
                <a:cubicBezTo>
                  <a:pt x="492" y="610"/>
                  <a:pt x="492" y="610"/>
                  <a:pt x="492" y="610"/>
                </a:cubicBezTo>
                <a:cubicBezTo>
                  <a:pt x="499" y="610"/>
                  <a:pt x="499" y="617"/>
                  <a:pt x="499" y="617"/>
                </a:cubicBezTo>
                <a:lnTo>
                  <a:pt x="499" y="667"/>
                </a:lnTo>
                <a:close/>
                <a:moveTo>
                  <a:pt x="499" y="573"/>
                </a:moveTo>
                <a:cubicBezTo>
                  <a:pt x="499" y="579"/>
                  <a:pt x="492" y="579"/>
                  <a:pt x="492" y="579"/>
                </a:cubicBezTo>
                <a:cubicBezTo>
                  <a:pt x="459" y="579"/>
                  <a:pt x="459" y="579"/>
                  <a:pt x="459" y="579"/>
                </a:cubicBezTo>
                <a:cubicBezTo>
                  <a:pt x="453" y="579"/>
                  <a:pt x="453" y="573"/>
                  <a:pt x="453" y="573"/>
                </a:cubicBezTo>
                <a:cubicBezTo>
                  <a:pt x="453" y="523"/>
                  <a:pt x="453" y="523"/>
                  <a:pt x="453" y="523"/>
                </a:cubicBezTo>
                <a:cubicBezTo>
                  <a:pt x="453" y="516"/>
                  <a:pt x="459" y="516"/>
                  <a:pt x="459" y="516"/>
                </a:cubicBezTo>
                <a:cubicBezTo>
                  <a:pt x="492" y="516"/>
                  <a:pt x="492" y="516"/>
                  <a:pt x="492" y="516"/>
                </a:cubicBezTo>
                <a:cubicBezTo>
                  <a:pt x="499" y="516"/>
                  <a:pt x="499" y="523"/>
                  <a:pt x="499" y="523"/>
                </a:cubicBezTo>
                <a:lnTo>
                  <a:pt x="499" y="573"/>
                </a:lnTo>
                <a:close/>
                <a:moveTo>
                  <a:pt x="499" y="478"/>
                </a:moveTo>
                <a:cubicBezTo>
                  <a:pt x="499" y="485"/>
                  <a:pt x="492" y="485"/>
                  <a:pt x="492" y="485"/>
                </a:cubicBezTo>
                <a:cubicBezTo>
                  <a:pt x="459" y="485"/>
                  <a:pt x="459" y="485"/>
                  <a:pt x="459" y="485"/>
                </a:cubicBezTo>
                <a:cubicBezTo>
                  <a:pt x="453" y="485"/>
                  <a:pt x="453" y="478"/>
                  <a:pt x="453" y="478"/>
                </a:cubicBezTo>
                <a:cubicBezTo>
                  <a:pt x="453" y="429"/>
                  <a:pt x="453" y="429"/>
                  <a:pt x="453" y="429"/>
                </a:cubicBezTo>
                <a:cubicBezTo>
                  <a:pt x="453" y="422"/>
                  <a:pt x="459" y="422"/>
                  <a:pt x="459" y="422"/>
                </a:cubicBezTo>
                <a:cubicBezTo>
                  <a:pt x="492" y="422"/>
                  <a:pt x="492" y="422"/>
                  <a:pt x="492" y="422"/>
                </a:cubicBezTo>
                <a:cubicBezTo>
                  <a:pt x="499" y="422"/>
                  <a:pt x="499" y="429"/>
                  <a:pt x="499" y="429"/>
                </a:cubicBezTo>
                <a:lnTo>
                  <a:pt x="499" y="478"/>
                </a:lnTo>
                <a:close/>
                <a:moveTo>
                  <a:pt x="499" y="384"/>
                </a:moveTo>
                <a:cubicBezTo>
                  <a:pt x="499" y="391"/>
                  <a:pt x="492" y="391"/>
                  <a:pt x="492" y="391"/>
                </a:cubicBezTo>
                <a:cubicBezTo>
                  <a:pt x="459" y="391"/>
                  <a:pt x="459" y="391"/>
                  <a:pt x="459" y="391"/>
                </a:cubicBezTo>
                <a:cubicBezTo>
                  <a:pt x="453" y="391"/>
                  <a:pt x="453" y="384"/>
                  <a:pt x="453" y="384"/>
                </a:cubicBezTo>
                <a:cubicBezTo>
                  <a:pt x="453" y="334"/>
                  <a:pt x="453" y="334"/>
                  <a:pt x="453" y="334"/>
                </a:cubicBezTo>
                <a:cubicBezTo>
                  <a:pt x="453" y="328"/>
                  <a:pt x="459" y="328"/>
                  <a:pt x="459" y="328"/>
                </a:cubicBezTo>
                <a:cubicBezTo>
                  <a:pt x="492" y="328"/>
                  <a:pt x="492" y="328"/>
                  <a:pt x="492" y="328"/>
                </a:cubicBezTo>
                <a:cubicBezTo>
                  <a:pt x="499" y="328"/>
                  <a:pt x="499" y="334"/>
                  <a:pt x="499" y="334"/>
                </a:cubicBezTo>
                <a:lnTo>
                  <a:pt x="499" y="384"/>
                </a:lnTo>
                <a:close/>
                <a:moveTo>
                  <a:pt x="499" y="290"/>
                </a:moveTo>
                <a:cubicBezTo>
                  <a:pt x="499" y="297"/>
                  <a:pt x="492" y="297"/>
                  <a:pt x="492" y="297"/>
                </a:cubicBezTo>
                <a:cubicBezTo>
                  <a:pt x="459" y="297"/>
                  <a:pt x="459" y="297"/>
                  <a:pt x="459" y="297"/>
                </a:cubicBezTo>
                <a:cubicBezTo>
                  <a:pt x="453" y="297"/>
                  <a:pt x="453" y="290"/>
                  <a:pt x="453" y="290"/>
                </a:cubicBezTo>
                <a:cubicBezTo>
                  <a:pt x="453" y="240"/>
                  <a:pt x="453" y="240"/>
                  <a:pt x="453" y="240"/>
                </a:cubicBezTo>
                <a:cubicBezTo>
                  <a:pt x="453" y="234"/>
                  <a:pt x="459" y="234"/>
                  <a:pt x="459" y="234"/>
                </a:cubicBezTo>
                <a:cubicBezTo>
                  <a:pt x="492" y="234"/>
                  <a:pt x="492" y="234"/>
                  <a:pt x="492" y="234"/>
                </a:cubicBezTo>
                <a:cubicBezTo>
                  <a:pt x="499" y="234"/>
                  <a:pt x="499" y="240"/>
                  <a:pt x="499" y="240"/>
                </a:cubicBezTo>
                <a:lnTo>
                  <a:pt x="499" y="290"/>
                </a:lnTo>
                <a:close/>
                <a:moveTo>
                  <a:pt x="499" y="196"/>
                </a:moveTo>
                <a:cubicBezTo>
                  <a:pt x="499" y="203"/>
                  <a:pt x="492" y="203"/>
                  <a:pt x="492" y="203"/>
                </a:cubicBezTo>
                <a:cubicBezTo>
                  <a:pt x="459" y="203"/>
                  <a:pt x="459" y="203"/>
                  <a:pt x="459" y="203"/>
                </a:cubicBezTo>
                <a:cubicBezTo>
                  <a:pt x="453" y="203"/>
                  <a:pt x="453" y="196"/>
                  <a:pt x="453" y="196"/>
                </a:cubicBezTo>
                <a:cubicBezTo>
                  <a:pt x="453" y="146"/>
                  <a:pt x="453" y="146"/>
                  <a:pt x="453" y="146"/>
                </a:cubicBezTo>
                <a:cubicBezTo>
                  <a:pt x="453" y="139"/>
                  <a:pt x="459" y="139"/>
                  <a:pt x="459" y="139"/>
                </a:cubicBezTo>
                <a:cubicBezTo>
                  <a:pt x="492" y="139"/>
                  <a:pt x="492" y="139"/>
                  <a:pt x="492" y="139"/>
                </a:cubicBezTo>
                <a:cubicBezTo>
                  <a:pt x="499" y="139"/>
                  <a:pt x="499" y="146"/>
                  <a:pt x="499" y="146"/>
                </a:cubicBezTo>
                <a:lnTo>
                  <a:pt x="499" y="196"/>
                </a:lnTo>
                <a:close/>
                <a:moveTo>
                  <a:pt x="499" y="102"/>
                </a:moveTo>
                <a:cubicBezTo>
                  <a:pt x="499" y="109"/>
                  <a:pt x="492" y="109"/>
                  <a:pt x="492" y="109"/>
                </a:cubicBezTo>
                <a:cubicBezTo>
                  <a:pt x="459" y="109"/>
                  <a:pt x="459" y="109"/>
                  <a:pt x="459" y="109"/>
                </a:cubicBezTo>
                <a:cubicBezTo>
                  <a:pt x="453" y="109"/>
                  <a:pt x="453" y="102"/>
                  <a:pt x="453" y="102"/>
                </a:cubicBezTo>
                <a:cubicBezTo>
                  <a:pt x="453" y="52"/>
                  <a:pt x="453" y="52"/>
                  <a:pt x="453" y="52"/>
                </a:cubicBezTo>
                <a:cubicBezTo>
                  <a:pt x="453" y="45"/>
                  <a:pt x="459" y="45"/>
                  <a:pt x="459" y="45"/>
                </a:cubicBezTo>
                <a:cubicBezTo>
                  <a:pt x="492" y="45"/>
                  <a:pt x="492" y="45"/>
                  <a:pt x="492" y="45"/>
                </a:cubicBezTo>
                <a:cubicBezTo>
                  <a:pt x="499" y="45"/>
                  <a:pt x="499" y="52"/>
                  <a:pt x="499" y="52"/>
                </a:cubicBezTo>
                <a:lnTo>
                  <a:pt x="499" y="102"/>
                </a:lnTo>
                <a:close/>
                <a:moveTo>
                  <a:pt x="569" y="852"/>
                </a:moveTo>
                <a:cubicBezTo>
                  <a:pt x="569" y="858"/>
                  <a:pt x="562" y="858"/>
                  <a:pt x="562" y="858"/>
                </a:cubicBezTo>
                <a:cubicBezTo>
                  <a:pt x="529" y="858"/>
                  <a:pt x="529" y="858"/>
                  <a:pt x="529" y="858"/>
                </a:cubicBezTo>
                <a:cubicBezTo>
                  <a:pt x="523" y="858"/>
                  <a:pt x="523" y="852"/>
                  <a:pt x="523" y="852"/>
                </a:cubicBezTo>
                <a:cubicBezTo>
                  <a:pt x="523" y="802"/>
                  <a:pt x="523" y="802"/>
                  <a:pt x="523" y="802"/>
                </a:cubicBezTo>
                <a:cubicBezTo>
                  <a:pt x="523" y="795"/>
                  <a:pt x="529" y="795"/>
                  <a:pt x="529" y="795"/>
                </a:cubicBezTo>
                <a:cubicBezTo>
                  <a:pt x="562" y="795"/>
                  <a:pt x="562" y="795"/>
                  <a:pt x="562" y="795"/>
                </a:cubicBezTo>
                <a:cubicBezTo>
                  <a:pt x="569" y="795"/>
                  <a:pt x="569" y="802"/>
                  <a:pt x="569" y="802"/>
                </a:cubicBezTo>
                <a:lnTo>
                  <a:pt x="569" y="852"/>
                </a:lnTo>
                <a:close/>
                <a:moveTo>
                  <a:pt x="569" y="761"/>
                </a:moveTo>
                <a:cubicBezTo>
                  <a:pt x="569" y="767"/>
                  <a:pt x="562" y="767"/>
                  <a:pt x="562" y="767"/>
                </a:cubicBezTo>
                <a:cubicBezTo>
                  <a:pt x="529" y="767"/>
                  <a:pt x="529" y="767"/>
                  <a:pt x="529" y="767"/>
                </a:cubicBezTo>
                <a:cubicBezTo>
                  <a:pt x="523" y="767"/>
                  <a:pt x="523" y="761"/>
                  <a:pt x="523" y="761"/>
                </a:cubicBezTo>
                <a:cubicBezTo>
                  <a:pt x="523" y="711"/>
                  <a:pt x="523" y="711"/>
                  <a:pt x="523" y="711"/>
                </a:cubicBezTo>
                <a:cubicBezTo>
                  <a:pt x="523" y="704"/>
                  <a:pt x="529" y="704"/>
                  <a:pt x="529" y="704"/>
                </a:cubicBezTo>
                <a:cubicBezTo>
                  <a:pt x="562" y="704"/>
                  <a:pt x="562" y="704"/>
                  <a:pt x="562" y="704"/>
                </a:cubicBezTo>
                <a:cubicBezTo>
                  <a:pt x="569" y="704"/>
                  <a:pt x="569" y="711"/>
                  <a:pt x="569" y="711"/>
                </a:cubicBezTo>
                <a:lnTo>
                  <a:pt x="569" y="761"/>
                </a:lnTo>
                <a:close/>
                <a:moveTo>
                  <a:pt x="569" y="667"/>
                </a:moveTo>
                <a:cubicBezTo>
                  <a:pt x="569" y="673"/>
                  <a:pt x="562" y="673"/>
                  <a:pt x="562" y="673"/>
                </a:cubicBezTo>
                <a:cubicBezTo>
                  <a:pt x="529" y="673"/>
                  <a:pt x="529" y="673"/>
                  <a:pt x="529" y="673"/>
                </a:cubicBezTo>
                <a:cubicBezTo>
                  <a:pt x="523" y="673"/>
                  <a:pt x="523" y="667"/>
                  <a:pt x="523" y="667"/>
                </a:cubicBezTo>
                <a:cubicBezTo>
                  <a:pt x="523" y="617"/>
                  <a:pt x="523" y="617"/>
                  <a:pt x="523" y="617"/>
                </a:cubicBezTo>
                <a:cubicBezTo>
                  <a:pt x="523" y="610"/>
                  <a:pt x="529" y="610"/>
                  <a:pt x="529" y="610"/>
                </a:cubicBezTo>
                <a:cubicBezTo>
                  <a:pt x="562" y="610"/>
                  <a:pt x="562" y="610"/>
                  <a:pt x="562" y="610"/>
                </a:cubicBezTo>
                <a:cubicBezTo>
                  <a:pt x="569" y="610"/>
                  <a:pt x="569" y="617"/>
                  <a:pt x="569" y="617"/>
                </a:cubicBezTo>
                <a:lnTo>
                  <a:pt x="569" y="667"/>
                </a:lnTo>
                <a:close/>
                <a:moveTo>
                  <a:pt x="569" y="573"/>
                </a:moveTo>
                <a:cubicBezTo>
                  <a:pt x="569" y="579"/>
                  <a:pt x="562" y="579"/>
                  <a:pt x="562" y="579"/>
                </a:cubicBezTo>
                <a:cubicBezTo>
                  <a:pt x="529" y="579"/>
                  <a:pt x="529" y="579"/>
                  <a:pt x="529" y="579"/>
                </a:cubicBezTo>
                <a:cubicBezTo>
                  <a:pt x="523" y="579"/>
                  <a:pt x="523" y="573"/>
                  <a:pt x="523" y="573"/>
                </a:cubicBezTo>
                <a:cubicBezTo>
                  <a:pt x="523" y="523"/>
                  <a:pt x="523" y="523"/>
                  <a:pt x="523" y="523"/>
                </a:cubicBezTo>
                <a:cubicBezTo>
                  <a:pt x="523" y="516"/>
                  <a:pt x="529" y="516"/>
                  <a:pt x="529" y="516"/>
                </a:cubicBezTo>
                <a:cubicBezTo>
                  <a:pt x="562" y="516"/>
                  <a:pt x="562" y="516"/>
                  <a:pt x="562" y="516"/>
                </a:cubicBezTo>
                <a:cubicBezTo>
                  <a:pt x="569" y="516"/>
                  <a:pt x="569" y="523"/>
                  <a:pt x="569" y="523"/>
                </a:cubicBezTo>
                <a:lnTo>
                  <a:pt x="569" y="573"/>
                </a:lnTo>
                <a:close/>
                <a:moveTo>
                  <a:pt x="569" y="478"/>
                </a:moveTo>
                <a:cubicBezTo>
                  <a:pt x="569" y="485"/>
                  <a:pt x="562" y="485"/>
                  <a:pt x="562" y="485"/>
                </a:cubicBezTo>
                <a:cubicBezTo>
                  <a:pt x="529" y="485"/>
                  <a:pt x="529" y="485"/>
                  <a:pt x="529" y="485"/>
                </a:cubicBezTo>
                <a:cubicBezTo>
                  <a:pt x="523" y="485"/>
                  <a:pt x="523" y="478"/>
                  <a:pt x="523" y="478"/>
                </a:cubicBezTo>
                <a:cubicBezTo>
                  <a:pt x="523" y="429"/>
                  <a:pt x="523" y="429"/>
                  <a:pt x="523" y="429"/>
                </a:cubicBezTo>
                <a:cubicBezTo>
                  <a:pt x="523" y="422"/>
                  <a:pt x="529" y="422"/>
                  <a:pt x="529" y="422"/>
                </a:cubicBezTo>
                <a:cubicBezTo>
                  <a:pt x="562" y="422"/>
                  <a:pt x="562" y="422"/>
                  <a:pt x="562" y="422"/>
                </a:cubicBezTo>
                <a:cubicBezTo>
                  <a:pt x="569" y="422"/>
                  <a:pt x="569" y="429"/>
                  <a:pt x="569" y="429"/>
                </a:cubicBezTo>
                <a:lnTo>
                  <a:pt x="569" y="478"/>
                </a:lnTo>
                <a:close/>
                <a:moveTo>
                  <a:pt x="569" y="384"/>
                </a:moveTo>
                <a:cubicBezTo>
                  <a:pt x="569" y="391"/>
                  <a:pt x="562" y="391"/>
                  <a:pt x="562" y="391"/>
                </a:cubicBezTo>
                <a:cubicBezTo>
                  <a:pt x="529" y="391"/>
                  <a:pt x="529" y="391"/>
                  <a:pt x="529" y="391"/>
                </a:cubicBezTo>
                <a:cubicBezTo>
                  <a:pt x="523" y="391"/>
                  <a:pt x="523" y="384"/>
                  <a:pt x="523" y="384"/>
                </a:cubicBezTo>
                <a:cubicBezTo>
                  <a:pt x="523" y="334"/>
                  <a:pt x="523" y="334"/>
                  <a:pt x="523" y="334"/>
                </a:cubicBezTo>
                <a:cubicBezTo>
                  <a:pt x="523" y="328"/>
                  <a:pt x="529" y="328"/>
                  <a:pt x="529" y="328"/>
                </a:cubicBezTo>
                <a:cubicBezTo>
                  <a:pt x="562" y="328"/>
                  <a:pt x="562" y="328"/>
                  <a:pt x="562" y="328"/>
                </a:cubicBezTo>
                <a:cubicBezTo>
                  <a:pt x="569" y="328"/>
                  <a:pt x="569" y="334"/>
                  <a:pt x="569" y="334"/>
                </a:cubicBezTo>
                <a:lnTo>
                  <a:pt x="569" y="384"/>
                </a:lnTo>
                <a:close/>
                <a:moveTo>
                  <a:pt x="569" y="290"/>
                </a:moveTo>
                <a:cubicBezTo>
                  <a:pt x="569" y="297"/>
                  <a:pt x="562" y="297"/>
                  <a:pt x="562" y="297"/>
                </a:cubicBezTo>
                <a:cubicBezTo>
                  <a:pt x="529" y="297"/>
                  <a:pt x="529" y="297"/>
                  <a:pt x="529" y="297"/>
                </a:cubicBezTo>
                <a:cubicBezTo>
                  <a:pt x="523" y="297"/>
                  <a:pt x="523" y="290"/>
                  <a:pt x="523" y="290"/>
                </a:cubicBezTo>
                <a:cubicBezTo>
                  <a:pt x="523" y="240"/>
                  <a:pt x="523" y="240"/>
                  <a:pt x="523" y="240"/>
                </a:cubicBezTo>
                <a:cubicBezTo>
                  <a:pt x="523" y="234"/>
                  <a:pt x="529" y="234"/>
                  <a:pt x="529" y="234"/>
                </a:cubicBezTo>
                <a:cubicBezTo>
                  <a:pt x="562" y="234"/>
                  <a:pt x="562" y="234"/>
                  <a:pt x="562" y="234"/>
                </a:cubicBezTo>
                <a:cubicBezTo>
                  <a:pt x="569" y="234"/>
                  <a:pt x="569" y="240"/>
                  <a:pt x="569" y="240"/>
                </a:cubicBezTo>
                <a:lnTo>
                  <a:pt x="569" y="290"/>
                </a:lnTo>
                <a:close/>
                <a:moveTo>
                  <a:pt x="569" y="196"/>
                </a:moveTo>
                <a:cubicBezTo>
                  <a:pt x="569" y="203"/>
                  <a:pt x="562" y="203"/>
                  <a:pt x="562" y="203"/>
                </a:cubicBezTo>
                <a:cubicBezTo>
                  <a:pt x="529" y="203"/>
                  <a:pt x="529" y="203"/>
                  <a:pt x="529" y="203"/>
                </a:cubicBezTo>
                <a:cubicBezTo>
                  <a:pt x="523" y="203"/>
                  <a:pt x="523" y="196"/>
                  <a:pt x="523" y="196"/>
                </a:cubicBezTo>
                <a:cubicBezTo>
                  <a:pt x="523" y="146"/>
                  <a:pt x="523" y="146"/>
                  <a:pt x="523" y="146"/>
                </a:cubicBezTo>
                <a:cubicBezTo>
                  <a:pt x="523" y="139"/>
                  <a:pt x="529" y="139"/>
                  <a:pt x="529" y="139"/>
                </a:cubicBezTo>
                <a:cubicBezTo>
                  <a:pt x="562" y="139"/>
                  <a:pt x="562" y="139"/>
                  <a:pt x="562" y="139"/>
                </a:cubicBezTo>
                <a:cubicBezTo>
                  <a:pt x="569" y="139"/>
                  <a:pt x="569" y="146"/>
                  <a:pt x="569" y="146"/>
                </a:cubicBezTo>
                <a:lnTo>
                  <a:pt x="569" y="196"/>
                </a:lnTo>
                <a:close/>
                <a:moveTo>
                  <a:pt x="569" y="102"/>
                </a:moveTo>
                <a:cubicBezTo>
                  <a:pt x="569" y="109"/>
                  <a:pt x="562" y="109"/>
                  <a:pt x="562" y="109"/>
                </a:cubicBezTo>
                <a:cubicBezTo>
                  <a:pt x="529" y="109"/>
                  <a:pt x="529" y="109"/>
                  <a:pt x="529" y="109"/>
                </a:cubicBezTo>
                <a:cubicBezTo>
                  <a:pt x="523" y="109"/>
                  <a:pt x="523" y="102"/>
                  <a:pt x="523" y="102"/>
                </a:cubicBezTo>
                <a:cubicBezTo>
                  <a:pt x="523" y="52"/>
                  <a:pt x="523" y="52"/>
                  <a:pt x="523" y="52"/>
                </a:cubicBezTo>
                <a:cubicBezTo>
                  <a:pt x="523" y="45"/>
                  <a:pt x="529" y="45"/>
                  <a:pt x="529" y="45"/>
                </a:cubicBezTo>
                <a:cubicBezTo>
                  <a:pt x="562" y="45"/>
                  <a:pt x="562" y="45"/>
                  <a:pt x="562" y="45"/>
                </a:cubicBezTo>
                <a:cubicBezTo>
                  <a:pt x="569" y="45"/>
                  <a:pt x="569" y="52"/>
                  <a:pt x="569" y="52"/>
                </a:cubicBezTo>
                <a:lnTo>
                  <a:pt x="569" y="102"/>
                </a:lnTo>
                <a:close/>
                <a:moveTo>
                  <a:pt x="641" y="879"/>
                </a:moveTo>
                <a:cubicBezTo>
                  <a:pt x="641" y="882"/>
                  <a:pt x="638" y="882"/>
                  <a:pt x="638" y="882"/>
                </a:cubicBezTo>
                <a:cubicBezTo>
                  <a:pt x="621" y="882"/>
                  <a:pt x="621" y="882"/>
                  <a:pt x="621" y="882"/>
                </a:cubicBezTo>
                <a:cubicBezTo>
                  <a:pt x="617" y="882"/>
                  <a:pt x="617" y="879"/>
                  <a:pt x="617" y="879"/>
                </a:cubicBezTo>
                <a:cubicBezTo>
                  <a:pt x="617" y="853"/>
                  <a:pt x="617" y="853"/>
                  <a:pt x="617" y="853"/>
                </a:cubicBezTo>
                <a:cubicBezTo>
                  <a:pt x="617" y="850"/>
                  <a:pt x="621" y="850"/>
                  <a:pt x="621" y="850"/>
                </a:cubicBezTo>
                <a:cubicBezTo>
                  <a:pt x="638" y="850"/>
                  <a:pt x="638" y="850"/>
                  <a:pt x="638" y="850"/>
                </a:cubicBezTo>
                <a:cubicBezTo>
                  <a:pt x="641" y="850"/>
                  <a:pt x="641" y="853"/>
                  <a:pt x="641" y="853"/>
                </a:cubicBezTo>
                <a:lnTo>
                  <a:pt x="641" y="879"/>
                </a:lnTo>
                <a:close/>
                <a:moveTo>
                  <a:pt x="641" y="832"/>
                </a:moveTo>
                <a:cubicBezTo>
                  <a:pt x="641" y="836"/>
                  <a:pt x="638" y="836"/>
                  <a:pt x="638" y="836"/>
                </a:cubicBezTo>
                <a:cubicBezTo>
                  <a:pt x="621" y="836"/>
                  <a:pt x="621" y="836"/>
                  <a:pt x="621" y="836"/>
                </a:cubicBezTo>
                <a:cubicBezTo>
                  <a:pt x="617" y="836"/>
                  <a:pt x="617" y="832"/>
                  <a:pt x="617" y="832"/>
                </a:cubicBezTo>
                <a:cubicBezTo>
                  <a:pt x="617" y="807"/>
                  <a:pt x="617" y="807"/>
                  <a:pt x="617" y="807"/>
                </a:cubicBezTo>
                <a:cubicBezTo>
                  <a:pt x="617" y="803"/>
                  <a:pt x="621" y="803"/>
                  <a:pt x="621" y="803"/>
                </a:cubicBezTo>
                <a:cubicBezTo>
                  <a:pt x="638" y="803"/>
                  <a:pt x="638" y="803"/>
                  <a:pt x="638" y="803"/>
                </a:cubicBezTo>
                <a:cubicBezTo>
                  <a:pt x="641" y="803"/>
                  <a:pt x="641" y="807"/>
                  <a:pt x="641" y="807"/>
                </a:cubicBezTo>
                <a:lnTo>
                  <a:pt x="641" y="832"/>
                </a:lnTo>
                <a:close/>
                <a:moveTo>
                  <a:pt x="641" y="784"/>
                </a:moveTo>
                <a:cubicBezTo>
                  <a:pt x="641" y="787"/>
                  <a:pt x="638" y="787"/>
                  <a:pt x="638" y="787"/>
                </a:cubicBezTo>
                <a:cubicBezTo>
                  <a:pt x="621" y="787"/>
                  <a:pt x="621" y="787"/>
                  <a:pt x="621" y="787"/>
                </a:cubicBezTo>
                <a:cubicBezTo>
                  <a:pt x="617" y="787"/>
                  <a:pt x="617" y="784"/>
                  <a:pt x="617" y="784"/>
                </a:cubicBezTo>
                <a:cubicBezTo>
                  <a:pt x="617" y="758"/>
                  <a:pt x="617" y="758"/>
                  <a:pt x="617" y="758"/>
                </a:cubicBezTo>
                <a:cubicBezTo>
                  <a:pt x="617" y="755"/>
                  <a:pt x="621" y="755"/>
                  <a:pt x="621" y="755"/>
                </a:cubicBezTo>
                <a:cubicBezTo>
                  <a:pt x="638" y="755"/>
                  <a:pt x="638" y="755"/>
                  <a:pt x="638" y="755"/>
                </a:cubicBezTo>
                <a:cubicBezTo>
                  <a:pt x="641" y="755"/>
                  <a:pt x="641" y="758"/>
                  <a:pt x="641" y="758"/>
                </a:cubicBezTo>
                <a:lnTo>
                  <a:pt x="641" y="784"/>
                </a:lnTo>
                <a:close/>
                <a:moveTo>
                  <a:pt x="641" y="735"/>
                </a:moveTo>
                <a:cubicBezTo>
                  <a:pt x="641" y="739"/>
                  <a:pt x="638" y="739"/>
                  <a:pt x="638" y="739"/>
                </a:cubicBezTo>
                <a:cubicBezTo>
                  <a:pt x="621" y="739"/>
                  <a:pt x="621" y="739"/>
                  <a:pt x="621" y="739"/>
                </a:cubicBezTo>
                <a:cubicBezTo>
                  <a:pt x="617" y="739"/>
                  <a:pt x="617" y="735"/>
                  <a:pt x="617" y="735"/>
                </a:cubicBezTo>
                <a:cubicBezTo>
                  <a:pt x="617" y="710"/>
                  <a:pt x="617" y="710"/>
                  <a:pt x="617" y="710"/>
                </a:cubicBezTo>
                <a:cubicBezTo>
                  <a:pt x="617" y="706"/>
                  <a:pt x="621" y="706"/>
                  <a:pt x="621" y="706"/>
                </a:cubicBezTo>
                <a:cubicBezTo>
                  <a:pt x="638" y="706"/>
                  <a:pt x="638" y="706"/>
                  <a:pt x="638" y="706"/>
                </a:cubicBezTo>
                <a:cubicBezTo>
                  <a:pt x="641" y="706"/>
                  <a:pt x="641" y="710"/>
                  <a:pt x="641" y="710"/>
                </a:cubicBezTo>
                <a:lnTo>
                  <a:pt x="641" y="735"/>
                </a:lnTo>
                <a:close/>
                <a:moveTo>
                  <a:pt x="641" y="687"/>
                </a:moveTo>
                <a:cubicBezTo>
                  <a:pt x="641" y="691"/>
                  <a:pt x="638" y="691"/>
                  <a:pt x="638" y="691"/>
                </a:cubicBezTo>
                <a:cubicBezTo>
                  <a:pt x="621" y="691"/>
                  <a:pt x="621" y="691"/>
                  <a:pt x="621" y="691"/>
                </a:cubicBezTo>
                <a:cubicBezTo>
                  <a:pt x="617" y="691"/>
                  <a:pt x="617" y="687"/>
                  <a:pt x="617" y="687"/>
                </a:cubicBezTo>
                <a:cubicBezTo>
                  <a:pt x="617" y="661"/>
                  <a:pt x="617" y="661"/>
                  <a:pt x="617" y="661"/>
                </a:cubicBezTo>
                <a:cubicBezTo>
                  <a:pt x="617" y="658"/>
                  <a:pt x="621" y="658"/>
                  <a:pt x="621" y="658"/>
                </a:cubicBezTo>
                <a:cubicBezTo>
                  <a:pt x="638" y="658"/>
                  <a:pt x="638" y="658"/>
                  <a:pt x="638" y="658"/>
                </a:cubicBezTo>
                <a:cubicBezTo>
                  <a:pt x="641" y="658"/>
                  <a:pt x="641" y="661"/>
                  <a:pt x="641" y="661"/>
                </a:cubicBezTo>
                <a:lnTo>
                  <a:pt x="641" y="687"/>
                </a:lnTo>
                <a:close/>
                <a:moveTo>
                  <a:pt x="641" y="639"/>
                </a:moveTo>
                <a:cubicBezTo>
                  <a:pt x="641" y="642"/>
                  <a:pt x="638" y="642"/>
                  <a:pt x="638" y="642"/>
                </a:cubicBezTo>
                <a:cubicBezTo>
                  <a:pt x="621" y="642"/>
                  <a:pt x="621" y="642"/>
                  <a:pt x="621" y="642"/>
                </a:cubicBezTo>
                <a:cubicBezTo>
                  <a:pt x="617" y="642"/>
                  <a:pt x="617" y="639"/>
                  <a:pt x="617" y="639"/>
                </a:cubicBezTo>
                <a:cubicBezTo>
                  <a:pt x="617" y="613"/>
                  <a:pt x="617" y="613"/>
                  <a:pt x="617" y="613"/>
                </a:cubicBezTo>
                <a:cubicBezTo>
                  <a:pt x="617" y="610"/>
                  <a:pt x="621" y="610"/>
                  <a:pt x="621" y="610"/>
                </a:cubicBezTo>
                <a:cubicBezTo>
                  <a:pt x="638" y="610"/>
                  <a:pt x="638" y="610"/>
                  <a:pt x="638" y="610"/>
                </a:cubicBezTo>
                <a:cubicBezTo>
                  <a:pt x="641" y="610"/>
                  <a:pt x="641" y="613"/>
                  <a:pt x="641" y="613"/>
                </a:cubicBezTo>
                <a:lnTo>
                  <a:pt x="641" y="639"/>
                </a:lnTo>
                <a:close/>
                <a:moveTo>
                  <a:pt x="641" y="590"/>
                </a:moveTo>
                <a:cubicBezTo>
                  <a:pt x="641" y="594"/>
                  <a:pt x="638" y="594"/>
                  <a:pt x="638" y="594"/>
                </a:cubicBezTo>
                <a:cubicBezTo>
                  <a:pt x="621" y="594"/>
                  <a:pt x="621" y="594"/>
                  <a:pt x="621" y="594"/>
                </a:cubicBezTo>
                <a:cubicBezTo>
                  <a:pt x="617" y="594"/>
                  <a:pt x="617" y="590"/>
                  <a:pt x="617" y="590"/>
                </a:cubicBezTo>
                <a:cubicBezTo>
                  <a:pt x="617" y="565"/>
                  <a:pt x="617" y="565"/>
                  <a:pt x="617" y="565"/>
                </a:cubicBezTo>
                <a:cubicBezTo>
                  <a:pt x="617" y="561"/>
                  <a:pt x="621" y="561"/>
                  <a:pt x="621" y="561"/>
                </a:cubicBezTo>
                <a:cubicBezTo>
                  <a:pt x="638" y="561"/>
                  <a:pt x="638" y="561"/>
                  <a:pt x="638" y="561"/>
                </a:cubicBezTo>
                <a:cubicBezTo>
                  <a:pt x="641" y="561"/>
                  <a:pt x="641" y="565"/>
                  <a:pt x="641" y="565"/>
                </a:cubicBezTo>
                <a:lnTo>
                  <a:pt x="641" y="590"/>
                </a:lnTo>
                <a:close/>
                <a:moveTo>
                  <a:pt x="641" y="542"/>
                </a:moveTo>
                <a:cubicBezTo>
                  <a:pt x="641" y="545"/>
                  <a:pt x="638" y="545"/>
                  <a:pt x="638" y="545"/>
                </a:cubicBezTo>
                <a:cubicBezTo>
                  <a:pt x="621" y="545"/>
                  <a:pt x="621" y="545"/>
                  <a:pt x="621" y="545"/>
                </a:cubicBezTo>
                <a:cubicBezTo>
                  <a:pt x="617" y="545"/>
                  <a:pt x="617" y="542"/>
                  <a:pt x="617" y="542"/>
                </a:cubicBezTo>
                <a:cubicBezTo>
                  <a:pt x="617" y="516"/>
                  <a:pt x="617" y="516"/>
                  <a:pt x="617" y="516"/>
                </a:cubicBezTo>
                <a:cubicBezTo>
                  <a:pt x="617" y="513"/>
                  <a:pt x="621" y="513"/>
                  <a:pt x="621" y="513"/>
                </a:cubicBezTo>
                <a:cubicBezTo>
                  <a:pt x="638" y="513"/>
                  <a:pt x="638" y="513"/>
                  <a:pt x="638" y="513"/>
                </a:cubicBezTo>
                <a:cubicBezTo>
                  <a:pt x="641" y="513"/>
                  <a:pt x="641" y="516"/>
                  <a:pt x="641" y="516"/>
                </a:cubicBezTo>
                <a:lnTo>
                  <a:pt x="641" y="542"/>
                </a:lnTo>
                <a:close/>
                <a:moveTo>
                  <a:pt x="641" y="494"/>
                </a:moveTo>
                <a:cubicBezTo>
                  <a:pt x="641" y="497"/>
                  <a:pt x="638" y="497"/>
                  <a:pt x="638" y="497"/>
                </a:cubicBezTo>
                <a:cubicBezTo>
                  <a:pt x="621" y="497"/>
                  <a:pt x="621" y="497"/>
                  <a:pt x="621" y="497"/>
                </a:cubicBezTo>
                <a:cubicBezTo>
                  <a:pt x="617" y="497"/>
                  <a:pt x="617" y="494"/>
                  <a:pt x="617" y="494"/>
                </a:cubicBezTo>
                <a:cubicBezTo>
                  <a:pt x="617" y="468"/>
                  <a:pt x="617" y="468"/>
                  <a:pt x="617" y="468"/>
                </a:cubicBezTo>
                <a:cubicBezTo>
                  <a:pt x="617" y="465"/>
                  <a:pt x="621" y="465"/>
                  <a:pt x="621" y="465"/>
                </a:cubicBezTo>
                <a:cubicBezTo>
                  <a:pt x="638" y="465"/>
                  <a:pt x="638" y="465"/>
                  <a:pt x="638" y="465"/>
                </a:cubicBezTo>
                <a:cubicBezTo>
                  <a:pt x="641" y="465"/>
                  <a:pt x="641" y="468"/>
                  <a:pt x="641" y="468"/>
                </a:cubicBezTo>
                <a:lnTo>
                  <a:pt x="641" y="494"/>
                </a:lnTo>
                <a:close/>
                <a:moveTo>
                  <a:pt x="677" y="879"/>
                </a:moveTo>
                <a:cubicBezTo>
                  <a:pt x="677" y="882"/>
                  <a:pt x="674" y="882"/>
                  <a:pt x="674" y="882"/>
                </a:cubicBezTo>
                <a:cubicBezTo>
                  <a:pt x="657" y="882"/>
                  <a:pt x="657" y="882"/>
                  <a:pt x="657" y="882"/>
                </a:cubicBezTo>
                <a:cubicBezTo>
                  <a:pt x="653" y="882"/>
                  <a:pt x="653" y="879"/>
                  <a:pt x="653" y="879"/>
                </a:cubicBezTo>
                <a:cubicBezTo>
                  <a:pt x="653" y="853"/>
                  <a:pt x="653" y="853"/>
                  <a:pt x="653" y="853"/>
                </a:cubicBezTo>
                <a:cubicBezTo>
                  <a:pt x="653" y="850"/>
                  <a:pt x="657" y="850"/>
                  <a:pt x="657" y="850"/>
                </a:cubicBezTo>
                <a:cubicBezTo>
                  <a:pt x="674" y="850"/>
                  <a:pt x="674" y="850"/>
                  <a:pt x="674" y="850"/>
                </a:cubicBezTo>
                <a:cubicBezTo>
                  <a:pt x="677" y="850"/>
                  <a:pt x="677" y="853"/>
                  <a:pt x="677" y="853"/>
                </a:cubicBezTo>
                <a:lnTo>
                  <a:pt x="677" y="879"/>
                </a:lnTo>
                <a:close/>
                <a:moveTo>
                  <a:pt x="677" y="832"/>
                </a:moveTo>
                <a:cubicBezTo>
                  <a:pt x="677" y="836"/>
                  <a:pt x="674" y="836"/>
                  <a:pt x="674" y="836"/>
                </a:cubicBezTo>
                <a:cubicBezTo>
                  <a:pt x="657" y="836"/>
                  <a:pt x="657" y="836"/>
                  <a:pt x="657" y="836"/>
                </a:cubicBezTo>
                <a:cubicBezTo>
                  <a:pt x="653" y="836"/>
                  <a:pt x="653" y="832"/>
                  <a:pt x="653" y="832"/>
                </a:cubicBezTo>
                <a:cubicBezTo>
                  <a:pt x="653" y="807"/>
                  <a:pt x="653" y="807"/>
                  <a:pt x="653" y="807"/>
                </a:cubicBezTo>
                <a:cubicBezTo>
                  <a:pt x="653" y="803"/>
                  <a:pt x="657" y="803"/>
                  <a:pt x="657" y="803"/>
                </a:cubicBezTo>
                <a:cubicBezTo>
                  <a:pt x="674" y="803"/>
                  <a:pt x="674" y="803"/>
                  <a:pt x="674" y="803"/>
                </a:cubicBezTo>
                <a:cubicBezTo>
                  <a:pt x="677" y="803"/>
                  <a:pt x="677" y="807"/>
                  <a:pt x="677" y="807"/>
                </a:cubicBezTo>
                <a:lnTo>
                  <a:pt x="677" y="832"/>
                </a:lnTo>
                <a:close/>
                <a:moveTo>
                  <a:pt x="677" y="784"/>
                </a:moveTo>
                <a:cubicBezTo>
                  <a:pt x="677" y="787"/>
                  <a:pt x="674" y="787"/>
                  <a:pt x="674" y="787"/>
                </a:cubicBezTo>
                <a:cubicBezTo>
                  <a:pt x="657" y="787"/>
                  <a:pt x="657" y="787"/>
                  <a:pt x="657" y="787"/>
                </a:cubicBezTo>
                <a:cubicBezTo>
                  <a:pt x="653" y="787"/>
                  <a:pt x="653" y="784"/>
                  <a:pt x="653" y="784"/>
                </a:cubicBezTo>
                <a:cubicBezTo>
                  <a:pt x="653" y="758"/>
                  <a:pt x="653" y="758"/>
                  <a:pt x="653" y="758"/>
                </a:cubicBezTo>
                <a:cubicBezTo>
                  <a:pt x="653" y="755"/>
                  <a:pt x="657" y="755"/>
                  <a:pt x="657" y="755"/>
                </a:cubicBezTo>
                <a:cubicBezTo>
                  <a:pt x="674" y="755"/>
                  <a:pt x="674" y="755"/>
                  <a:pt x="674" y="755"/>
                </a:cubicBezTo>
                <a:cubicBezTo>
                  <a:pt x="677" y="755"/>
                  <a:pt x="677" y="758"/>
                  <a:pt x="677" y="758"/>
                </a:cubicBezTo>
                <a:lnTo>
                  <a:pt x="677" y="784"/>
                </a:lnTo>
                <a:close/>
                <a:moveTo>
                  <a:pt x="677" y="735"/>
                </a:moveTo>
                <a:cubicBezTo>
                  <a:pt x="677" y="739"/>
                  <a:pt x="674" y="739"/>
                  <a:pt x="674" y="739"/>
                </a:cubicBezTo>
                <a:cubicBezTo>
                  <a:pt x="657" y="739"/>
                  <a:pt x="657" y="739"/>
                  <a:pt x="657" y="739"/>
                </a:cubicBezTo>
                <a:cubicBezTo>
                  <a:pt x="653" y="739"/>
                  <a:pt x="653" y="735"/>
                  <a:pt x="653" y="735"/>
                </a:cubicBezTo>
                <a:cubicBezTo>
                  <a:pt x="653" y="710"/>
                  <a:pt x="653" y="710"/>
                  <a:pt x="653" y="710"/>
                </a:cubicBezTo>
                <a:cubicBezTo>
                  <a:pt x="653" y="706"/>
                  <a:pt x="657" y="706"/>
                  <a:pt x="657" y="706"/>
                </a:cubicBezTo>
                <a:cubicBezTo>
                  <a:pt x="674" y="706"/>
                  <a:pt x="674" y="706"/>
                  <a:pt x="674" y="706"/>
                </a:cubicBezTo>
                <a:cubicBezTo>
                  <a:pt x="677" y="706"/>
                  <a:pt x="677" y="710"/>
                  <a:pt x="677" y="710"/>
                </a:cubicBezTo>
                <a:lnTo>
                  <a:pt x="677" y="735"/>
                </a:lnTo>
                <a:close/>
                <a:moveTo>
                  <a:pt x="677" y="687"/>
                </a:moveTo>
                <a:cubicBezTo>
                  <a:pt x="677" y="691"/>
                  <a:pt x="674" y="691"/>
                  <a:pt x="674" y="691"/>
                </a:cubicBezTo>
                <a:cubicBezTo>
                  <a:pt x="657" y="691"/>
                  <a:pt x="657" y="691"/>
                  <a:pt x="657" y="691"/>
                </a:cubicBezTo>
                <a:cubicBezTo>
                  <a:pt x="653" y="691"/>
                  <a:pt x="653" y="687"/>
                  <a:pt x="653" y="687"/>
                </a:cubicBezTo>
                <a:cubicBezTo>
                  <a:pt x="653" y="661"/>
                  <a:pt x="653" y="661"/>
                  <a:pt x="653" y="661"/>
                </a:cubicBezTo>
                <a:cubicBezTo>
                  <a:pt x="653" y="658"/>
                  <a:pt x="657" y="658"/>
                  <a:pt x="657" y="658"/>
                </a:cubicBezTo>
                <a:cubicBezTo>
                  <a:pt x="674" y="658"/>
                  <a:pt x="674" y="658"/>
                  <a:pt x="674" y="658"/>
                </a:cubicBezTo>
                <a:cubicBezTo>
                  <a:pt x="677" y="658"/>
                  <a:pt x="677" y="661"/>
                  <a:pt x="677" y="661"/>
                </a:cubicBezTo>
                <a:lnTo>
                  <a:pt x="677" y="687"/>
                </a:lnTo>
                <a:close/>
                <a:moveTo>
                  <a:pt x="677" y="639"/>
                </a:moveTo>
                <a:cubicBezTo>
                  <a:pt x="677" y="642"/>
                  <a:pt x="674" y="642"/>
                  <a:pt x="674" y="642"/>
                </a:cubicBezTo>
                <a:cubicBezTo>
                  <a:pt x="657" y="642"/>
                  <a:pt x="657" y="642"/>
                  <a:pt x="657" y="642"/>
                </a:cubicBezTo>
                <a:cubicBezTo>
                  <a:pt x="653" y="642"/>
                  <a:pt x="653" y="639"/>
                  <a:pt x="653" y="639"/>
                </a:cubicBezTo>
                <a:cubicBezTo>
                  <a:pt x="653" y="613"/>
                  <a:pt x="653" y="613"/>
                  <a:pt x="653" y="613"/>
                </a:cubicBezTo>
                <a:cubicBezTo>
                  <a:pt x="653" y="610"/>
                  <a:pt x="657" y="610"/>
                  <a:pt x="657" y="610"/>
                </a:cubicBezTo>
                <a:cubicBezTo>
                  <a:pt x="674" y="610"/>
                  <a:pt x="674" y="610"/>
                  <a:pt x="674" y="610"/>
                </a:cubicBezTo>
                <a:cubicBezTo>
                  <a:pt x="677" y="610"/>
                  <a:pt x="677" y="613"/>
                  <a:pt x="677" y="613"/>
                </a:cubicBezTo>
                <a:lnTo>
                  <a:pt x="677" y="639"/>
                </a:lnTo>
                <a:close/>
                <a:moveTo>
                  <a:pt x="677" y="590"/>
                </a:moveTo>
                <a:cubicBezTo>
                  <a:pt x="677" y="594"/>
                  <a:pt x="674" y="594"/>
                  <a:pt x="674" y="594"/>
                </a:cubicBezTo>
                <a:cubicBezTo>
                  <a:pt x="657" y="594"/>
                  <a:pt x="657" y="594"/>
                  <a:pt x="657" y="594"/>
                </a:cubicBezTo>
                <a:cubicBezTo>
                  <a:pt x="653" y="594"/>
                  <a:pt x="653" y="590"/>
                  <a:pt x="653" y="590"/>
                </a:cubicBezTo>
                <a:cubicBezTo>
                  <a:pt x="653" y="565"/>
                  <a:pt x="653" y="565"/>
                  <a:pt x="653" y="565"/>
                </a:cubicBezTo>
                <a:cubicBezTo>
                  <a:pt x="653" y="561"/>
                  <a:pt x="657" y="561"/>
                  <a:pt x="657" y="561"/>
                </a:cubicBezTo>
                <a:cubicBezTo>
                  <a:pt x="674" y="561"/>
                  <a:pt x="674" y="561"/>
                  <a:pt x="674" y="561"/>
                </a:cubicBezTo>
                <a:cubicBezTo>
                  <a:pt x="677" y="561"/>
                  <a:pt x="677" y="565"/>
                  <a:pt x="677" y="565"/>
                </a:cubicBezTo>
                <a:lnTo>
                  <a:pt x="677" y="590"/>
                </a:lnTo>
                <a:close/>
                <a:moveTo>
                  <a:pt x="677" y="542"/>
                </a:moveTo>
                <a:cubicBezTo>
                  <a:pt x="677" y="545"/>
                  <a:pt x="674" y="545"/>
                  <a:pt x="674" y="545"/>
                </a:cubicBezTo>
                <a:cubicBezTo>
                  <a:pt x="657" y="545"/>
                  <a:pt x="657" y="545"/>
                  <a:pt x="657" y="545"/>
                </a:cubicBezTo>
                <a:cubicBezTo>
                  <a:pt x="653" y="545"/>
                  <a:pt x="653" y="542"/>
                  <a:pt x="653" y="542"/>
                </a:cubicBezTo>
                <a:cubicBezTo>
                  <a:pt x="653" y="516"/>
                  <a:pt x="653" y="516"/>
                  <a:pt x="653" y="516"/>
                </a:cubicBezTo>
                <a:cubicBezTo>
                  <a:pt x="653" y="513"/>
                  <a:pt x="657" y="513"/>
                  <a:pt x="657" y="513"/>
                </a:cubicBezTo>
                <a:cubicBezTo>
                  <a:pt x="674" y="513"/>
                  <a:pt x="674" y="513"/>
                  <a:pt x="674" y="513"/>
                </a:cubicBezTo>
                <a:cubicBezTo>
                  <a:pt x="677" y="513"/>
                  <a:pt x="677" y="516"/>
                  <a:pt x="677" y="516"/>
                </a:cubicBezTo>
                <a:lnTo>
                  <a:pt x="677" y="542"/>
                </a:lnTo>
                <a:close/>
                <a:moveTo>
                  <a:pt x="677" y="494"/>
                </a:moveTo>
                <a:cubicBezTo>
                  <a:pt x="677" y="497"/>
                  <a:pt x="674" y="497"/>
                  <a:pt x="674" y="497"/>
                </a:cubicBezTo>
                <a:cubicBezTo>
                  <a:pt x="657" y="497"/>
                  <a:pt x="657" y="497"/>
                  <a:pt x="657" y="497"/>
                </a:cubicBezTo>
                <a:cubicBezTo>
                  <a:pt x="653" y="497"/>
                  <a:pt x="653" y="494"/>
                  <a:pt x="653" y="494"/>
                </a:cubicBezTo>
                <a:cubicBezTo>
                  <a:pt x="653" y="468"/>
                  <a:pt x="653" y="468"/>
                  <a:pt x="653" y="468"/>
                </a:cubicBezTo>
                <a:cubicBezTo>
                  <a:pt x="653" y="465"/>
                  <a:pt x="657" y="465"/>
                  <a:pt x="657" y="465"/>
                </a:cubicBezTo>
                <a:cubicBezTo>
                  <a:pt x="674" y="465"/>
                  <a:pt x="674" y="465"/>
                  <a:pt x="674" y="465"/>
                </a:cubicBezTo>
                <a:cubicBezTo>
                  <a:pt x="677" y="465"/>
                  <a:pt x="677" y="468"/>
                  <a:pt x="677" y="468"/>
                </a:cubicBezTo>
                <a:lnTo>
                  <a:pt x="677" y="494"/>
                </a:lnTo>
                <a:close/>
                <a:moveTo>
                  <a:pt x="713" y="907"/>
                </a:moveTo>
                <a:cubicBezTo>
                  <a:pt x="689" y="907"/>
                  <a:pt x="689" y="907"/>
                  <a:pt x="689" y="907"/>
                </a:cubicBezTo>
                <a:cubicBezTo>
                  <a:pt x="689" y="853"/>
                  <a:pt x="689" y="853"/>
                  <a:pt x="689" y="853"/>
                </a:cubicBezTo>
                <a:cubicBezTo>
                  <a:pt x="689" y="850"/>
                  <a:pt x="693" y="850"/>
                  <a:pt x="693" y="850"/>
                </a:cubicBezTo>
                <a:cubicBezTo>
                  <a:pt x="710" y="850"/>
                  <a:pt x="710" y="850"/>
                  <a:pt x="710" y="850"/>
                </a:cubicBezTo>
                <a:cubicBezTo>
                  <a:pt x="713" y="850"/>
                  <a:pt x="713" y="853"/>
                  <a:pt x="713" y="853"/>
                </a:cubicBezTo>
                <a:lnTo>
                  <a:pt x="713" y="907"/>
                </a:lnTo>
                <a:close/>
                <a:moveTo>
                  <a:pt x="713" y="832"/>
                </a:moveTo>
                <a:cubicBezTo>
                  <a:pt x="713" y="836"/>
                  <a:pt x="710" y="836"/>
                  <a:pt x="710" y="836"/>
                </a:cubicBezTo>
                <a:cubicBezTo>
                  <a:pt x="693" y="836"/>
                  <a:pt x="693" y="836"/>
                  <a:pt x="693" y="836"/>
                </a:cubicBezTo>
                <a:cubicBezTo>
                  <a:pt x="689" y="836"/>
                  <a:pt x="689" y="832"/>
                  <a:pt x="689" y="832"/>
                </a:cubicBezTo>
                <a:cubicBezTo>
                  <a:pt x="689" y="807"/>
                  <a:pt x="689" y="807"/>
                  <a:pt x="689" y="807"/>
                </a:cubicBezTo>
                <a:cubicBezTo>
                  <a:pt x="689" y="803"/>
                  <a:pt x="693" y="803"/>
                  <a:pt x="693" y="803"/>
                </a:cubicBezTo>
                <a:cubicBezTo>
                  <a:pt x="710" y="803"/>
                  <a:pt x="710" y="803"/>
                  <a:pt x="710" y="803"/>
                </a:cubicBezTo>
                <a:cubicBezTo>
                  <a:pt x="713" y="803"/>
                  <a:pt x="713" y="807"/>
                  <a:pt x="713" y="807"/>
                </a:cubicBezTo>
                <a:lnTo>
                  <a:pt x="713" y="832"/>
                </a:lnTo>
                <a:close/>
                <a:moveTo>
                  <a:pt x="713" y="784"/>
                </a:moveTo>
                <a:cubicBezTo>
                  <a:pt x="713" y="787"/>
                  <a:pt x="710" y="787"/>
                  <a:pt x="710" y="787"/>
                </a:cubicBezTo>
                <a:cubicBezTo>
                  <a:pt x="693" y="787"/>
                  <a:pt x="693" y="787"/>
                  <a:pt x="693" y="787"/>
                </a:cubicBezTo>
                <a:cubicBezTo>
                  <a:pt x="689" y="787"/>
                  <a:pt x="689" y="784"/>
                  <a:pt x="689" y="784"/>
                </a:cubicBezTo>
                <a:cubicBezTo>
                  <a:pt x="689" y="758"/>
                  <a:pt x="689" y="758"/>
                  <a:pt x="689" y="758"/>
                </a:cubicBezTo>
                <a:cubicBezTo>
                  <a:pt x="689" y="755"/>
                  <a:pt x="693" y="755"/>
                  <a:pt x="693" y="755"/>
                </a:cubicBezTo>
                <a:cubicBezTo>
                  <a:pt x="710" y="755"/>
                  <a:pt x="710" y="755"/>
                  <a:pt x="710" y="755"/>
                </a:cubicBezTo>
                <a:cubicBezTo>
                  <a:pt x="713" y="755"/>
                  <a:pt x="713" y="758"/>
                  <a:pt x="713" y="758"/>
                </a:cubicBezTo>
                <a:lnTo>
                  <a:pt x="713" y="784"/>
                </a:lnTo>
                <a:close/>
                <a:moveTo>
                  <a:pt x="713" y="735"/>
                </a:moveTo>
                <a:cubicBezTo>
                  <a:pt x="713" y="739"/>
                  <a:pt x="710" y="739"/>
                  <a:pt x="710" y="739"/>
                </a:cubicBezTo>
                <a:cubicBezTo>
                  <a:pt x="693" y="739"/>
                  <a:pt x="693" y="739"/>
                  <a:pt x="693" y="739"/>
                </a:cubicBezTo>
                <a:cubicBezTo>
                  <a:pt x="689" y="739"/>
                  <a:pt x="689" y="735"/>
                  <a:pt x="689" y="735"/>
                </a:cubicBezTo>
                <a:cubicBezTo>
                  <a:pt x="689" y="710"/>
                  <a:pt x="689" y="710"/>
                  <a:pt x="689" y="710"/>
                </a:cubicBezTo>
                <a:cubicBezTo>
                  <a:pt x="689" y="706"/>
                  <a:pt x="693" y="706"/>
                  <a:pt x="693" y="706"/>
                </a:cubicBezTo>
                <a:cubicBezTo>
                  <a:pt x="710" y="706"/>
                  <a:pt x="710" y="706"/>
                  <a:pt x="710" y="706"/>
                </a:cubicBezTo>
                <a:cubicBezTo>
                  <a:pt x="713" y="706"/>
                  <a:pt x="713" y="710"/>
                  <a:pt x="713" y="710"/>
                </a:cubicBezTo>
                <a:lnTo>
                  <a:pt x="713" y="735"/>
                </a:lnTo>
                <a:close/>
                <a:moveTo>
                  <a:pt x="713" y="687"/>
                </a:moveTo>
                <a:cubicBezTo>
                  <a:pt x="713" y="691"/>
                  <a:pt x="710" y="691"/>
                  <a:pt x="710" y="691"/>
                </a:cubicBezTo>
                <a:cubicBezTo>
                  <a:pt x="693" y="691"/>
                  <a:pt x="693" y="691"/>
                  <a:pt x="693" y="691"/>
                </a:cubicBezTo>
                <a:cubicBezTo>
                  <a:pt x="689" y="691"/>
                  <a:pt x="689" y="687"/>
                  <a:pt x="689" y="687"/>
                </a:cubicBezTo>
                <a:cubicBezTo>
                  <a:pt x="689" y="661"/>
                  <a:pt x="689" y="661"/>
                  <a:pt x="689" y="661"/>
                </a:cubicBezTo>
                <a:cubicBezTo>
                  <a:pt x="689" y="658"/>
                  <a:pt x="693" y="658"/>
                  <a:pt x="693" y="658"/>
                </a:cubicBezTo>
                <a:cubicBezTo>
                  <a:pt x="710" y="658"/>
                  <a:pt x="710" y="658"/>
                  <a:pt x="710" y="658"/>
                </a:cubicBezTo>
                <a:cubicBezTo>
                  <a:pt x="713" y="658"/>
                  <a:pt x="713" y="661"/>
                  <a:pt x="713" y="661"/>
                </a:cubicBezTo>
                <a:lnTo>
                  <a:pt x="713" y="687"/>
                </a:lnTo>
                <a:close/>
                <a:moveTo>
                  <a:pt x="713" y="639"/>
                </a:moveTo>
                <a:cubicBezTo>
                  <a:pt x="713" y="642"/>
                  <a:pt x="710" y="642"/>
                  <a:pt x="710" y="642"/>
                </a:cubicBezTo>
                <a:cubicBezTo>
                  <a:pt x="693" y="642"/>
                  <a:pt x="693" y="642"/>
                  <a:pt x="693" y="642"/>
                </a:cubicBezTo>
                <a:cubicBezTo>
                  <a:pt x="689" y="642"/>
                  <a:pt x="689" y="639"/>
                  <a:pt x="689" y="639"/>
                </a:cubicBezTo>
                <a:cubicBezTo>
                  <a:pt x="689" y="613"/>
                  <a:pt x="689" y="613"/>
                  <a:pt x="689" y="613"/>
                </a:cubicBezTo>
                <a:cubicBezTo>
                  <a:pt x="689" y="610"/>
                  <a:pt x="693" y="610"/>
                  <a:pt x="693" y="610"/>
                </a:cubicBezTo>
                <a:cubicBezTo>
                  <a:pt x="710" y="610"/>
                  <a:pt x="710" y="610"/>
                  <a:pt x="710" y="610"/>
                </a:cubicBezTo>
                <a:cubicBezTo>
                  <a:pt x="713" y="610"/>
                  <a:pt x="713" y="613"/>
                  <a:pt x="713" y="613"/>
                </a:cubicBezTo>
                <a:lnTo>
                  <a:pt x="713" y="639"/>
                </a:lnTo>
                <a:close/>
                <a:moveTo>
                  <a:pt x="713" y="590"/>
                </a:moveTo>
                <a:cubicBezTo>
                  <a:pt x="713" y="594"/>
                  <a:pt x="710" y="594"/>
                  <a:pt x="710" y="594"/>
                </a:cubicBezTo>
                <a:cubicBezTo>
                  <a:pt x="693" y="594"/>
                  <a:pt x="693" y="594"/>
                  <a:pt x="693" y="594"/>
                </a:cubicBezTo>
                <a:cubicBezTo>
                  <a:pt x="689" y="594"/>
                  <a:pt x="689" y="590"/>
                  <a:pt x="689" y="590"/>
                </a:cubicBezTo>
                <a:cubicBezTo>
                  <a:pt x="689" y="565"/>
                  <a:pt x="689" y="565"/>
                  <a:pt x="689" y="565"/>
                </a:cubicBezTo>
                <a:cubicBezTo>
                  <a:pt x="689" y="561"/>
                  <a:pt x="693" y="561"/>
                  <a:pt x="693" y="561"/>
                </a:cubicBezTo>
                <a:cubicBezTo>
                  <a:pt x="710" y="561"/>
                  <a:pt x="710" y="561"/>
                  <a:pt x="710" y="561"/>
                </a:cubicBezTo>
                <a:cubicBezTo>
                  <a:pt x="713" y="561"/>
                  <a:pt x="713" y="565"/>
                  <a:pt x="713" y="565"/>
                </a:cubicBezTo>
                <a:lnTo>
                  <a:pt x="713" y="590"/>
                </a:lnTo>
                <a:close/>
                <a:moveTo>
                  <a:pt x="713" y="542"/>
                </a:moveTo>
                <a:cubicBezTo>
                  <a:pt x="713" y="545"/>
                  <a:pt x="710" y="545"/>
                  <a:pt x="710" y="545"/>
                </a:cubicBezTo>
                <a:cubicBezTo>
                  <a:pt x="693" y="545"/>
                  <a:pt x="693" y="545"/>
                  <a:pt x="693" y="545"/>
                </a:cubicBezTo>
                <a:cubicBezTo>
                  <a:pt x="689" y="545"/>
                  <a:pt x="689" y="542"/>
                  <a:pt x="689" y="542"/>
                </a:cubicBezTo>
                <a:cubicBezTo>
                  <a:pt x="689" y="516"/>
                  <a:pt x="689" y="516"/>
                  <a:pt x="689" y="516"/>
                </a:cubicBezTo>
                <a:cubicBezTo>
                  <a:pt x="689" y="513"/>
                  <a:pt x="693" y="513"/>
                  <a:pt x="693" y="513"/>
                </a:cubicBezTo>
                <a:cubicBezTo>
                  <a:pt x="710" y="513"/>
                  <a:pt x="710" y="513"/>
                  <a:pt x="710" y="513"/>
                </a:cubicBezTo>
                <a:cubicBezTo>
                  <a:pt x="713" y="513"/>
                  <a:pt x="713" y="516"/>
                  <a:pt x="713" y="516"/>
                </a:cubicBezTo>
                <a:lnTo>
                  <a:pt x="713" y="542"/>
                </a:lnTo>
                <a:close/>
                <a:moveTo>
                  <a:pt x="713" y="494"/>
                </a:moveTo>
                <a:cubicBezTo>
                  <a:pt x="713" y="497"/>
                  <a:pt x="710" y="497"/>
                  <a:pt x="710" y="497"/>
                </a:cubicBezTo>
                <a:cubicBezTo>
                  <a:pt x="693" y="497"/>
                  <a:pt x="693" y="497"/>
                  <a:pt x="693" y="497"/>
                </a:cubicBezTo>
                <a:cubicBezTo>
                  <a:pt x="689" y="497"/>
                  <a:pt x="689" y="494"/>
                  <a:pt x="689" y="494"/>
                </a:cubicBezTo>
                <a:cubicBezTo>
                  <a:pt x="689" y="468"/>
                  <a:pt x="689" y="468"/>
                  <a:pt x="689" y="468"/>
                </a:cubicBezTo>
                <a:cubicBezTo>
                  <a:pt x="689" y="465"/>
                  <a:pt x="693" y="465"/>
                  <a:pt x="693" y="465"/>
                </a:cubicBezTo>
                <a:cubicBezTo>
                  <a:pt x="710" y="465"/>
                  <a:pt x="710" y="465"/>
                  <a:pt x="710" y="465"/>
                </a:cubicBezTo>
                <a:cubicBezTo>
                  <a:pt x="713" y="465"/>
                  <a:pt x="713" y="468"/>
                  <a:pt x="713" y="468"/>
                </a:cubicBezTo>
                <a:lnTo>
                  <a:pt x="713" y="494"/>
                </a:lnTo>
                <a:close/>
                <a:moveTo>
                  <a:pt x="749" y="879"/>
                </a:moveTo>
                <a:cubicBezTo>
                  <a:pt x="749" y="882"/>
                  <a:pt x="746" y="882"/>
                  <a:pt x="746" y="882"/>
                </a:cubicBezTo>
                <a:cubicBezTo>
                  <a:pt x="729" y="882"/>
                  <a:pt x="729" y="882"/>
                  <a:pt x="729" y="882"/>
                </a:cubicBezTo>
                <a:cubicBezTo>
                  <a:pt x="725" y="882"/>
                  <a:pt x="725" y="879"/>
                  <a:pt x="725" y="879"/>
                </a:cubicBezTo>
                <a:cubicBezTo>
                  <a:pt x="725" y="853"/>
                  <a:pt x="725" y="853"/>
                  <a:pt x="725" y="853"/>
                </a:cubicBezTo>
                <a:cubicBezTo>
                  <a:pt x="725" y="850"/>
                  <a:pt x="729" y="850"/>
                  <a:pt x="729" y="850"/>
                </a:cubicBezTo>
                <a:cubicBezTo>
                  <a:pt x="746" y="850"/>
                  <a:pt x="746" y="850"/>
                  <a:pt x="746" y="850"/>
                </a:cubicBezTo>
                <a:cubicBezTo>
                  <a:pt x="749" y="850"/>
                  <a:pt x="749" y="853"/>
                  <a:pt x="749" y="853"/>
                </a:cubicBezTo>
                <a:lnTo>
                  <a:pt x="749" y="879"/>
                </a:lnTo>
                <a:close/>
                <a:moveTo>
                  <a:pt x="749" y="832"/>
                </a:moveTo>
                <a:cubicBezTo>
                  <a:pt x="749" y="836"/>
                  <a:pt x="746" y="836"/>
                  <a:pt x="746" y="836"/>
                </a:cubicBezTo>
                <a:cubicBezTo>
                  <a:pt x="729" y="836"/>
                  <a:pt x="729" y="836"/>
                  <a:pt x="729" y="836"/>
                </a:cubicBezTo>
                <a:cubicBezTo>
                  <a:pt x="725" y="836"/>
                  <a:pt x="725" y="832"/>
                  <a:pt x="725" y="832"/>
                </a:cubicBezTo>
                <a:cubicBezTo>
                  <a:pt x="725" y="807"/>
                  <a:pt x="725" y="807"/>
                  <a:pt x="725" y="807"/>
                </a:cubicBezTo>
                <a:cubicBezTo>
                  <a:pt x="725" y="803"/>
                  <a:pt x="729" y="803"/>
                  <a:pt x="729" y="803"/>
                </a:cubicBezTo>
                <a:cubicBezTo>
                  <a:pt x="746" y="803"/>
                  <a:pt x="746" y="803"/>
                  <a:pt x="746" y="803"/>
                </a:cubicBezTo>
                <a:cubicBezTo>
                  <a:pt x="749" y="803"/>
                  <a:pt x="749" y="807"/>
                  <a:pt x="749" y="807"/>
                </a:cubicBezTo>
                <a:lnTo>
                  <a:pt x="749" y="832"/>
                </a:lnTo>
                <a:close/>
                <a:moveTo>
                  <a:pt x="749" y="784"/>
                </a:moveTo>
                <a:cubicBezTo>
                  <a:pt x="749" y="787"/>
                  <a:pt x="746" y="787"/>
                  <a:pt x="746" y="787"/>
                </a:cubicBezTo>
                <a:cubicBezTo>
                  <a:pt x="729" y="787"/>
                  <a:pt x="729" y="787"/>
                  <a:pt x="729" y="787"/>
                </a:cubicBezTo>
                <a:cubicBezTo>
                  <a:pt x="725" y="787"/>
                  <a:pt x="725" y="784"/>
                  <a:pt x="725" y="784"/>
                </a:cubicBezTo>
                <a:cubicBezTo>
                  <a:pt x="725" y="758"/>
                  <a:pt x="725" y="758"/>
                  <a:pt x="725" y="758"/>
                </a:cubicBezTo>
                <a:cubicBezTo>
                  <a:pt x="725" y="755"/>
                  <a:pt x="729" y="755"/>
                  <a:pt x="729" y="755"/>
                </a:cubicBezTo>
                <a:cubicBezTo>
                  <a:pt x="746" y="755"/>
                  <a:pt x="746" y="755"/>
                  <a:pt x="746" y="755"/>
                </a:cubicBezTo>
                <a:cubicBezTo>
                  <a:pt x="749" y="755"/>
                  <a:pt x="749" y="758"/>
                  <a:pt x="749" y="758"/>
                </a:cubicBezTo>
                <a:lnTo>
                  <a:pt x="749" y="784"/>
                </a:lnTo>
                <a:close/>
                <a:moveTo>
                  <a:pt x="749" y="735"/>
                </a:moveTo>
                <a:cubicBezTo>
                  <a:pt x="749" y="739"/>
                  <a:pt x="746" y="739"/>
                  <a:pt x="746" y="739"/>
                </a:cubicBezTo>
                <a:cubicBezTo>
                  <a:pt x="729" y="739"/>
                  <a:pt x="729" y="739"/>
                  <a:pt x="729" y="739"/>
                </a:cubicBezTo>
                <a:cubicBezTo>
                  <a:pt x="725" y="739"/>
                  <a:pt x="725" y="735"/>
                  <a:pt x="725" y="735"/>
                </a:cubicBezTo>
                <a:cubicBezTo>
                  <a:pt x="725" y="710"/>
                  <a:pt x="725" y="710"/>
                  <a:pt x="725" y="710"/>
                </a:cubicBezTo>
                <a:cubicBezTo>
                  <a:pt x="725" y="706"/>
                  <a:pt x="729" y="706"/>
                  <a:pt x="729" y="706"/>
                </a:cubicBezTo>
                <a:cubicBezTo>
                  <a:pt x="746" y="706"/>
                  <a:pt x="746" y="706"/>
                  <a:pt x="746" y="706"/>
                </a:cubicBezTo>
                <a:cubicBezTo>
                  <a:pt x="749" y="706"/>
                  <a:pt x="749" y="710"/>
                  <a:pt x="749" y="710"/>
                </a:cubicBezTo>
                <a:lnTo>
                  <a:pt x="749" y="735"/>
                </a:lnTo>
                <a:close/>
                <a:moveTo>
                  <a:pt x="749" y="687"/>
                </a:moveTo>
                <a:cubicBezTo>
                  <a:pt x="749" y="691"/>
                  <a:pt x="746" y="691"/>
                  <a:pt x="746" y="691"/>
                </a:cubicBezTo>
                <a:cubicBezTo>
                  <a:pt x="729" y="691"/>
                  <a:pt x="729" y="691"/>
                  <a:pt x="729" y="691"/>
                </a:cubicBezTo>
                <a:cubicBezTo>
                  <a:pt x="725" y="691"/>
                  <a:pt x="725" y="687"/>
                  <a:pt x="725" y="687"/>
                </a:cubicBezTo>
                <a:cubicBezTo>
                  <a:pt x="725" y="661"/>
                  <a:pt x="725" y="661"/>
                  <a:pt x="725" y="661"/>
                </a:cubicBezTo>
                <a:cubicBezTo>
                  <a:pt x="725" y="658"/>
                  <a:pt x="729" y="658"/>
                  <a:pt x="729" y="658"/>
                </a:cubicBezTo>
                <a:cubicBezTo>
                  <a:pt x="746" y="658"/>
                  <a:pt x="746" y="658"/>
                  <a:pt x="746" y="658"/>
                </a:cubicBezTo>
                <a:cubicBezTo>
                  <a:pt x="749" y="658"/>
                  <a:pt x="749" y="661"/>
                  <a:pt x="749" y="661"/>
                </a:cubicBezTo>
                <a:lnTo>
                  <a:pt x="749" y="687"/>
                </a:lnTo>
                <a:close/>
                <a:moveTo>
                  <a:pt x="749" y="639"/>
                </a:moveTo>
                <a:cubicBezTo>
                  <a:pt x="749" y="642"/>
                  <a:pt x="746" y="642"/>
                  <a:pt x="746" y="642"/>
                </a:cubicBezTo>
                <a:cubicBezTo>
                  <a:pt x="729" y="642"/>
                  <a:pt x="729" y="642"/>
                  <a:pt x="729" y="642"/>
                </a:cubicBezTo>
                <a:cubicBezTo>
                  <a:pt x="725" y="642"/>
                  <a:pt x="725" y="639"/>
                  <a:pt x="725" y="639"/>
                </a:cubicBezTo>
                <a:cubicBezTo>
                  <a:pt x="725" y="613"/>
                  <a:pt x="725" y="613"/>
                  <a:pt x="725" y="613"/>
                </a:cubicBezTo>
                <a:cubicBezTo>
                  <a:pt x="725" y="610"/>
                  <a:pt x="729" y="610"/>
                  <a:pt x="729" y="610"/>
                </a:cubicBezTo>
                <a:cubicBezTo>
                  <a:pt x="746" y="610"/>
                  <a:pt x="746" y="610"/>
                  <a:pt x="746" y="610"/>
                </a:cubicBezTo>
                <a:cubicBezTo>
                  <a:pt x="749" y="610"/>
                  <a:pt x="749" y="613"/>
                  <a:pt x="749" y="613"/>
                </a:cubicBezTo>
                <a:lnTo>
                  <a:pt x="749" y="639"/>
                </a:lnTo>
                <a:close/>
                <a:moveTo>
                  <a:pt x="749" y="590"/>
                </a:moveTo>
                <a:cubicBezTo>
                  <a:pt x="749" y="594"/>
                  <a:pt x="746" y="594"/>
                  <a:pt x="746" y="594"/>
                </a:cubicBezTo>
                <a:cubicBezTo>
                  <a:pt x="729" y="594"/>
                  <a:pt x="729" y="594"/>
                  <a:pt x="729" y="594"/>
                </a:cubicBezTo>
                <a:cubicBezTo>
                  <a:pt x="725" y="594"/>
                  <a:pt x="725" y="590"/>
                  <a:pt x="725" y="590"/>
                </a:cubicBezTo>
                <a:cubicBezTo>
                  <a:pt x="725" y="565"/>
                  <a:pt x="725" y="565"/>
                  <a:pt x="725" y="565"/>
                </a:cubicBezTo>
                <a:cubicBezTo>
                  <a:pt x="725" y="561"/>
                  <a:pt x="729" y="561"/>
                  <a:pt x="729" y="561"/>
                </a:cubicBezTo>
                <a:cubicBezTo>
                  <a:pt x="746" y="561"/>
                  <a:pt x="746" y="561"/>
                  <a:pt x="746" y="561"/>
                </a:cubicBezTo>
                <a:cubicBezTo>
                  <a:pt x="749" y="561"/>
                  <a:pt x="749" y="565"/>
                  <a:pt x="749" y="565"/>
                </a:cubicBezTo>
                <a:lnTo>
                  <a:pt x="749" y="590"/>
                </a:lnTo>
                <a:close/>
                <a:moveTo>
                  <a:pt x="749" y="542"/>
                </a:moveTo>
                <a:cubicBezTo>
                  <a:pt x="749" y="545"/>
                  <a:pt x="746" y="545"/>
                  <a:pt x="746" y="545"/>
                </a:cubicBezTo>
                <a:cubicBezTo>
                  <a:pt x="729" y="545"/>
                  <a:pt x="729" y="545"/>
                  <a:pt x="729" y="545"/>
                </a:cubicBezTo>
                <a:cubicBezTo>
                  <a:pt x="725" y="545"/>
                  <a:pt x="725" y="542"/>
                  <a:pt x="725" y="542"/>
                </a:cubicBezTo>
                <a:cubicBezTo>
                  <a:pt x="725" y="516"/>
                  <a:pt x="725" y="516"/>
                  <a:pt x="725" y="516"/>
                </a:cubicBezTo>
                <a:cubicBezTo>
                  <a:pt x="725" y="513"/>
                  <a:pt x="729" y="513"/>
                  <a:pt x="729" y="513"/>
                </a:cubicBezTo>
                <a:cubicBezTo>
                  <a:pt x="746" y="513"/>
                  <a:pt x="746" y="513"/>
                  <a:pt x="746" y="513"/>
                </a:cubicBezTo>
                <a:cubicBezTo>
                  <a:pt x="749" y="513"/>
                  <a:pt x="749" y="516"/>
                  <a:pt x="749" y="516"/>
                </a:cubicBezTo>
                <a:lnTo>
                  <a:pt x="749" y="542"/>
                </a:lnTo>
                <a:close/>
                <a:moveTo>
                  <a:pt x="749" y="494"/>
                </a:moveTo>
                <a:cubicBezTo>
                  <a:pt x="749" y="497"/>
                  <a:pt x="746" y="497"/>
                  <a:pt x="746" y="497"/>
                </a:cubicBezTo>
                <a:cubicBezTo>
                  <a:pt x="729" y="497"/>
                  <a:pt x="729" y="497"/>
                  <a:pt x="729" y="497"/>
                </a:cubicBezTo>
                <a:cubicBezTo>
                  <a:pt x="725" y="497"/>
                  <a:pt x="725" y="494"/>
                  <a:pt x="725" y="494"/>
                </a:cubicBezTo>
                <a:cubicBezTo>
                  <a:pt x="725" y="468"/>
                  <a:pt x="725" y="468"/>
                  <a:pt x="725" y="468"/>
                </a:cubicBezTo>
                <a:cubicBezTo>
                  <a:pt x="725" y="465"/>
                  <a:pt x="729" y="465"/>
                  <a:pt x="729" y="465"/>
                </a:cubicBezTo>
                <a:cubicBezTo>
                  <a:pt x="746" y="465"/>
                  <a:pt x="746" y="465"/>
                  <a:pt x="746" y="465"/>
                </a:cubicBezTo>
                <a:cubicBezTo>
                  <a:pt x="749" y="465"/>
                  <a:pt x="749" y="468"/>
                  <a:pt x="749" y="468"/>
                </a:cubicBezTo>
                <a:lnTo>
                  <a:pt x="749" y="494"/>
                </a:lnTo>
                <a:close/>
                <a:moveTo>
                  <a:pt x="785" y="879"/>
                </a:moveTo>
                <a:cubicBezTo>
                  <a:pt x="785" y="882"/>
                  <a:pt x="781" y="882"/>
                  <a:pt x="781" y="882"/>
                </a:cubicBezTo>
                <a:cubicBezTo>
                  <a:pt x="764" y="882"/>
                  <a:pt x="764" y="882"/>
                  <a:pt x="764" y="882"/>
                </a:cubicBezTo>
                <a:cubicBezTo>
                  <a:pt x="761" y="882"/>
                  <a:pt x="761" y="879"/>
                  <a:pt x="761" y="879"/>
                </a:cubicBezTo>
                <a:cubicBezTo>
                  <a:pt x="761" y="853"/>
                  <a:pt x="761" y="853"/>
                  <a:pt x="761" y="853"/>
                </a:cubicBezTo>
                <a:cubicBezTo>
                  <a:pt x="761" y="850"/>
                  <a:pt x="764" y="850"/>
                  <a:pt x="764" y="850"/>
                </a:cubicBezTo>
                <a:cubicBezTo>
                  <a:pt x="781" y="850"/>
                  <a:pt x="781" y="850"/>
                  <a:pt x="781" y="850"/>
                </a:cubicBezTo>
                <a:cubicBezTo>
                  <a:pt x="785" y="850"/>
                  <a:pt x="785" y="853"/>
                  <a:pt x="785" y="853"/>
                </a:cubicBezTo>
                <a:lnTo>
                  <a:pt x="785" y="879"/>
                </a:lnTo>
                <a:close/>
                <a:moveTo>
                  <a:pt x="785" y="832"/>
                </a:moveTo>
                <a:cubicBezTo>
                  <a:pt x="785" y="836"/>
                  <a:pt x="781" y="836"/>
                  <a:pt x="781" y="836"/>
                </a:cubicBezTo>
                <a:cubicBezTo>
                  <a:pt x="764" y="836"/>
                  <a:pt x="764" y="836"/>
                  <a:pt x="764" y="836"/>
                </a:cubicBezTo>
                <a:cubicBezTo>
                  <a:pt x="761" y="836"/>
                  <a:pt x="761" y="832"/>
                  <a:pt x="761" y="832"/>
                </a:cubicBezTo>
                <a:cubicBezTo>
                  <a:pt x="761" y="807"/>
                  <a:pt x="761" y="807"/>
                  <a:pt x="761" y="807"/>
                </a:cubicBezTo>
                <a:cubicBezTo>
                  <a:pt x="761" y="803"/>
                  <a:pt x="764" y="803"/>
                  <a:pt x="764" y="803"/>
                </a:cubicBezTo>
                <a:cubicBezTo>
                  <a:pt x="781" y="803"/>
                  <a:pt x="781" y="803"/>
                  <a:pt x="781" y="803"/>
                </a:cubicBezTo>
                <a:cubicBezTo>
                  <a:pt x="785" y="803"/>
                  <a:pt x="785" y="807"/>
                  <a:pt x="785" y="807"/>
                </a:cubicBezTo>
                <a:lnTo>
                  <a:pt x="785" y="832"/>
                </a:lnTo>
                <a:close/>
                <a:moveTo>
                  <a:pt x="785" y="784"/>
                </a:moveTo>
                <a:cubicBezTo>
                  <a:pt x="785" y="787"/>
                  <a:pt x="781" y="787"/>
                  <a:pt x="781" y="787"/>
                </a:cubicBezTo>
                <a:cubicBezTo>
                  <a:pt x="764" y="787"/>
                  <a:pt x="764" y="787"/>
                  <a:pt x="764" y="787"/>
                </a:cubicBezTo>
                <a:cubicBezTo>
                  <a:pt x="761" y="787"/>
                  <a:pt x="761" y="784"/>
                  <a:pt x="761" y="784"/>
                </a:cubicBezTo>
                <a:cubicBezTo>
                  <a:pt x="761" y="758"/>
                  <a:pt x="761" y="758"/>
                  <a:pt x="761" y="758"/>
                </a:cubicBezTo>
                <a:cubicBezTo>
                  <a:pt x="761" y="755"/>
                  <a:pt x="764" y="755"/>
                  <a:pt x="764" y="755"/>
                </a:cubicBezTo>
                <a:cubicBezTo>
                  <a:pt x="781" y="755"/>
                  <a:pt x="781" y="755"/>
                  <a:pt x="781" y="755"/>
                </a:cubicBezTo>
                <a:cubicBezTo>
                  <a:pt x="785" y="755"/>
                  <a:pt x="785" y="758"/>
                  <a:pt x="785" y="758"/>
                </a:cubicBezTo>
                <a:lnTo>
                  <a:pt x="785" y="784"/>
                </a:lnTo>
                <a:close/>
                <a:moveTo>
                  <a:pt x="785" y="735"/>
                </a:moveTo>
                <a:cubicBezTo>
                  <a:pt x="785" y="739"/>
                  <a:pt x="781" y="739"/>
                  <a:pt x="781" y="739"/>
                </a:cubicBezTo>
                <a:cubicBezTo>
                  <a:pt x="764" y="739"/>
                  <a:pt x="764" y="739"/>
                  <a:pt x="764" y="739"/>
                </a:cubicBezTo>
                <a:cubicBezTo>
                  <a:pt x="761" y="739"/>
                  <a:pt x="761" y="735"/>
                  <a:pt x="761" y="735"/>
                </a:cubicBezTo>
                <a:cubicBezTo>
                  <a:pt x="761" y="710"/>
                  <a:pt x="761" y="710"/>
                  <a:pt x="761" y="710"/>
                </a:cubicBezTo>
                <a:cubicBezTo>
                  <a:pt x="761" y="706"/>
                  <a:pt x="764" y="706"/>
                  <a:pt x="764" y="706"/>
                </a:cubicBezTo>
                <a:cubicBezTo>
                  <a:pt x="781" y="706"/>
                  <a:pt x="781" y="706"/>
                  <a:pt x="781" y="706"/>
                </a:cubicBezTo>
                <a:cubicBezTo>
                  <a:pt x="785" y="706"/>
                  <a:pt x="785" y="710"/>
                  <a:pt x="785" y="710"/>
                </a:cubicBezTo>
                <a:lnTo>
                  <a:pt x="785" y="735"/>
                </a:lnTo>
                <a:close/>
                <a:moveTo>
                  <a:pt x="785" y="687"/>
                </a:moveTo>
                <a:cubicBezTo>
                  <a:pt x="785" y="691"/>
                  <a:pt x="781" y="691"/>
                  <a:pt x="781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1" y="691"/>
                  <a:pt x="761" y="687"/>
                  <a:pt x="761" y="687"/>
                </a:cubicBezTo>
                <a:cubicBezTo>
                  <a:pt x="761" y="661"/>
                  <a:pt x="761" y="661"/>
                  <a:pt x="761" y="661"/>
                </a:cubicBezTo>
                <a:cubicBezTo>
                  <a:pt x="761" y="658"/>
                  <a:pt x="764" y="658"/>
                  <a:pt x="764" y="658"/>
                </a:cubicBezTo>
                <a:cubicBezTo>
                  <a:pt x="781" y="658"/>
                  <a:pt x="781" y="658"/>
                  <a:pt x="781" y="658"/>
                </a:cubicBezTo>
                <a:cubicBezTo>
                  <a:pt x="785" y="658"/>
                  <a:pt x="785" y="661"/>
                  <a:pt x="785" y="661"/>
                </a:cubicBezTo>
                <a:lnTo>
                  <a:pt x="785" y="687"/>
                </a:lnTo>
                <a:close/>
                <a:moveTo>
                  <a:pt x="785" y="639"/>
                </a:moveTo>
                <a:cubicBezTo>
                  <a:pt x="785" y="642"/>
                  <a:pt x="781" y="642"/>
                  <a:pt x="781" y="642"/>
                </a:cubicBezTo>
                <a:cubicBezTo>
                  <a:pt x="764" y="642"/>
                  <a:pt x="764" y="642"/>
                  <a:pt x="764" y="642"/>
                </a:cubicBezTo>
                <a:cubicBezTo>
                  <a:pt x="761" y="642"/>
                  <a:pt x="761" y="639"/>
                  <a:pt x="761" y="639"/>
                </a:cubicBezTo>
                <a:cubicBezTo>
                  <a:pt x="761" y="613"/>
                  <a:pt x="761" y="613"/>
                  <a:pt x="761" y="613"/>
                </a:cubicBezTo>
                <a:cubicBezTo>
                  <a:pt x="761" y="610"/>
                  <a:pt x="764" y="610"/>
                  <a:pt x="764" y="610"/>
                </a:cubicBezTo>
                <a:cubicBezTo>
                  <a:pt x="781" y="610"/>
                  <a:pt x="781" y="610"/>
                  <a:pt x="781" y="610"/>
                </a:cubicBezTo>
                <a:cubicBezTo>
                  <a:pt x="785" y="610"/>
                  <a:pt x="785" y="613"/>
                  <a:pt x="785" y="613"/>
                </a:cubicBezTo>
                <a:lnTo>
                  <a:pt x="785" y="639"/>
                </a:lnTo>
                <a:close/>
                <a:moveTo>
                  <a:pt x="785" y="590"/>
                </a:moveTo>
                <a:cubicBezTo>
                  <a:pt x="785" y="594"/>
                  <a:pt x="781" y="594"/>
                  <a:pt x="781" y="594"/>
                </a:cubicBezTo>
                <a:cubicBezTo>
                  <a:pt x="764" y="594"/>
                  <a:pt x="764" y="594"/>
                  <a:pt x="764" y="594"/>
                </a:cubicBezTo>
                <a:cubicBezTo>
                  <a:pt x="761" y="594"/>
                  <a:pt x="761" y="590"/>
                  <a:pt x="761" y="590"/>
                </a:cubicBezTo>
                <a:cubicBezTo>
                  <a:pt x="761" y="565"/>
                  <a:pt x="761" y="565"/>
                  <a:pt x="761" y="565"/>
                </a:cubicBezTo>
                <a:cubicBezTo>
                  <a:pt x="761" y="561"/>
                  <a:pt x="764" y="561"/>
                  <a:pt x="764" y="561"/>
                </a:cubicBezTo>
                <a:cubicBezTo>
                  <a:pt x="781" y="561"/>
                  <a:pt x="781" y="561"/>
                  <a:pt x="781" y="561"/>
                </a:cubicBezTo>
                <a:cubicBezTo>
                  <a:pt x="785" y="561"/>
                  <a:pt x="785" y="565"/>
                  <a:pt x="785" y="565"/>
                </a:cubicBezTo>
                <a:lnTo>
                  <a:pt x="785" y="590"/>
                </a:lnTo>
                <a:close/>
                <a:moveTo>
                  <a:pt x="785" y="542"/>
                </a:moveTo>
                <a:cubicBezTo>
                  <a:pt x="785" y="545"/>
                  <a:pt x="781" y="545"/>
                  <a:pt x="781" y="545"/>
                </a:cubicBezTo>
                <a:cubicBezTo>
                  <a:pt x="764" y="545"/>
                  <a:pt x="764" y="545"/>
                  <a:pt x="764" y="545"/>
                </a:cubicBezTo>
                <a:cubicBezTo>
                  <a:pt x="761" y="545"/>
                  <a:pt x="761" y="542"/>
                  <a:pt x="761" y="542"/>
                </a:cubicBezTo>
                <a:cubicBezTo>
                  <a:pt x="761" y="516"/>
                  <a:pt x="761" y="516"/>
                  <a:pt x="761" y="516"/>
                </a:cubicBezTo>
                <a:cubicBezTo>
                  <a:pt x="761" y="513"/>
                  <a:pt x="764" y="513"/>
                  <a:pt x="764" y="513"/>
                </a:cubicBezTo>
                <a:cubicBezTo>
                  <a:pt x="781" y="513"/>
                  <a:pt x="781" y="513"/>
                  <a:pt x="781" y="513"/>
                </a:cubicBezTo>
                <a:cubicBezTo>
                  <a:pt x="785" y="513"/>
                  <a:pt x="785" y="516"/>
                  <a:pt x="785" y="516"/>
                </a:cubicBezTo>
                <a:lnTo>
                  <a:pt x="785" y="542"/>
                </a:lnTo>
                <a:close/>
                <a:moveTo>
                  <a:pt x="785" y="494"/>
                </a:moveTo>
                <a:cubicBezTo>
                  <a:pt x="785" y="497"/>
                  <a:pt x="781" y="497"/>
                  <a:pt x="781" y="497"/>
                </a:cubicBezTo>
                <a:cubicBezTo>
                  <a:pt x="764" y="497"/>
                  <a:pt x="764" y="497"/>
                  <a:pt x="764" y="497"/>
                </a:cubicBezTo>
                <a:cubicBezTo>
                  <a:pt x="761" y="497"/>
                  <a:pt x="761" y="494"/>
                  <a:pt x="761" y="494"/>
                </a:cubicBezTo>
                <a:cubicBezTo>
                  <a:pt x="761" y="468"/>
                  <a:pt x="761" y="468"/>
                  <a:pt x="761" y="468"/>
                </a:cubicBezTo>
                <a:cubicBezTo>
                  <a:pt x="761" y="465"/>
                  <a:pt x="764" y="465"/>
                  <a:pt x="764" y="465"/>
                </a:cubicBezTo>
                <a:cubicBezTo>
                  <a:pt x="781" y="465"/>
                  <a:pt x="781" y="465"/>
                  <a:pt x="781" y="465"/>
                </a:cubicBezTo>
                <a:cubicBezTo>
                  <a:pt x="785" y="465"/>
                  <a:pt x="785" y="468"/>
                  <a:pt x="785" y="468"/>
                </a:cubicBezTo>
                <a:lnTo>
                  <a:pt x="785" y="4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de-AT" sz="1013"/>
          </a:p>
        </p:txBody>
      </p:sp>
      <p:sp>
        <p:nvSpPr>
          <p:cNvPr id="47" name="Textfeld 46"/>
          <p:cNvSpPr txBox="1"/>
          <p:nvPr/>
        </p:nvSpPr>
        <p:spPr>
          <a:xfrm>
            <a:off x="1687619" y="1016752"/>
            <a:ext cx="1965002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... obtener más información </a:t>
            </a:r>
          </a:p>
          <a:p>
            <a:pPr algn="r"/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sobre sus clientes </a:t>
            </a:r>
            <a:endParaRPr lang="en-IE" sz="1200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1450797" y="1507731"/>
            <a:ext cx="1965002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... comunicarse regularmente </a:t>
            </a:r>
          </a:p>
          <a:p>
            <a:pPr algn="r"/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con sus clientes</a:t>
            </a:r>
            <a:endParaRPr lang="en-IE" sz="1200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1687958" y="2180513"/>
            <a:ext cx="1965002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... premiar a sus clientes</a:t>
            </a:r>
          </a:p>
          <a:p>
            <a:pPr algn="r"/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de forma efectiva</a:t>
            </a:r>
            <a:endParaRPr lang="en-IE" sz="1200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587741" y="2922633"/>
            <a:ext cx="1965002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... tomar decisiones </a:t>
            </a:r>
          </a:p>
          <a:p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basadas en hechos</a:t>
            </a:r>
            <a:endParaRPr lang="en-IE" sz="1200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5273146" y="1002708"/>
            <a:ext cx="1965002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... captar clientes</a:t>
            </a:r>
          </a:p>
          <a:p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nuevos muy fácilmente</a:t>
            </a:r>
            <a:endParaRPr lang="en-IE" sz="1200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5502731" y="1600065"/>
            <a:ext cx="2215799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... </a:t>
            </a: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competir</a:t>
            </a:r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con las </a:t>
            </a: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grandes</a:t>
            </a:r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empresas</a:t>
            </a:r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y </a:t>
            </a:r>
            <a:r>
              <a:rPr sz="1200" dirty="0" err="1" smtClean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tiendas</a:t>
            </a:r>
            <a:r>
              <a:rPr sz="1200" dirty="0" smtClean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online</a:t>
            </a:r>
            <a:endParaRPr lang="en-IE" sz="1200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5266002" y="2194557"/>
            <a:ext cx="1965002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... medir la satisfacción </a:t>
            </a:r>
          </a:p>
          <a:p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de sus clientes</a:t>
            </a:r>
            <a:endParaRPr lang="en-IE" sz="1200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547349" y="553467"/>
            <a:ext cx="294647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sz="1800" cap="all">
                <a:solidFill>
                  <a:srgbClr val="79B829"/>
                </a:solidFill>
                <a:latin typeface="Open Sans Condensed Bold"/>
                <a:ea typeface="Open Sans Condensed Bold"/>
                <a:cs typeface="Open Sans Condensed Bold"/>
              </a:rPr>
              <a:t>A PARTIR DE AHORA PODRÁ …</a:t>
            </a:r>
            <a:endParaRPr lang="en-IE" sz="1800" cap="all" dirty="0">
              <a:solidFill>
                <a:srgbClr val="79B829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225091" y="145502"/>
            <a:ext cx="521040" cy="141961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sz="862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?</a:t>
            </a:r>
            <a:endParaRPr lang="en-IE" sz="8625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pic>
        <p:nvPicPr>
          <p:cNvPr id="62" name="Grafik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91" y="2712604"/>
            <a:ext cx="572383" cy="554283"/>
          </a:xfrm>
          <a:prstGeom prst="rect">
            <a:avLst/>
          </a:prstGeom>
        </p:spPr>
      </p:pic>
      <p:pic>
        <p:nvPicPr>
          <p:cNvPr id="78" name="Grafik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66" y="369642"/>
            <a:ext cx="1103102" cy="1104233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16" y="3219417"/>
            <a:ext cx="3671732" cy="19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16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uppieren 74"/>
          <p:cNvGrpSpPr/>
          <p:nvPr/>
        </p:nvGrpSpPr>
        <p:grpSpPr>
          <a:xfrm>
            <a:off x="7358285" y="3616028"/>
            <a:ext cx="1058124" cy="1007952"/>
            <a:chOff x="4385601" y="1570763"/>
            <a:chExt cx="1058124" cy="1007952"/>
          </a:xfrm>
        </p:grpSpPr>
        <p:sp>
          <p:nvSpPr>
            <p:cNvPr id="76" name="Ellipse 75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7" name="Ellipse 76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7370237" y="2604416"/>
            <a:ext cx="1058124" cy="1007952"/>
            <a:chOff x="4385601" y="1570763"/>
            <a:chExt cx="1058124" cy="1007952"/>
          </a:xfrm>
        </p:grpSpPr>
        <p:sp>
          <p:nvSpPr>
            <p:cNvPr id="73" name="Ellipse 72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4" name="Ellipse 73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69" name="Gruppieren 68"/>
          <p:cNvGrpSpPr/>
          <p:nvPr/>
        </p:nvGrpSpPr>
        <p:grpSpPr>
          <a:xfrm>
            <a:off x="7357896" y="1592804"/>
            <a:ext cx="1058124" cy="1007952"/>
            <a:chOff x="4385601" y="1570763"/>
            <a:chExt cx="1058124" cy="1007952"/>
          </a:xfrm>
        </p:grpSpPr>
        <p:sp>
          <p:nvSpPr>
            <p:cNvPr id="70" name="Ellipse 69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71" name="Ellipse 70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4409058" y="3619816"/>
            <a:ext cx="1058124" cy="1007952"/>
            <a:chOff x="4385601" y="1570763"/>
            <a:chExt cx="1058124" cy="1007952"/>
          </a:xfrm>
        </p:grpSpPr>
        <p:sp>
          <p:nvSpPr>
            <p:cNvPr id="67" name="Ellipse 66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8" name="Ellipse 67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4406569" y="2606804"/>
            <a:ext cx="1058124" cy="1007952"/>
            <a:chOff x="4385601" y="1570763"/>
            <a:chExt cx="1058124" cy="1007952"/>
          </a:xfrm>
        </p:grpSpPr>
        <p:sp>
          <p:nvSpPr>
            <p:cNvPr id="64" name="Ellipse 63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5" name="Ellipse 64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4385601" y="1570763"/>
            <a:ext cx="1058124" cy="1007952"/>
            <a:chOff x="4385601" y="1570763"/>
            <a:chExt cx="1058124" cy="1007952"/>
          </a:xfrm>
        </p:grpSpPr>
        <p:sp>
          <p:nvSpPr>
            <p:cNvPr id="60" name="Ellipse 59"/>
            <p:cNvSpPr/>
            <p:nvPr/>
          </p:nvSpPr>
          <p:spPr>
            <a:xfrm>
              <a:off x="4445425" y="1570763"/>
              <a:ext cx="998300" cy="998300"/>
            </a:xfrm>
            <a:prstGeom prst="ellipse">
              <a:avLst/>
            </a:prstGeom>
            <a:solidFill>
              <a:srgbClr val="76B7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1" name="Ellipse 60"/>
            <p:cNvSpPr/>
            <p:nvPr/>
          </p:nvSpPr>
          <p:spPr>
            <a:xfrm>
              <a:off x="4385601" y="1573875"/>
              <a:ext cx="1004840" cy="1004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7" y="1655479"/>
            <a:ext cx="2159508" cy="188482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5" y="2787592"/>
            <a:ext cx="801209" cy="559158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2683116" y="1696396"/>
            <a:ext cx="2052022" cy="779110"/>
            <a:chOff x="3577487" y="1983814"/>
            <a:chExt cx="2736029" cy="1038813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2736029" cy="1038813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3706854" y="2087082"/>
              <a:ext cx="2290086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Cashback Card: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Su tarjeta de clientes 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(full-branded)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2680727" y="2639364"/>
            <a:ext cx="2693139" cy="942970"/>
            <a:chOff x="3577487" y="1892496"/>
            <a:chExt cx="3590852" cy="1257293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2736029" cy="1038813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046" y="1892496"/>
              <a:ext cx="1257293" cy="1257293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3706854" y="2213367"/>
              <a:ext cx="2293271" cy="61555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Marketing específico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a través de Newsletters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680831" y="3651884"/>
            <a:ext cx="2693139" cy="942970"/>
            <a:chOff x="3577487" y="1892496"/>
            <a:chExt cx="3590852" cy="1257293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2736029" cy="1038813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046" y="1892496"/>
              <a:ext cx="1257293" cy="1257293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3706854" y="2213367"/>
              <a:ext cx="2293133" cy="61555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Shopping Point Deals</a:t>
              </a:r>
            </a:p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específicos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5641139" y="1627906"/>
            <a:ext cx="2687424" cy="942970"/>
            <a:chOff x="3577487" y="1892496"/>
            <a:chExt cx="3583232" cy="1257293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2736029" cy="1038813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426" y="1892496"/>
              <a:ext cx="1257293" cy="1257293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3706854" y="2336477"/>
              <a:ext cx="2455141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Análisis</a:t>
              </a:r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y </a:t>
              </a:r>
              <a:r>
                <a:rPr sz="1200" dirty="0" err="1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estadísticas</a:t>
              </a:r>
              <a:endParaRPr sz="12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5638751" y="2639364"/>
            <a:ext cx="2693139" cy="942970"/>
            <a:chOff x="3577487" y="1892496"/>
            <a:chExt cx="3590852" cy="1257293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2736029" cy="1038813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046" y="1892496"/>
              <a:ext cx="1257293" cy="1257293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3706854" y="2336476"/>
              <a:ext cx="208975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Encuesta de satisfacción de clientes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5638854" y="3651884"/>
            <a:ext cx="2693139" cy="942970"/>
            <a:chOff x="3577487" y="1892496"/>
            <a:chExt cx="3590852" cy="1257293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487" y="1983814"/>
              <a:ext cx="2736029" cy="1038813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046" y="1892496"/>
              <a:ext cx="1257293" cy="1257293"/>
            </a:xfrm>
            <a:prstGeom prst="rect">
              <a:avLst/>
            </a:prstGeom>
          </p:spPr>
        </p:pic>
        <p:sp>
          <p:nvSpPr>
            <p:cNvPr id="32" name="Textfeld 31"/>
            <p:cNvSpPr txBox="1"/>
            <p:nvPr/>
          </p:nvSpPr>
          <p:spPr>
            <a:xfrm>
              <a:off x="3706854" y="2213367"/>
              <a:ext cx="2458187" cy="615553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sz="1200" dirty="0" err="1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Acciones</a:t>
              </a:r>
              <a:r>
                <a:rPr sz="1200" dirty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 de </a:t>
              </a:r>
              <a:endParaRPr lang="es-ES" sz="1200" dirty="0" smtClean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endParaRPr>
            </a:p>
            <a:p>
              <a:r>
                <a:rPr sz="1200" dirty="0" smtClean="0">
                  <a:solidFill>
                    <a:srgbClr val="2E3834"/>
                  </a:solidFill>
                  <a:latin typeface="Open Sans Condensed"/>
                  <a:ea typeface="Open Sans Condensed"/>
                  <a:cs typeface="Open Sans Condensed"/>
                </a:rPr>
                <a:t>cross-marketing</a:t>
              </a:r>
              <a:endParaRPr sz="1200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4254273" y="1603880"/>
            <a:ext cx="1127742" cy="944186"/>
            <a:chOff x="6679432" y="129749"/>
            <a:chExt cx="1869529" cy="1565236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481" y="129749"/>
              <a:ext cx="1565236" cy="15652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432" y="229057"/>
              <a:ext cx="1869529" cy="1369673"/>
            </a:xfrm>
            <a:prstGeom prst="rect">
              <a:avLst/>
            </a:prstGeom>
          </p:spPr>
        </p:pic>
      </p:grpSp>
      <p:grpSp>
        <p:nvGrpSpPr>
          <p:cNvPr id="37" name="Gruppieren 36"/>
          <p:cNvGrpSpPr/>
          <p:nvPr/>
        </p:nvGrpSpPr>
        <p:grpSpPr>
          <a:xfrm>
            <a:off x="381337" y="1333148"/>
            <a:ext cx="216026" cy="219110"/>
            <a:chOff x="793316" y="2542254"/>
            <a:chExt cx="222253" cy="225426"/>
          </a:xfrm>
        </p:grpSpPr>
        <p:sp>
          <p:nvSpPr>
            <p:cNvPr id="38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19050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9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0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1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629766" y="1285057"/>
            <a:ext cx="3624507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TODAVÍA MÁS FACTURACIÓN 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29766" y="1461142"/>
            <a:ext cx="521109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la gestión de relación con los clientes (CRM) </a:t>
            </a:r>
          </a:p>
        </p:txBody>
      </p:sp>
      <p:sp>
        <p:nvSpPr>
          <p:cNvPr id="59" name="Rechteck 58"/>
          <p:cNvSpPr/>
          <p:nvPr/>
        </p:nvSpPr>
        <p:spPr>
          <a:xfrm>
            <a:off x="607612" y="328348"/>
            <a:ext cx="85363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sz="28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MARKETINGPOWER</a:t>
            </a:r>
            <a:endParaRPr lang="de-AT" sz="2800" b="1" cap="all" dirty="0" smtClean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>
              <a:lnSpc>
                <a:spcPts val="3000"/>
              </a:lnSpc>
            </a:pPr>
            <a:r>
              <a:rPr sz="2000" b="1" cap="all" dirty="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PARA SU PROGRAMA DE FIDELIZACIÓN DE CLIENTES HABITUALES</a:t>
            </a:r>
            <a:endParaRPr lang="de-AT" sz="2000" cap="all" dirty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78" name="Gruppieren 77"/>
          <p:cNvGrpSpPr/>
          <p:nvPr/>
        </p:nvGrpSpPr>
        <p:grpSpPr>
          <a:xfrm>
            <a:off x="7311431" y="-164048"/>
            <a:ext cx="1719504" cy="1205616"/>
            <a:chOff x="7311431" y="-164048"/>
            <a:chExt cx="1719504" cy="1205616"/>
          </a:xfrm>
        </p:grpSpPr>
        <p:pic>
          <p:nvPicPr>
            <p:cNvPr id="79" name="Grafik 7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431" y="-34923"/>
              <a:ext cx="1719504" cy="1076491"/>
            </a:xfrm>
            <a:prstGeom prst="rect">
              <a:avLst/>
            </a:prstGeom>
          </p:spPr>
        </p:pic>
        <p:sp>
          <p:nvSpPr>
            <p:cNvPr id="80" name="Textfeld 79"/>
            <p:cNvSpPr txBox="1"/>
            <p:nvPr/>
          </p:nvSpPr>
          <p:spPr>
            <a:xfrm rot="18698591">
              <a:off x="7297035" y="189676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PROFESSIONAL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sp>
        <p:nvSpPr>
          <p:cNvPr id="84" name="Ellipse 27"/>
          <p:cNvSpPr/>
          <p:nvPr/>
        </p:nvSpPr>
        <p:spPr>
          <a:xfrm rot="375274">
            <a:off x="7747224" y="722289"/>
            <a:ext cx="1249178" cy="1249954"/>
          </a:xfrm>
          <a:prstGeom prst="ellipse">
            <a:avLst/>
          </a:prstGeom>
          <a:solidFill>
            <a:srgbClr val="76B72A"/>
          </a:solidFill>
          <a:ln w="57150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45711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sz="1400">
                <a:solidFill>
                  <a:prstClr val="white"/>
                </a:solidFill>
                <a:latin typeface="Open Sans Condensed Bold"/>
                <a:ea typeface="Open Sans Condensed"/>
                <a:cs typeface="Open Sans Condensed Bold"/>
              </a:rPr>
              <a:t>hasta un </a:t>
            </a:r>
            <a:r>
              <a:rPr sz="2400">
                <a:solidFill>
                  <a:prstClr val="white"/>
                </a:solidFill>
                <a:latin typeface="Open Sans Condensed Bold"/>
                <a:ea typeface="Open Sans Condensed"/>
                <a:cs typeface="Open Sans Condensed Bold"/>
              </a:rPr>
              <a:t>35%</a:t>
            </a:r>
          </a:p>
          <a:p>
            <a:pPr algn="ctr" defTabSz="45711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sz="1400">
                <a:solidFill>
                  <a:prstClr val="white"/>
                </a:solidFill>
                <a:latin typeface="Open Sans Condensed Bold"/>
                <a:ea typeface="Open Sans Condensed"/>
                <a:cs typeface="Open Sans Condensed Bold"/>
              </a:rPr>
              <a:t>¡mayor facturación!</a:t>
            </a:r>
            <a:r>
              <a:rPr sz="1400" baseline="30000">
                <a:solidFill>
                  <a:prstClr val="white"/>
                </a:solidFill>
                <a:latin typeface="Open Sans Condensed Bold"/>
                <a:ea typeface="Open Sans Condensed"/>
                <a:cs typeface="Open Sans Condensed Bold"/>
              </a:rPr>
              <a:t>*</a:t>
            </a:r>
            <a:endParaRPr lang="de-AT" sz="1400" baseline="30000" dirty="0">
              <a:solidFill>
                <a:prstClr val="white"/>
              </a:solidFill>
              <a:latin typeface="Open Sans Condensed Bold"/>
              <a:ea typeface="Open Sans Condensed" panose="020B0806030504020204" pitchFamily="34" charset="0"/>
              <a:cs typeface="Open Sans Condensed Bold"/>
            </a:endParaRPr>
          </a:p>
        </p:txBody>
      </p:sp>
      <p:sp>
        <p:nvSpPr>
          <p:cNvPr id="85" name="Rechteck 84"/>
          <p:cNvSpPr/>
          <p:nvPr/>
        </p:nvSpPr>
        <p:spPr>
          <a:xfrm>
            <a:off x="514810" y="4732866"/>
            <a:ext cx="22317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sz="800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* Dependiendo del sector y el esfuerzo personal.</a:t>
            </a:r>
            <a:endParaRPr lang="de-AT" dirty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81" name="Group 4"/>
          <p:cNvGrpSpPr>
            <a:grpSpLocks noChangeAspect="1"/>
          </p:cNvGrpSpPr>
          <p:nvPr/>
        </p:nvGrpSpPr>
        <p:grpSpPr bwMode="auto">
          <a:xfrm>
            <a:off x="8001354" y="4723416"/>
            <a:ext cx="780854" cy="314785"/>
            <a:chOff x="1218" y="950"/>
            <a:chExt cx="3324" cy="1340"/>
          </a:xfrm>
        </p:grpSpPr>
        <p:sp>
          <p:nvSpPr>
            <p:cNvPr id="8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3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88" name="Picture 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5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6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8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9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0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1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2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3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4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5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6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7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8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217435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fik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0" y="973913"/>
            <a:ext cx="7713533" cy="3253993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5" y="1"/>
            <a:ext cx="9152468" cy="5157335"/>
          </a:xfrm>
          <a:prstGeom prst="rect">
            <a:avLst/>
          </a:prstGeom>
        </p:spPr>
      </p:pic>
      <p:sp>
        <p:nvSpPr>
          <p:cNvPr id="91" name="Rechteck 90"/>
          <p:cNvSpPr/>
          <p:nvPr/>
        </p:nvSpPr>
        <p:spPr>
          <a:xfrm>
            <a:off x="0" y="1909098"/>
            <a:ext cx="9144000" cy="163479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pic>
        <p:nvPicPr>
          <p:cNvPr id="93" name="Grafik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1" y="2623720"/>
            <a:ext cx="2670982" cy="654068"/>
          </a:xfrm>
          <a:prstGeom prst="rect">
            <a:avLst/>
          </a:prstGeom>
        </p:spPr>
      </p:pic>
      <p:sp>
        <p:nvSpPr>
          <p:cNvPr id="94" name="Textfeld 93"/>
          <p:cNvSpPr txBox="1"/>
          <p:nvPr/>
        </p:nvSpPr>
        <p:spPr>
          <a:xfrm>
            <a:off x="394068" y="2245273"/>
            <a:ext cx="279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A TRAVÉS DE: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Compras</a:t>
            </a:r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B2B</a:t>
            </a:r>
            <a:endParaRPr lang="de-AT" sz="1200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Gastos</a:t>
            </a:r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de </a:t>
            </a: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explotación</a:t>
            </a:r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más</a:t>
            </a:r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bajos</a:t>
            </a:r>
            <a:endParaRPr sz="1200" dirty="0">
              <a:solidFill>
                <a:srgbClr val="2E3834"/>
              </a:solidFill>
              <a:latin typeface="Open Sans Condensed Bold"/>
              <a:ea typeface="Open Sans Condensed Bold"/>
              <a:cs typeface="Open Sans Condensed Bold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Menos</a:t>
            </a:r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1200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gastos</a:t>
            </a:r>
            <a:r>
              <a:rPr sz="12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de marketing</a:t>
            </a:r>
            <a:endParaRPr lang="en-IE" sz="1200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pic>
        <p:nvPicPr>
          <p:cNvPr id="125" name="Grafik 1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70" y="2623720"/>
            <a:ext cx="2670982" cy="654068"/>
          </a:xfrm>
          <a:prstGeom prst="rect">
            <a:avLst/>
          </a:prstGeom>
        </p:spPr>
      </p:pic>
      <p:sp>
        <p:nvSpPr>
          <p:cNvPr id="126" name="Textfeld 125"/>
          <p:cNvSpPr txBox="1"/>
          <p:nvPr/>
        </p:nvSpPr>
        <p:spPr>
          <a:xfrm>
            <a:off x="6639637" y="2245273"/>
            <a:ext cx="279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A TRAVÉS DE: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Pool de clientes Lyoness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Clientes nuevos</a:t>
            </a:r>
            <a:endParaRPr lang="de-AT" sz="1200" dirty="0">
              <a:solidFill>
                <a:srgbClr val="2E383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Clientes habituales</a:t>
            </a:r>
            <a:endParaRPr lang="en-IE" sz="1200" dirty="0">
              <a:solidFill>
                <a:srgbClr val="2E383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7" name="Textfeld 126"/>
          <p:cNvSpPr txBox="1"/>
          <p:nvPr/>
        </p:nvSpPr>
        <p:spPr>
          <a:xfrm>
            <a:off x="3166764" y="4162968"/>
            <a:ext cx="279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800" cap="all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SU RESULTADO:</a:t>
            </a:r>
            <a:endParaRPr lang="en-IE" sz="1800" cap="all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129" name="Textfeld 128"/>
          <p:cNvSpPr txBox="1"/>
          <p:nvPr/>
        </p:nvSpPr>
        <p:spPr>
          <a:xfrm>
            <a:off x="3174854" y="4401440"/>
            <a:ext cx="27942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700" cap="all">
                <a:solidFill>
                  <a:srgbClr val="79B829"/>
                </a:solidFill>
                <a:latin typeface="Open Sans Condensed Bold"/>
                <a:ea typeface="Open Sans Condensed Bold"/>
                <a:cs typeface="Open Sans Condensed Bold"/>
              </a:rPr>
              <a:t>¡MÁS BENEFICIOS!</a:t>
            </a:r>
            <a:endParaRPr lang="en-IE" sz="2700" cap="all" dirty="0">
              <a:solidFill>
                <a:srgbClr val="79B829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 rot="481724">
            <a:off x="7246203" y="306302"/>
            <a:ext cx="1492829" cy="1197849"/>
            <a:chOff x="8425893" y="223334"/>
            <a:chExt cx="1990439" cy="1597130"/>
          </a:xfrm>
        </p:grpSpPr>
        <p:sp>
          <p:nvSpPr>
            <p:cNvPr id="6" name="Abgerundetes Rechteck 5"/>
            <p:cNvSpPr/>
            <p:nvPr/>
          </p:nvSpPr>
          <p:spPr>
            <a:xfrm>
              <a:off x="8475038" y="223334"/>
              <a:ext cx="1916486" cy="1597130"/>
            </a:xfrm>
            <a:prstGeom prst="roundRect">
              <a:avLst>
                <a:gd name="adj" fmla="val 3367"/>
              </a:avLst>
            </a:prstGeom>
            <a:solidFill>
              <a:schemeClr val="bg1"/>
            </a:solidFill>
            <a:ln w="28575">
              <a:solidFill>
                <a:srgbClr val="76B7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13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425893" y="366622"/>
              <a:ext cx="1990439" cy="136105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750"/>
                </a:lnSpc>
              </a:pPr>
              <a:r>
                <a:rPr sz="1200" cap="all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¡Comience </a:t>
              </a:r>
            </a:p>
            <a:p>
              <a:pPr algn="ctr">
                <a:lnSpc>
                  <a:spcPts val="750"/>
                </a:lnSpc>
              </a:pPr>
              <a:endParaRPr lang="de-AT" sz="1200" cap="all" dirty="0">
                <a:solidFill>
                  <a:srgbClr val="00376D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  <a:p>
              <a:pPr algn="ctr">
                <a:lnSpc>
                  <a:spcPts val="750"/>
                </a:lnSpc>
              </a:pPr>
              <a:endParaRPr lang="de-AT" sz="1200" cap="all" dirty="0">
                <a:solidFill>
                  <a:srgbClr val="00376D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  <a:p>
              <a:pPr algn="ctr">
                <a:lnSpc>
                  <a:spcPts val="750"/>
                </a:lnSpc>
              </a:pPr>
              <a:endParaRPr lang="de-AT" sz="1100" cap="all" dirty="0">
                <a:solidFill>
                  <a:srgbClr val="00376D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  <a:p>
              <a:pPr algn="ctr">
                <a:lnSpc>
                  <a:spcPts val="750"/>
                </a:lnSpc>
              </a:pPr>
              <a:r>
                <a:rPr sz="3600" cap="all">
                  <a:solidFill>
                    <a:srgbClr val="79B829"/>
                  </a:solidFill>
                  <a:latin typeface="Open Sans Condensed Bold"/>
                  <a:ea typeface="Open Sans Condensed Bold"/>
                  <a:cs typeface="Open Sans Condensed Bold"/>
                </a:rPr>
                <a:t>hoy</a:t>
              </a:r>
            </a:p>
            <a:p>
              <a:pPr algn="ctr"/>
              <a:r>
                <a:rPr sz="900" cap="all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y active su </a:t>
              </a:r>
            </a:p>
            <a:p>
              <a:pPr algn="ctr"/>
              <a:r>
                <a:rPr sz="900" cap="all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potencial de CLIENTES Y </a:t>
              </a:r>
            </a:p>
            <a:p>
              <a:pPr algn="ctr"/>
              <a:r>
                <a:rPr sz="900" cap="all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de facturación adicional!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46" y="3339907"/>
            <a:ext cx="477882" cy="834672"/>
          </a:xfrm>
          <a:prstGeom prst="rect">
            <a:avLst/>
          </a:prstGeom>
        </p:spPr>
      </p:pic>
      <p:grpSp>
        <p:nvGrpSpPr>
          <p:cNvPr id="95" name="Gruppieren 94"/>
          <p:cNvGrpSpPr/>
          <p:nvPr/>
        </p:nvGrpSpPr>
        <p:grpSpPr>
          <a:xfrm>
            <a:off x="2765626" y="264789"/>
            <a:ext cx="3567896" cy="3567896"/>
            <a:chOff x="3548606" y="337044"/>
            <a:chExt cx="5094788" cy="509478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606" y="337044"/>
              <a:ext cx="5094788" cy="5094788"/>
            </a:xfrm>
            <a:prstGeom prst="rect">
              <a:avLst/>
            </a:prstGeom>
          </p:spPr>
        </p:pic>
        <p:sp>
          <p:nvSpPr>
            <p:cNvPr id="79" name="Rechteck 78"/>
            <p:cNvSpPr/>
            <p:nvPr/>
          </p:nvSpPr>
          <p:spPr>
            <a:xfrm>
              <a:off x="5176260" y="837958"/>
              <a:ext cx="2016000" cy="2016000"/>
            </a:xfrm>
            <a:prstGeom prst="rect">
              <a:avLst/>
            </a:prstGeom>
            <a:noFill/>
            <a:effectLst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0010005"/>
                </a:avLst>
              </a:prstTxWarp>
              <a:spAutoFit/>
            </a:bodyPr>
            <a:lstStyle/>
            <a:p>
              <a:pPr algn="ctr"/>
              <a:r>
                <a:rPr sz="1500" b="1" cap="all">
                  <a:ln w="0"/>
                  <a:solidFill>
                    <a:schemeClr val="bg1"/>
                  </a:solidFill>
                  <a:latin typeface="Open Sans Condensed Bold"/>
                  <a:ea typeface="Open Sans Condensed Bold"/>
                  <a:cs typeface="Open Sans Condensed Bold"/>
                </a:rPr>
                <a:t>LAS EMPRESAS COLABORAN</a:t>
              </a:r>
              <a:endParaRPr sz="1500" b="1" cap="all" dirty="0">
                <a:ln w="0"/>
                <a:solidFill>
                  <a:schemeClr val="bg1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80" name="Rechteck 79"/>
            <p:cNvSpPr/>
            <p:nvPr/>
          </p:nvSpPr>
          <p:spPr>
            <a:xfrm rot="16200000">
              <a:off x="4124325" y="2673962"/>
              <a:ext cx="2016000" cy="2016000"/>
            </a:xfrm>
            <a:prstGeom prst="rect">
              <a:avLst/>
            </a:prstGeom>
            <a:noFill/>
            <a:effectLst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0010005"/>
                </a:avLst>
              </a:prstTxWarp>
              <a:spAutoFit/>
            </a:bodyPr>
            <a:lstStyle/>
            <a:p>
              <a:pPr algn="ctr"/>
              <a:r>
                <a:rPr sz="1500" b="1" cap="all">
                  <a:ln w="0"/>
                  <a:solidFill>
                    <a:schemeClr val="bg1"/>
                  </a:solidFill>
                  <a:latin typeface="Open Sans Condensed Bold"/>
                  <a:ea typeface="Open Sans Condensed Bold"/>
                  <a:cs typeface="Open Sans Condensed Bold"/>
                </a:rPr>
                <a:t>REDUCIR COSTES</a:t>
              </a:r>
              <a:endParaRPr sz="1500" b="1" cap="all" dirty="0">
                <a:ln w="0"/>
                <a:solidFill>
                  <a:schemeClr val="bg1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81" name="Rechteck 80"/>
            <p:cNvSpPr/>
            <p:nvPr/>
          </p:nvSpPr>
          <p:spPr>
            <a:xfrm rot="5400000">
              <a:off x="6185856" y="2673962"/>
              <a:ext cx="2016000" cy="2016000"/>
            </a:xfrm>
            <a:prstGeom prst="rect">
              <a:avLst/>
            </a:prstGeom>
            <a:noFill/>
            <a:effectLst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0010005"/>
                </a:avLst>
              </a:prstTxWarp>
              <a:spAutoFit/>
            </a:bodyPr>
            <a:lstStyle/>
            <a:p>
              <a:pPr algn="ctr"/>
              <a:r>
                <a:rPr sz="1500" b="1" cap="all">
                  <a:ln w="0"/>
                  <a:solidFill>
                    <a:schemeClr val="bg1"/>
                  </a:solidFill>
                  <a:latin typeface="Open Sans Condensed Bold"/>
                  <a:ea typeface="Open Sans Condensed Bold"/>
                  <a:cs typeface="Open Sans Condensed Bold"/>
                </a:rPr>
                <a:t>MÁS FACTURACIÓN </a:t>
              </a:r>
              <a:endParaRPr sz="1500" b="1" cap="all" dirty="0">
                <a:ln w="0"/>
                <a:solidFill>
                  <a:schemeClr val="bg1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5938169" y="2730549"/>
              <a:ext cx="582851" cy="632618"/>
              <a:chOff x="374252" y="1211502"/>
              <a:chExt cx="385207" cy="418098"/>
            </a:xfrm>
          </p:grpSpPr>
          <p:sp>
            <p:nvSpPr>
              <p:cNvPr id="82" name="Freeform 35"/>
              <p:cNvSpPr>
                <a:spLocks/>
              </p:cNvSpPr>
              <p:nvPr/>
            </p:nvSpPr>
            <p:spPr bwMode="auto">
              <a:xfrm>
                <a:off x="374252" y="1390448"/>
                <a:ext cx="201802" cy="239152"/>
              </a:xfrm>
              <a:custGeom>
                <a:avLst/>
                <a:gdLst>
                  <a:gd name="T0" fmla="*/ 666 w 953"/>
                  <a:gd name="T1" fmla="*/ 629 h 1130"/>
                  <a:gd name="T2" fmla="*/ 581 w 953"/>
                  <a:gd name="T3" fmla="*/ 681 h 1130"/>
                  <a:gd name="T4" fmla="*/ 466 w 953"/>
                  <a:gd name="T5" fmla="*/ 718 h 1130"/>
                  <a:gd name="T6" fmla="*/ 578 w 953"/>
                  <a:gd name="T7" fmla="*/ 547 h 1130"/>
                  <a:gd name="T8" fmla="*/ 776 w 953"/>
                  <a:gd name="T9" fmla="*/ 359 h 1130"/>
                  <a:gd name="T10" fmla="*/ 880 w 953"/>
                  <a:gd name="T11" fmla="*/ 310 h 1130"/>
                  <a:gd name="T12" fmla="*/ 926 w 953"/>
                  <a:gd name="T13" fmla="*/ 171 h 1130"/>
                  <a:gd name="T14" fmla="*/ 953 w 953"/>
                  <a:gd name="T15" fmla="*/ 0 h 1130"/>
                  <a:gd name="T16" fmla="*/ 748 w 953"/>
                  <a:gd name="T17" fmla="*/ 53 h 1130"/>
                  <a:gd name="T18" fmla="*/ 557 w 953"/>
                  <a:gd name="T19" fmla="*/ 157 h 1130"/>
                  <a:gd name="T20" fmla="*/ 402 w 953"/>
                  <a:gd name="T21" fmla="*/ 279 h 1130"/>
                  <a:gd name="T22" fmla="*/ 206 w 953"/>
                  <a:gd name="T23" fmla="*/ 526 h 1130"/>
                  <a:gd name="T24" fmla="*/ 81 w 953"/>
                  <a:gd name="T25" fmla="*/ 794 h 1130"/>
                  <a:gd name="T26" fmla="*/ 0 w 953"/>
                  <a:gd name="T27" fmla="*/ 1116 h 1130"/>
                  <a:gd name="T28" fmla="*/ 211 w 953"/>
                  <a:gd name="T29" fmla="*/ 1127 h 1130"/>
                  <a:gd name="T30" fmla="*/ 534 w 953"/>
                  <a:gd name="T31" fmla="*/ 1065 h 1130"/>
                  <a:gd name="T32" fmla="*/ 807 w 953"/>
                  <a:gd name="T33" fmla="*/ 922 h 1130"/>
                  <a:gd name="T34" fmla="*/ 901 w 953"/>
                  <a:gd name="T35" fmla="*/ 831 h 1130"/>
                  <a:gd name="T36" fmla="*/ 756 w 953"/>
                  <a:gd name="T37" fmla="*/ 746 h 1130"/>
                  <a:gd name="T38" fmla="*/ 666 w 953"/>
                  <a:gd name="T39" fmla="*/ 629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53" h="1130">
                    <a:moveTo>
                      <a:pt x="666" y="629"/>
                    </a:moveTo>
                    <a:cubicBezTo>
                      <a:pt x="666" y="629"/>
                      <a:pt x="648" y="658"/>
                      <a:pt x="581" y="681"/>
                    </a:cubicBezTo>
                    <a:cubicBezTo>
                      <a:pt x="532" y="697"/>
                      <a:pt x="466" y="718"/>
                      <a:pt x="466" y="718"/>
                    </a:cubicBezTo>
                    <a:cubicBezTo>
                      <a:pt x="466" y="718"/>
                      <a:pt x="528" y="613"/>
                      <a:pt x="578" y="547"/>
                    </a:cubicBezTo>
                    <a:cubicBezTo>
                      <a:pt x="655" y="446"/>
                      <a:pt x="740" y="380"/>
                      <a:pt x="776" y="359"/>
                    </a:cubicBezTo>
                    <a:cubicBezTo>
                      <a:pt x="812" y="338"/>
                      <a:pt x="880" y="310"/>
                      <a:pt x="880" y="310"/>
                    </a:cubicBezTo>
                    <a:cubicBezTo>
                      <a:pt x="880" y="310"/>
                      <a:pt x="907" y="243"/>
                      <a:pt x="926" y="171"/>
                    </a:cubicBezTo>
                    <a:cubicBezTo>
                      <a:pt x="946" y="98"/>
                      <a:pt x="953" y="0"/>
                      <a:pt x="953" y="0"/>
                    </a:cubicBezTo>
                    <a:cubicBezTo>
                      <a:pt x="953" y="0"/>
                      <a:pt x="828" y="19"/>
                      <a:pt x="748" y="53"/>
                    </a:cubicBezTo>
                    <a:cubicBezTo>
                      <a:pt x="644" y="98"/>
                      <a:pt x="557" y="157"/>
                      <a:pt x="557" y="157"/>
                    </a:cubicBezTo>
                    <a:cubicBezTo>
                      <a:pt x="459" y="226"/>
                      <a:pt x="402" y="279"/>
                      <a:pt x="402" y="279"/>
                    </a:cubicBezTo>
                    <a:cubicBezTo>
                      <a:pt x="275" y="404"/>
                      <a:pt x="206" y="526"/>
                      <a:pt x="206" y="526"/>
                    </a:cubicBezTo>
                    <a:cubicBezTo>
                      <a:pt x="130" y="650"/>
                      <a:pt x="81" y="794"/>
                      <a:pt x="81" y="794"/>
                    </a:cubicBezTo>
                    <a:cubicBezTo>
                      <a:pt x="33" y="931"/>
                      <a:pt x="0" y="1116"/>
                      <a:pt x="0" y="1116"/>
                    </a:cubicBezTo>
                    <a:cubicBezTo>
                      <a:pt x="97" y="1130"/>
                      <a:pt x="211" y="1127"/>
                      <a:pt x="211" y="1127"/>
                    </a:cubicBezTo>
                    <a:cubicBezTo>
                      <a:pt x="398" y="1118"/>
                      <a:pt x="534" y="1065"/>
                      <a:pt x="534" y="1065"/>
                    </a:cubicBezTo>
                    <a:cubicBezTo>
                      <a:pt x="671" y="1022"/>
                      <a:pt x="807" y="922"/>
                      <a:pt x="807" y="922"/>
                    </a:cubicBezTo>
                    <a:cubicBezTo>
                      <a:pt x="859" y="881"/>
                      <a:pt x="901" y="831"/>
                      <a:pt x="901" y="831"/>
                    </a:cubicBezTo>
                    <a:cubicBezTo>
                      <a:pt x="901" y="831"/>
                      <a:pt x="823" y="801"/>
                      <a:pt x="756" y="746"/>
                    </a:cubicBezTo>
                    <a:cubicBezTo>
                      <a:pt x="695" y="696"/>
                      <a:pt x="666" y="629"/>
                      <a:pt x="666" y="629"/>
                    </a:cubicBezTo>
                  </a:path>
                </a:pathLst>
              </a:custGeom>
              <a:solidFill>
                <a:srgbClr val="203D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/>
              </a:p>
            </p:txBody>
          </p:sp>
          <p:sp>
            <p:nvSpPr>
              <p:cNvPr id="83" name="Freeform 36"/>
              <p:cNvSpPr>
                <a:spLocks/>
              </p:cNvSpPr>
              <p:nvPr/>
            </p:nvSpPr>
            <p:spPr bwMode="auto">
              <a:xfrm>
                <a:off x="498566" y="1211502"/>
                <a:ext cx="158320" cy="262565"/>
              </a:xfrm>
              <a:custGeom>
                <a:avLst/>
                <a:gdLst>
                  <a:gd name="T0" fmla="*/ 173 w 748"/>
                  <a:gd name="T1" fmla="*/ 811 h 1244"/>
                  <a:gd name="T2" fmla="*/ 366 w 748"/>
                  <a:gd name="T3" fmla="*/ 763 h 1244"/>
                  <a:gd name="T4" fmla="*/ 384 w 748"/>
                  <a:gd name="T5" fmla="*/ 667 h 1244"/>
                  <a:gd name="T6" fmla="*/ 415 w 748"/>
                  <a:gd name="T7" fmla="*/ 572 h 1244"/>
                  <a:gd name="T8" fmla="*/ 446 w 748"/>
                  <a:gd name="T9" fmla="*/ 670 h 1244"/>
                  <a:gd name="T10" fmla="*/ 449 w 748"/>
                  <a:gd name="T11" fmla="*/ 875 h 1244"/>
                  <a:gd name="T12" fmla="*/ 379 w 748"/>
                  <a:gd name="T13" fmla="*/ 1115 h 1244"/>
                  <a:gd name="T14" fmla="*/ 482 w 748"/>
                  <a:gd name="T15" fmla="*/ 1196 h 1244"/>
                  <a:gd name="T16" fmla="*/ 620 w 748"/>
                  <a:gd name="T17" fmla="*/ 1244 h 1244"/>
                  <a:gd name="T18" fmla="*/ 701 w 748"/>
                  <a:gd name="T19" fmla="*/ 1002 h 1244"/>
                  <a:gd name="T20" fmla="*/ 739 w 748"/>
                  <a:gd name="T21" fmla="*/ 775 h 1244"/>
                  <a:gd name="T22" fmla="*/ 734 w 748"/>
                  <a:gd name="T23" fmla="*/ 559 h 1244"/>
                  <a:gd name="T24" fmla="*/ 657 w 748"/>
                  <a:gd name="T25" fmla="*/ 278 h 1244"/>
                  <a:gd name="T26" fmla="*/ 430 w 748"/>
                  <a:gd name="T27" fmla="*/ 0 h 1244"/>
                  <a:gd name="T28" fmla="*/ 184 w 748"/>
                  <a:gd name="T29" fmla="*/ 231 h 1244"/>
                  <a:gd name="T30" fmla="*/ 40 w 748"/>
                  <a:gd name="T31" fmla="*/ 522 h 1244"/>
                  <a:gd name="T32" fmla="*/ 2 w 748"/>
                  <a:gd name="T33" fmla="*/ 752 h 1244"/>
                  <a:gd name="T34" fmla="*/ 7 w 748"/>
                  <a:gd name="T35" fmla="*/ 911 h 1244"/>
                  <a:gd name="T36" fmla="*/ 173 w 748"/>
                  <a:gd name="T37" fmla="*/ 811 h 1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8" h="1244">
                    <a:moveTo>
                      <a:pt x="173" y="811"/>
                    </a:moveTo>
                    <a:cubicBezTo>
                      <a:pt x="276" y="768"/>
                      <a:pt x="366" y="763"/>
                      <a:pt x="366" y="763"/>
                    </a:cubicBezTo>
                    <a:cubicBezTo>
                      <a:pt x="366" y="763"/>
                      <a:pt x="378" y="695"/>
                      <a:pt x="384" y="667"/>
                    </a:cubicBezTo>
                    <a:cubicBezTo>
                      <a:pt x="391" y="639"/>
                      <a:pt x="415" y="572"/>
                      <a:pt x="415" y="572"/>
                    </a:cubicBezTo>
                    <a:cubicBezTo>
                      <a:pt x="415" y="572"/>
                      <a:pt x="439" y="627"/>
                      <a:pt x="446" y="670"/>
                    </a:cubicBezTo>
                    <a:cubicBezTo>
                      <a:pt x="453" y="713"/>
                      <a:pt x="462" y="778"/>
                      <a:pt x="449" y="875"/>
                    </a:cubicBezTo>
                    <a:cubicBezTo>
                      <a:pt x="426" y="1031"/>
                      <a:pt x="379" y="1115"/>
                      <a:pt x="379" y="1115"/>
                    </a:cubicBezTo>
                    <a:cubicBezTo>
                      <a:pt x="379" y="1115"/>
                      <a:pt x="411" y="1158"/>
                      <a:pt x="482" y="1196"/>
                    </a:cubicBezTo>
                    <a:cubicBezTo>
                      <a:pt x="554" y="1234"/>
                      <a:pt x="620" y="1244"/>
                      <a:pt x="620" y="1244"/>
                    </a:cubicBezTo>
                    <a:cubicBezTo>
                      <a:pt x="620" y="1244"/>
                      <a:pt x="644" y="1224"/>
                      <a:pt x="701" y="1002"/>
                    </a:cubicBezTo>
                    <a:cubicBezTo>
                      <a:pt x="739" y="775"/>
                      <a:pt x="739" y="775"/>
                      <a:pt x="739" y="775"/>
                    </a:cubicBezTo>
                    <a:cubicBezTo>
                      <a:pt x="748" y="616"/>
                      <a:pt x="734" y="559"/>
                      <a:pt x="734" y="559"/>
                    </a:cubicBezTo>
                    <a:cubicBezTo>
                      <a:pt x="730" y="432"/>
                      <a:pt x="657" y="278"/>
                      <a:pt x="657" y="278"/>
                    </a:cubicBezTo>
                    <a:cubicBezTo>
                      <a:pt x="572" y="100"/>
                      <a:pt x="430" y="0"/>
                      <a:pt x="430" y="0"/>
                    </a:cubicBezTo>
                    <a:cubicBezTo>
                      <a:pt x="308" y="67"/>
                      <a:pt x="184" y="231"/>
                      <a:pt x="184" y="231"/>
                    </a:cubicBezTo>
                    <a:cubicBezTo>
                      <a:pt x="84" y="363"/>
                      <a:pt x="40" y="522"/>
                      <a:pt x="40" y="522"/>
                    </a:cubicBezTo>
                    <a:cubicBezTo>
                      <a:pt x="8" y="624"/>
                      <a:pt x="2" y="752"/>
                      <a:pt x="2" y="752"/>
                    </a:cubicBezTo>
                    <a:cubicBezTo>
                      <a:pt x="0" y="821"/>
                      <a:pt x="4" y="877"/>
                      <a:pt x="7" y="911"/>
                    </a:cubicBezTo>
                    <a:cubicBezTo>
                      <a:pt x="7" y="916"/>
                      <a:pt x="82" y="849"/>
                      <a:pt x="173" y="811"/>
                    </a:cubicBezTo>
                  </a:path>
                </a:pathLst>
              </a:custGeom>
              <a:solidFill>
                <a:srgbClr val="203D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/>
              </a:p>
            </p:txBody>
          </p:sp>
          <p:sp>
            <p:nvSpPr>
              <p:cNvPr id="84" name="Freeform 38"/>
              <p:cNvSpPr>
                <a:spLocks/>
              </p:cNvSpPr>
              <p:nvPr/>
            </p:nvSpPr>
            <p:spPr bwMode="auto">
              <a:xfrm>
                <a:off x="522537" y="1389890"/>
                <a:ext cx="236922" cy="177831"/>
              </a:xfrm>
              <a:custGeom>
                <a:avLst/>
                <a:gdLst>
                  <a:gd name="T0" fmla="*/ 993 w 1122"/>
                  <a:gd name="T1" fmla="*/ 199 h 840"/>
                  <a:gd name="T2" fmla="*/ 787 w 1122"/>
                  <a:gd name="T3" fmla="*/ 36 h 840"/>
                  <a:gd name="T4" fmla="*/ 671 w 1122"/>
                  <a:gd name="T5" fmla="*/ 0 h 840"/>
                  <a:gd name="T6" fmla="*/ 649 w 1122"/>
                  <a:gd name="T7" fmla="*/ 187 h 840"/>
                  <a:gd name="T8" fmla="*/ 606 w 1122"/>
                  <a:gd name="T9" fmla="*/ 360 h 840"/>
                  <a:gd name="T10" fmla="*/ 687 w 1122"/>
                  <a:gd name="T11" fmla="*/ 404 h 840"/>
                  <a:gd name="T12" fmla="*/ 736 w 1122"/>
                  <a:gd name="T13" fmla="*/ 484 h 840"/>
                  <a:gd name="T14" fmla="*/ 439 w 1122"/>
                  <a:gd name="T15" fmla="*/ 498 h 840"/>
                  <a:gd name="T16" fmla="*/ 242 w 1122"/>
                  <a:gd name="T17" fmla="*/ 374 h 840"/>
                  <a:gd name="T18" fmla="*/ 104 w 1122"/>
                  <a:gd name="T19" fmla="*/ 444 h 840"/>
                  <a:gd name="T20" fmla="*/ 0 w 1122"/>
                  <a:gd name="T21" fmla="*/ 549 h 840"/>
                  <a:gd name="T22" fmla="*/ 101 w 1122"/>
                  <a:gd name="T23" fmla="*/ 682 h 840"/>
                  <a:gd name="T24" fmla="*/ 265 w 1122"/>
                  <a:gd name="T25" fmla="*/ 782 h 840"/>
                  <a:gd name="T26" fmla="*/ 555 w 1122"/>
                  <a:gd name="T27" fmla="*/ 837 h 840"/>
                  <a:gd name="T28" fmla="*/ 844 w 1122"/>
                  <a:gd name="T29" fmla="*/ 782 h 840"/>
                  <a:gd name="T30" fmla="*/ 1115 w 1122"/>
                  <a:gd name="T31" fmla="*/ 641 h 840"/>
                  <a:gd name="T32" fmla="*/ 1090 w 1122"/>
                  <a:gd name="T33" fmla="*/ 410 h 840"/>
                  <a:gd name="T34" fmla="*/ 993 w 1122"/>
                  <a:gd name="T35" fmla="*/ 199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22" h="840">
                    <a:moveTo>
                      <a:pt x="993" y="199"/>
                    </a:moveTo>
                    <a:cubicBezTo>
                      <a:pt x="903" y="84"/>
                      <a:pt x="787" y="36"/>
                      <a:pt x="787" y="36"/>
                    </a:cubicBezTo>
                    <a:cubicBezTo>
                      <a:pt x="751" y="19"/>
                      <a:pt x="698" y="10"/>
                      <a:pt x="671" y="0"/>
                    </a:cubicBezTo>
                    <a:cubicBezTo>
                      <a:pt x="671" y="0"/>
                      <a:pt x="677" y="32"/>
                      <a:pt x="649" y="187"/>
                    </a:cubicBezTo>
                    <a:cubicBezTo>
                      <a:pt x="634" y="275"/>
                      <a:pt x="606" y="360"/>
                      <a:pt x="606" y="360"/>
                    </a:cubicBezTo>
                    <a:cubicBezTo>
                      <a:pt x="606" y="360"/>
                      <a:pt x="649" y="368"/>
                      <a:pt x="687" y="404"/>
                    </a:cubicBezTo>
                    <a:cubicBezTo>
                      <a:pt x="728" y="442"/>
                      <a:pt x="736" y="484"/>
                      <a:pt x="736" y="484"/>
                    </a:cubicBezTo>
                    <a:cubicBezTo>
                      <a:pt x="736" y="484"/>
                      <a:pt x="623" y="537"/>
                      <a:pt x="439" y="498"/>
                    </a:cubicBezTo>
                    <a:cubicBezTo>
                      <a:pt x="325" y="474"/>
                      <a:pt x="242" y="374"/>
                      <a:pt x="242" y="374"/>
                    </a:cubicBezTo>
                    <a:cubicBezTo>
                      <a:pt x="242" y="374"/>
                      <a:pt x="163" y="400"/>
                      <a:pt x="104" y="444"/>
                    </a:cubicBezTo>
                    <a:cubicBezTo>
                      <a:pt x="64" y="474"/>
                      <a:pt x="0" y="549"/>
                      <a:pt x="0" y="549"/>
                    </a:cubicBezTo>
                    <a:cubicBezTo>
                      <a:pt x="0" y="549"/>
                      <a:pt x="30" y="617"/>
                      <a:pt x="101" y="682"/>
                    </a:cubicBezTo>
                    <a:cubicBezTo>
                      <a:pt x="172" y="748"/>
                      <a:pt x="265" y="782"/>
                      <a:pt x="265" y="782"/>
                    </a:cubicBezTo>
                    <a:cubicBezTo>
                      <a:pt x="385" y="840"/>
                      <a:pt x="555" y="837"/>
                      <a:pt x="555" y="837"/>
                    </a:cubicBezTo>
                    <a:cubicBezTo>
                      <a:pt x="717" y="833"/>
                      <a:pt x="844" y="782"/>
                      <a:pt x="844" y="782"/>
                    </a:cubicBezTo>
                    <a:cubicBezTo>
                      <a:pt x="979" y="734"/>
                      <a:pt x="1115" y="641"/>
                      <a:pt x="1115" y="641"/>
                    </a:cubicBezTo>
                    <a:cubicBezTo>
                      <a:pt x="1122" y="522"/>
                      <a:pt x="1090" y="410"/>
                      <a:pt x="1090" y="410"/>
                    </a:cubicBezTo>
                    <a:cubicBezTo>
                      <a:pt x="1066" y="297"/>
                      <a:pt x="993" y="199"/>
                      <a:pt x="993" y="199"/>
                    </a:cubicBezTo>
                  </a:path>
                </a:pathLst>
              </a:custGeom>
              <a:solidFill>
                <a:srgbClr val="203D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/>
              </a:p>
            </p:txBody>
          </p:sp>
        </p:grpSp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6873367" y="3267678"/>
              <a:ext cx="750113" cy="828566"/>
              <a:chOff x="4258" y="-471"/>
              <a:chExt cx="545" cy="602"/>
            </a:xfrm>
          </p:grpSpPr>
          <p:sp>
            <p:nvSpPr>
              <p:cNvPr id="1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258" y="-471"/>
                <a:ext cx="545" cy="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12" name="Freeform 5"/>
              <p:cNvSpPr>
                <a:spLocks/>
              </p:cNvSpPr>
              <p:nvPr/>
            </p:nvSpPr>
            <p:spPr bwMode="auto">
              <a:xfrm>
                <a:off x="4260" y="-230"/>
                <a:ext cx="543" cy="359"/>
              </a:xfrm>
              <a:custGeom>
                <a:avLst/>
                <a:gdLst>
                  <a:gd name="T0" fmla="*/ 227 w 227"/>
                  <a:gd name="T1" fmla="*/ 7 h 150"/>
                  <a:gd name="T2" fmla="*/ 225 w 227"/>
                  <a:gd name="T3" fmla="*/ 2 h 150"/>
                  <a:gd name="T4" fmla="*/ 220 w 227"/>
                  <a:gd name="T5" fmla="*/ 0 h 150"/>
                  <a:gd name="T6" fmla="*/ 180 w 227"/>
                  <a:gd name="T7" fmla="*/ 1 h 150"/>
                  <a:gd name="T8" fmla="*/ 177 w 227"/>
                  <a:gd name="T9" fmla="*/ 1 h 150"/>
                  <a:gd name="T10" fmla="*/ 177 w 227"/>
                  <a:gd name="T11" fmla="*/ 1 h 150"/>
                  <a:gd name="T12" fmla="*/ 173 w 227"/>
                  <a:gd name="T13" fmla="*/ 7 h 150"/>
                  <a:gd name="T14" fmla="*/ 177 w 227"/>
                  <a:gd name="T15" fmla="*/ 13 h 150"/>
                  <a:gd name="T16" fmla="*/ 180 w 227"/>
                  <a:gd name="T17" fmla="*/ 14 h 150"/>
                  <a:gd name="T18" fmla="*/ 194 w 227"/>
                  <a:gd name="T19" fmla="*/ 14 h 150"/>
                  <a:gd name="T20" fmla="*/ 196 w 227"/>
                  <a:gd name="T21" fmla="*/ 15 h 150"/>
                  <a:gd name="T22" fmla="*/ 196 w 227"/>
                  <a:gd name="T23" fmla="*/ 18 h 150"/>
                  <a:gd name="T24" fmla="*/ 111 w 227"/>
                  <a:gd name="T25" fmla="*/ 102 h 150"/>
                  <a:gd name="T26" fmla="*/ 110 w 227"/>
                  <a:gd name="T27" fmla="*/ 103 h 150"/>
                  <a:gd name="T28" fmla="*/ 108 w 227"/>
                  <a:gd name="T29" fmla="*/ 102 h 150"/>
                  <a:gd name="T30" fmla="*/ 84 w 227"/>
                  <a:gd name="T31" fmla="*/ 78 h 150"/>
                  <a:gd name="T32" fmla="*/ 79 w 227"/>
                  <a:gd name="T33" fmla="*/ 76 h 150"/>
                  <a:gd name="T34" fmla="*/ 73 w 227"/>
                  <a:gd name="T35" fmla="*/ 78 h 150"/>
                  <a:gd name="T36" fmla="*/ 0 w 227"/>
                  <a:gd name="T37" fmla="*/ 150 h 150"/>
                  <a:gd name="T38" fmla="*/ 21 w 227"/>
                  <a:gd name="T39" fmla="*/ 150 h 150"/>
                  <a:gd name="T40" fmla="*/ 77 w 227"/>
                  <a:gd name="T41" fmla="*/ 95 h 150"/>
                  <a:gd name="T42" fmla="*/ 79 w 227"/>
                  <a:gd name="T43" fmla="*/ 95 h 150"/>
                  <a:gd name="T44" fmla="*/ 80 w 227"/>
                  <a:gd name="T45" fmla="*/ 95 h 150"/>
                  <a:gd name="T46" fmla="*/ 104 w 227"/>
                  <a:gd name="T47" fmla="*/ 119 h 150"/>
                  <a:gd name="T48" fmla="*/ 110 w 227"/>
                  <a:gd name="T49" fmla="*/ 121 h 150"/>
                  <a:gd name="T50" fmla="*/ 115 w 227"/>
                  <a:gd name="T51" fmla="*/ 119 h 150"/>
                  <a:gd name="T52" fmla="*/ 209 w 227"/>
                  <a:gd name="T53" fmla="*/ 25 h 150"/>
                  <a:gd name="T54" fmla="*/ 209 w 227"/>
                  <a:gd name="T55" fmla="*/ 24 h 150"/>
                  <a:gd name="T56" fmla="*/ 210 w 227"/>
                  <a:gd name="T57" fmla="*/ 24 h 150"/>
                  <a:gd name="T58" fmla="*/ 212 w 227"/>
                  <a:gd name="T59" fmla="*/ 23 h 150"/>
                  <a:gd name="T60" fmla="*/ 213 w 227"/>
                  <a:gd name="T61" fmla="*/ 24 h 150"/>
                  <a:gd name="T62" fmla="*/ 214 w 227"/>
                  <a:gd name="T63" fmla="*/ 26 h 150"/>
                  <a:gd name="T64" fmla="*/ 214 w 227"/>
                  <a:gd name="T65" fmla="*/ 46 h 150"/>
                  <a:gd name="T66" fmla="*/ 220 w 227"/>
                  <a:gd name="T67" fmla="*/ 52 h 150"/>
                  <a:gd name="T68" fmla="*/ 227 w 227"/>
                  <a:gd name="T69" fmla="*/ 46 h 150"/>
                  <a:gd name="T70" fmla="*/ 227 w 227"/>
                  <a:gd name="T71" fmla="*/ 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27" h="150">
                    <a:moveTo>
                      <a:pt x="227" y="7"/>
                    </a:moveTo>
                    <a:cubicBezTo>
                      <a:pt x="227" y="5"/>
                      <a:pt x="226" y="4"/>
                      <a:pt x="225" y="2"/>
                    </a:cubicBezTo>
                    <a:cubicBezTo>
                      <a:pt x="224" y="1"/>
                      <a:pt x="222" y="0"/>
                      <a:pt x="220" y="0"/>
                    </a:cubicBezTo>
                    <a:cubicBezTo>
                      <a:pt x="180" y="1"/>
                      <a:pt x="180" y="1"/>
                      <a:pt x="180" y="1"/>
                    </a:cubicBezTo>
                    <a:cubicBezTo>
                      <a:pt x="179" y="1"/>
                      <a:pt x="178" y="1"/>
                      <a:pt x="177" y="1"/>
                    </a:cubicBezTo>
                    <a:cubicBezTo>
                      <a:pt x="177" y="1"/>
                      <a:pt x="177" y="1"/>
                      <a:pt x="177" y="1"/>
                    </a:cubicBezTo>
                    <a:cubicBezTo>
                      <a:pt x="175" y="2"/>
                      <a:pt x="173" y="5"/>
                      <a:pt x="173" y="7"/>
                    </a:cubicBezTo>
                    <a:cubicBezTo>
                      <a:pt x="173" y="10"/>
                      <a:pt x="175" y="12"/>
                      <a:pt x="177" y="13"/>
                    </a:cubicBezTo>
                    <a:cubicBezTo>
                      <a:pt x="178" y="13"/>
                      <a:pt x="179" y="14"/>
                      <a:pt x="180" y="14"/>
                    </a:cubicBezTo>
                    <a:cubicBezTo>
                      <a:pt x="194" y="14"/>
                      <a:pt x="194" y="14"/>
                      <a:pt x="194" y="14"/>
                    </a:cubicBezTo>
                    <a:cubicBezTo>
                      <a:pt x="195" y="14"/>
                      <a:pt x="196" y="14"/>
                      <a:pt x="196" y="15"/>
                    </a:cubicBezTo>
                    <a:cubicBezTo>
                      <a:pt x="196" y="16"/>
                      <a:pt x="196" y="17"/>
                      <a:pt x="196" y="18"/>
                    </a:cubicBezTo>
                    <a:cubicBezTo>
                      <a:pt x="111" y="102"/>
                      <a:pt x="111" y="102"/>
                      <a:pt x="111" y="102"/>
                    </a:cubicBezTo>
                    <a:cubicBezTo>
                      <a:pt x="111" y="102"/>
                      <a:pt x="110" y="103"/>
                      <a:pt x="110" y="103"/>
                    </a:cubicBezTo>
                    <a:cubicBezTo>
                      <a:pt x="109" y="103"/>
                      <a:pt x="108" y="102"/>
                      <a:pt x="108" y="102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2" y="77"/>
                      <a:pt x="81" y="76"/>
                      <a:pt x="79" y="76"/>
                    </a:cubicBezTo>
                    <a:cubicBezTo>
                      <a:pt x="77" y="76"/>
                      <a:pt x="75" y="77"/>
                      <a:pt x="73" y="78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77" y="95"/>
                      <a:pt x="77" y="95"/>
                      <a:pt x="77" y="95"/>
                    </a:cubicBezTo>
                    <a:cubicBezTo>
                      <a:pt x="78" y="95"/>
                      <a:pt x="78" y="95"/>
                      <a:pt x="79" y="95"/>
                    </a:cubicBezTo>
                    <a:cubicBezTo>
                      <a:pt x="79" y="95"/>
                      <a:pt x="80" y="95"/>
                      <a:pt x="80" y="95"/>
                    </a:cubicBezTo>
                    <a:cubicBezTo>
                      <a:pt x="104" y="119"/>
                      <a:pt x="104" y="119"/>
                      <a:pt x="104" y="119"/>
                    </a:cubicBezTo>
                    <a:cubicBezTo>
                      <a:pt x="106" y="120"/>
                      <a:pt x="108" y="121"/>
                      <a:pt x="110" y="121"/>
                    </a:cubicBezTo>
                    <a:cubicBezTo>
                      <a:pt x="112" y="121"/>
                      <a:pt x="113" y="120"/>
                      <a:pt x="115" y="119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9" y="24"/>
                      <a:pt x="209" y="24"/>
                      <a:pt x="209" y="24"/>
                    </a:cubicBezTo>
                    <a:cubicBezTo>
                      <a:pt x="210" y="24"/>
                      <a:pt x="210" y="24"/>
                      <a:pt x="210" y="24"/>
                    </a:cubicBezTo>
                    <a:cubicBezTo>
                      <a:pt x="210" y="24"/>
                      <a:pt x="211" y="23"/>
                      <a:pt x="212" y="23"/>
                    </a:cubicBezTo>
                    <a:cubicBezTo>
                      <a:pt x="212" y="23"/>
                      <a:pt x="212" y="23"/>
                      <a:pt x="213" y="24"/>
                    </a:cubicBezTo>
                    <a:cubicBezTo>
                      <a:pt x="213" y="24"/>
                      <a:pt x="214" y="25"/>
                      <a:pt x="214" y="26"/>
                    </a:cubicBezTo>
                    <a:cubicBezTo>
                      <a:pt x="214" y="46"/>
                      <a:pt x="214" y="46"/>
                      <a:pt x="214" y="46"/>
                    </a:cubicBezTo>
                    <a:cubicBezTo>
                      <a:pt x="214" y="49"/>
                      <a:pt x="217" y="52"/>
                      <a:pt x="220" y="52"/>
                    </a:cubicBezTo>
                    <a:cubicBezTo>
                      <a:pt x="224" y="52"/>
                      <a:pt x="227" y="49"/>
                      <a:pt x="227" y="46"/>
                    </a:cubicBezTo>
                    <a:lnTo>
                      <a:pt x="227" y="7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4346" y="-191"/>
                <a:ext cx="120" cy="172"/>
              </a:xfrm>
              <a:custGeom>
                <a:avLst/>
                <a:gdLst>
                  <a:gd name="T0" fmla="*/ 36 w 50"/>
                  <a:gd name="T1" fmla="*/ 0 h 72"/>
                  <a:gd name="T2" fmla="*/ 30 w 50"/>
                  <a:gd name="T3" fmla="*/ 26 h 72"/>
                  <a:gd name="T4" fmla="*/ 3 w 50"/>
                  <a:gd name="T5" fmla="*/ 56 h 72"/>
                  <a:gd name="T6" fmla="*/ 4 w 50"/>
                  <a:gd name="T7" fmla="*/ 68 h 72"/>
                  <a:gd name="T8" fmla="*/ 16 w 50"/>
                  <a:gd name="T9" fmla="*/ 68 h 72"/>
                  <a:gd name="T10" fmla="*/ 45 w 50"/>
                  <a:gd name="T11" fmla="*/ 36 h 72"/>
                  <a:gd name="T12" fmla="*/ 47 w 50"/>
                  <a:gd name="T13" fmla="*/ 32 h 72"/>
                  <a:gd name="T14" fmla="*/ 50 w 50"/>
                  <a:gd name="T15" fmla="*/ 13 h 72"/>
                  <a:gd name="T16" fmla="*/ 45 w 50"/>
                  <a:gd name="T17" fmla="*/ 7 h 72"/>
                  <a:gd name="T18" fmla="*/ 36 w 50"/>
                  <a:gd name="T1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72">
                    <a:moveTo>
                      <a:pt x="36" y="0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0" y="60"/>
                      <a:pt x="0" y="65"/>
                      <a:pt x="4" y="68"/>
                    </a:cubicBezTo>
                    <a:cubicBezTo>
                      <a:pt x="7" y="72"/>
                      <a:pt x="13" y="71"/>
                      <a:pt x="16" y="68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5"/>
                      <a:pt x="46" y="34"/>
                      <a:pt x="47" y="3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49" y="11"/>
                      <a:pt x="47" y="9"/>
                      <a:pt x="45" y="7"/>
                    </a:cubicBezTo>
                    <a:cubicBezTo>
                      <a:pt x="41" y="5"/>
                      <a:pt x="38" y="2"/>
                      <a:pt x="36" y="0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4526" y="-363"/>
                <a:ext cx="112" cy="74"/>
              </a:xfrm>
              <a:custGeom>
                <a:avLst/>
                <a:gdLst>
                  <a:gd name="T0" fmla="*/ 2 w 47"/>
                  <a:gd name="T1" fmla="*/ 18 h 31"/>
                  <a:gd name="T2" fmla="*/ 0 w 47"/>
                  <a:gd name="T3" fmla="*/ 25 h 31"/>
                  <a:gd name="T4" fmla="*/ 16 w 47"/>
                  <a:gd name="T5" fmla="*/ 30 h 31"/>
                  <a:gd name="T6" fmla="*/ 22 w 47"/>
                  <a:gd name="T7" fmla="*/ 29 h 31"/>
                  <a:gd name="T8" fmla="*/ 43 w 47"/>
                  <a:gd name="T9" fmla="*/ 14 h 31"/>
                  <a:gd name="T10" fmla="*/ 45 w 47"/>
                  <a:gd name="T11" fmla="*/ 4 h 31"/>
                  <a:gd name="T12" fmla="*/ 35 w 47"/>
                  <a:gd name="T13" fmla="*/ 3 h 31"/>
                  <a:gd name="T14" fmla="*/ 17 w 47"/>
                  <a:gd name="T15" fmla="*/ 16 h 31"/>
                  <a:gd name="T16" fmla="*/ 1 w 47"/>
                  <a:gd name="T17" fmla="*/ 11 h 31"/>
                  <a:gd name="T18" fmla="*/ 2 w 47"/>
                  <a:gd name="T1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31">
                    <a:moveTo>
                      <a:pt x="2" y="18"/>
                    </a:moveTo>
                    <a:cubicBezTo>
                      <a:pt x="2" y="21"/>
                      <a:pt x="0" y="25"/>
                      <a:pt x="0" y="25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8" y="31"/>
                      <a:pt x="21" y="30"/>
                      <a:pt x="22" y="29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6" y="12"/>
                      <a:pt x="47" y="7"/>
                      <a:pt x="45" y="4"/>
                    </a:cubicBezTo>
                    <a:cubicBezTo>
                      <a:pt x="42" y="1"/>
                      <a:pt x="38" y="0"/>
                      <a:pt x="35" y="3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2" y="15"/>
                      <a:pt x="2" y="18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4473" y="-471"/>
                <a:ext cx="74" cy="100"/>
              </a:xfrm>
              <a:custGeom>
                <a:avLst/>
                <a:gdLst>
                  <a:gd name="T0" fmla="*/ 18 w 31"/>
                  <a:gd name="T1" fmla="*/ 41 h 42"/>
                  <a:gd name="T2" fmla="*/ 30 w 31"/>
                  <a:gd name="T3" fmla="*/ 18 h 42"/>
                  <a:gd name="T4" fmla="*/ 16 w 31"/>
                  <a:gd name="T5" fmla="*/ 1 h 42"/>
                  <a:gd name="T6" fmla="*/ 0 w 31"/>
                  <a:gd name="T7" fmla="*/ 18 h 42"/>
                  <a:gd name="T8" fmla="*/ 18 w 31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2">
                    <a:moveTo>
                      <a:pt x="18" y="41"/>
                    </a:moveTo>
                    <a:cubicBezTo>
                      <a:pt x="27" y="40"/>
                      <a:pt x="30" y="28"/>
                      <a:pt x="30" y="18"/>
                    </a:cubicBezTo>
                    <a:cubicBezTo>
                      <a:pt x="31" y="8"/>
                      <a:pt x="23" y="1"/>
                      <a:pt x="16" y="1"/>
                    </a:cubicBezTo>
                    <a:cubicBezTo>
                      <a:pt x="7" y="0"/>
                      <a:pt x="0" y="8"/>
                      <a:pt x="0" y="18"/>
                    </a:cubicBezTo>
                    <a:cubicBezTo>
                      <a:pt x="1" y="34"/>
                      <a:pt x="12" y="42"/>
                      <a:pt x="18" y="41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1" name="Freeform 9"/>
              <p:cNvSpPr>
                <a:spLocks/>
              </p:cNvSpPr>
              <p:nvPr/>
            </p:nvSpPr>
            <p:spPr bwMode="auto">
              <a:xfrm>
                <a:off x="4337" y="-371"/>
                <a:ext cx="208" cy="335"/>
              </a:xfrm>
              <a:custGeom>
                <a:avLst/>
                <a:gdLst>
                  <a:gd name="T0" fmla="*/ 13 w 87"/>
                  <a:gd name="T1" fmla="*/ 32 h 140"/>
                  <a:gd name="T2" fmla="*/ 13 w 87"/>
                  <a:gd name="T3" fmla="*/ 32 h 140"/>
                  <a:gd name="T4" fmla="*/ 33 w 87"/>
                  <a:gd name="T5" fmla="*/ 17 h 140"/>
                  <a:gd name="T6" fmla="*/ 49 w 87"/>
                  <a:gd name="T7" fmla="*/ 17 h 140"/>
                  <a:gd name="T8" fmla="*/ 44 w 87"/>
                  <a:gd name="T9" fmla="*/ 19 h 140"/>
                  <a:gd name="T10" fmla="*/ 34 w 87"/>
                  <a:gd name="T11" fmla="*/ 61 h 140"/>
                  <a:gd name="T12" fmla="*/ 36 w 87"/>
                  <a:gd name="T13" fmla="*/ 63 h 140"/>
                  <a:gd name="T14" fmla="*/ 50 w 87"/>
                  <a:gd name="T15" fmla="*/ 78 h 140"/>
                  <a:gd name="T16" fmla="*/ 68 w 87"/>
                  <a:gd name="T17" fmla="*/ 96 h 140"/>
                  <a:gd name="T18" fmla="*/ 63 w 87"/>
                  <a:gd name="T19" fmla="*/ 129 h 140"/>
                  <a:gd name="T20" fmla="*/ 70 w 87"/>
                  <a:gd name="T21" fmla="*/ 140 h 140"/>
                  <a:gd name="T22" fmla="*/ 80 w 87"/>
                  <a:gd name="T23" fmla="*/ 132 h 140"/>
                  <a:gd name="T24" fmla="*/ 85 w 87"/>
                  <a:gd name="T25" fmla="*/ 96 h 140"/>
                  <a:gd name="T26" fmla="*/ 84 w 87"/>
                  <a:gd name="T27" fmla="*/ 88 h 140"/>
                  <a:gd name="T28" fmla="*/ 66 w 87"/>
                  <a:gd name="T29" fmla="*/ 67 h 140"/>
                  <a:gd name="T30" fmla="*/ 79 w 87"/>
                  <a:gd name="T31" fmla="*/ 20 h 140"/>
                  <a:gd name="T32" fmla="*/ 76 w 87"/>
                  <a:gd name="T33" fmla="*/ 9 h 140"/>
                  <a:gd name="T34" fmla="*/ 75 w 87"/>
                  <a:gd name="T35" fmla="*/ 10 h 140"/>
                  <a:gd name="T36" fmla="*/ 72 w 87"/>
                  <a:gd name="T37" fmla="*/ 30 h 140"/>
                  <a:gd name="T38" fmla="*/ 72 w 87"/>
                  <a:gd name="T39" fmla="*/ 13 h 140"/>
                  <a:gd name="T40" fmla="*/ 74 w 87"/>
                  <a:gd name="T41" fmla="*/ 10 h 140"/>
                  <a:gd name="T42" fmla="*/ 72 w 87"/>
                  <a:gd name="T43" fmla="*/ 7 h 140"/>
                  <a:gd name="T44" fmla="*/ 71 w 87"/>
                  <a:gd name="T45" fmla="*/ 6 h 140"/>
                  <a:gd name="T46" fmla="*/ 68 w 87"/>
                  <a:gd name="T47" fmla="*/ 8 h 140"/>
                  <a:gd name="T48" fmla="*/ 69 w 87"/>
                  <a:gd name="T49" fmla="*/ 12 h 140"/>
                  <a:gd name="T50" fmla="*/ 66 w 87"/>
                  <a:gd name="T51" fmla="*/ 25 h 140"/>
                  <a:gd name="T52" fmla="*/ 61 w 87"/>
                  <a:gd name="T53" fmla="*/ 1 h 140"/>
                  <a:gd name="T54" fmla="*/ 61 w 87"/>
                  <a:gd name="T55" fmla="*/ 1 h 140"/>
                  <a:gd name="T56" fmla="*/ 54 w 87"/>
                  <a:gd name="T57" fmla="*/ 0 h 140"/>
                  <a:gd name="T58" fmla="*/ 28 w 87"/>
                  <a:gd name="T59" fmla="*/ 3 h 140"/>
                  <a:gd name="T60" fmla="*/ 3 w 87"/>
                  <a:gd name="T61" fmla="*/ 22 h 140"/>
                  <a:gd name="T62" fmla="*/ 3 w 87"/>
                  <a:gd name="T63" fmla="*/ 32 h 140"/>
                  <a:gd name="T64" fmla="*/ 13 w 87"/>
                  <a:gd name="T65" fmla="*/ 3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140">
                    <a:moveTo>
                      <a:pt x="13" y="32"/>
                    </a:move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32" y="17"/>
                      <a:pt x="33" y="17"/>
                    </a:cubicBezTo>
                    <a:cubicBezTo>
                      <a:pt x="33" y="16"/>
                      <a:pt x="49" y="17"/>
                      <a:pt x="49" y="17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1" y="30"/>
                      <a:pt x="35" y="51"/>
                      <a:pt x="34" y="61"/>
                    </a:cubicBezTo>
                    <a:cubicBezTo>
                      <a:pt x="34" y="62"/>
                      <a:pt x="36" y="62"/>
                      <a:pt x="36" y="63"/>
                    </a:cubicBezTo>
                    <a:cubicBezTo>
                      <a:pt x="36" y="65"/>
                      <a:pt x="39" y="73"/>
                      <a:pt x="50" y="78"/>
                    </a:cubicBezTo>
                    <a:cubicBezTo>
                      <a:pt x="53" y="81"/>
                      <a:pt x="68" y="96"/>
                      <a:pt x="68" y="96"/>
                    </a:cubicBezTo>
                    <a:cubicBezTo>
                      <a:pt x="68" y="97"/>
                      <a:pt x="63" y="129"/>
                      <a:pt x="63" y="129"/>
                    </a:cubicBezTo>
                    <a:cubicBezTo>
                      <a:pt x="62" y="134"/>
                      <a:pt x="65" y="139"/>
                      <a:pt x="70" y="140"/>
                    </a:cubicBezTo>
                    <a:cubicBezTo>
                      <a:pt x="75" y="140"/>
                      <a:pt x="79" y="137"/>
                      <a:pt x="80" y="132"/>
                    </a:cubicBezTo>
                    <a:cubicBezTo>
                      <a:pt x="80" y="132"/>
                      <a:pt x="85" y="98"/>
                      <a:pt x="85" y="96"/>
                    </a:cubicBezTo>
                    <a:cubicBezTo>
                      <a:pt x="87" y="91"/>
                      <a:pt x="84" y="89"/>
                      <a:pt x="84" y="88"/>
                    </a:cubicBezTo>
                    <a:cubicBezTo>
                      <a:pt x="83" y="86"/>
                      <a:pt x="66" y="67"/>
                      <a:pt x="66" y="67"/>
                    </a:cubicBezTo>
                    <a:cubicBezTo>
                      <a:pt x="69" y="41"/>
                      <a:pt x="79" y="24"/>
                      <a:pt x="79" y="20"/>
                    </a:cubicBezTo>
                    <a:cubicBezTo>
                      <a:pt x="78" y="12"/>
                      <a:pt x="76" y="9"/>
                      <a:pt x="76" y="9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6" y="21"/>
                      <a:pt x="72" y="30"/>
                      <a:pt x="72" y="30"/>
                    </a:cubicBezTo>
                    <a:cubicBezTo>
                      <a:pt x="72" y="30"/>
                      <a:pt x="73" y="17"/>
                      <a:pt x="72" y="13"/>
                    </a:cubicBezTo>
                    <a:cubicBezTo>
                      <a:pt x="73" y="11"/>
                      <a:pt x="74" y="10"/>
                      <a:pt x="74" y="10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71" y="6"/>
                      <a:pt x="71" y="6"/>
                    </a:cubicBezTo>
                    <a:cubicBezTo>
                      <a:pt x="69" y="7"/>
                      <a:pt x="68" y="8"/>
                      <a:pt x="68" y="8"/>
                    </a:cubicBezTo>
                    <a:cubicBezTo>
                      <a:pt x="68" y="8"/>
                      <a:pt x="68" y="10"/>
                      <a:pt x="69" y="12"/>
                    </a:cubicBezTo>
                    <a:cubicBezTo>
                      <a:pt x="69" y="13"/>
                      <a:pt x="68" y="19"/>
                      <a:pt x="66" y="25"/>
                    </a:cubicBezTo>
                    <a:cubicBezTo>
                      <a:pt x="66" y="7"/>
                      <a:pt x="63" y="2"/>
                      <a:pt x="61" y="1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0" y="1"/>
                      <a:pt x="54" y="1"/>
                      <a:pt x="54" y="0"/>
                    </a:cubicBezTo>
                    <a:cubicBezTo>
                      <a:pt x="49" y="1"/>
                      <a:pt x="40" y="2"/>
                      <a:pt x="28" y="3"/>
                    </a:cubicBezTo>
                    <a:cubicBezTo>
                      <a:pt x="28" y="3"/>
                      <a:pt x="3" y="22"/>
                      <a:pt x="3" y="22"/>
                    </a:cubicBezTo>
                    <a:cubicBezTo>
                      <a:pt x="0" y="24"/>
                      <a:pt x="0" y="29"/>
                      <a:pt x="3" y="32"/>
                    </a:cubicBezTo>
                    <a:cubicBezTo>
                      <a:pt x="5" y="35"/>
                      <a:pt x="10" y="35"/>
                      <a:pt x="13" y="32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2" name="Freeform 10"/>
              <p:cNvSpPr>
                <a:spLocks/>
              </p:cNvSpPr>
              <p:nvPr/>
            </p:nvSpPr>
            <p:spPr bwMode="auto">
              <a:xfrm>
                <a:off x="4339" y="16"/>
                <a:ext cx="122" cy="113"/>
              </a:xfrm>
              <a:custGeom>
                <a:avLst/>
                <a:gdLst>
                  <a:gd name="T0" fmla="*/ 113 w 122"/>
                  <a:gd name="T1" fmla="*/ 0 h 113"/>
                  <a:gd name="T2" fmla="*/ 0 w 122"/>
                  <a:gd name="T3" fmla="*/ 113 h 113"/>
                  <a:gd name="T4" fmla="*/ 19 w 122"/>
                  <a:gd name="T5" fmla="*/ 113 h 113"/>
                  <a:gd name="T6" fmla="*/ 122 w 122"/>
                  <a:gd name="T7" fmla="*/ 10 h 113"/>
                  <a:gd name="T8" fmla="*/ 113 w 122"/>
                  <a:gd name="T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13">
                    <a:moveTo>
                      <a:pt x="113" y="0"/>
                    </a:moveTo>
                    <a:lnTo>
                      <a:pt x="0" y="113"/>
                    </a:lnTo>
                    <a:lnTo>
                      <a:pt x="19" y="113"/>
                    </a:lnTo>
                    <a:lnTo>
                      <a:pt x="122" y="1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3" name="Freeform 11"/>
              <p:cNvSpPr>
                <a:spLocks/>
              </p:cNvSpPr>
              <p:nvPr/>
            </p:nvSpPr>
            <p:spPr bwMode="auto">
              <a:xfrm>
                <a:off x="4387" y="40"/>
                <a:ext cx="98" cy="89"/>
              </a:xfrm>
              <a:custGeom>
                <a:avLst/>
                <a:gdLst>
                  <a:gd name="T0" fmla="*/ 88 w 98"/>
                  <a:gd name="T1" fmla="*/ 0 h 89"/>
                  <a:gd name="T2" fmla="*/ 0 w 98"/>
                  <a:gd name="T3" fmla="*/ 89 h 89"/>
                  <a:gd name="T4" fmla="*/ 19 w 98"/>
                  <a:gd name="T5" fmla="*/ 89 h 89"/>
                  <a:gd name="T6" fmla="*/ 98 w 98"/>
                  <a:gd name="T7" fmla="*/ 10 h 89"/>
                  <a:gd name="T8" fmla="*/ 88 w 98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9">
                    <a:moveTo>
                      <a:pt x="88" y="0"/>
                    </a:moveTo>
                    <a:lnTo>
                      <a:pt x="0" y="89"/>
                    </a:lnTo>
                    <a:lnTo>
                      <a:pt x="19" y="89"/>
                    </a:lnTo>
                    <a:lnTo>
                      <a:pt x="98" y="1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4" name="Freeform 12"/>
              <p:cNvSpPr>
                <a:spLocks/>
              </p:cNvSpPr>
              <p:nvPr/>
            </p:nvSpPr>
            <p:spPr bwMode="auto">
              <a:xfrm>
                <a:off x="4435" y="64"/>
                <a:ext cx="74" cy="65"/>
              </a:xfrm>
              <a:custGeom>
                <a:avLst/>
                <a:gdLst>
                  <a:gd name="T0" fmla="*/ 27 w 31"/>
                  <a:gd name="T1" fmla="*/ 1 h 27"/>
                  <a:gd name="T2" fmla="*/ 27 w 31"/>
                  <a:gd name="T3" fmla="*/ 0 h 27"/>
                  <a:gd name="T4" fmla="*/ 0 w 31"/>
                  <a:gd name="T5" fmla="*/ 27 h 27"/>
                  <a:gd name="T6" fmla="*/ 8 w 31"/>
                  <a:gd name="T7" fmla="*/ 27 h 27"/>
                  <a:gd name="T8" fmla="*/ 31 w 31"/>
                  <a:gd name="T9" fmla="*/ 3 h 27"/>
                  <a:gd name="T10" fmla="*/ 27 w 31"/>
                  <a:gd name="T1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7">
                    <a:moveTo>
                      <a:pt x="27" y="1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0" y="3"/>
                      <a:pt x="28" y="2"/>
                      <a:pt x="27" y="1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5" name="Freeform 13"/>
              <p:cNvSpPr>
                <a:spLocks/>
              </p:cNvSpPr>
              <p:nvPr/>
            </p:nvSpPr>
            <p:spPr bwMode="auto">
              <a:xfrm>
                <a:off x="4483" y="-146"/>
                <a:ext cx="274" cy="275"/>
              </a:xfrm>
              <a:custGeom>
                <a:avLst/>
                <a:gdLst>
                  <a:gd name="T0" fmla="*/ 274 w 274"/>
                  <a:gd name="T1" fmla="*/ 0 h 275"/>
                  <a:gd name="T2" fmla="*/ 0 w 274"/>
                  <a:gd name="T3" fmla="*/ 275 h 275"/>
                  <a:gd name="T4" fmla="*/ 19 w 274"/>
                  <a:gd name="T5" fmla="*/ 275 h 275"/>
                  <a:gd name="T6" fmla="*/ 274 w 274"/>
                  <a:gd name="T7" fmla="*/ 19 h 275"/>
                  <a:gd name="T8" fmla="*/ 274 w 274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275">
                    <a:moveTo>
                      <a:pt x="274" y="0"/>
                    </a:moveTo>
                    <a:lnTo>
                      <a:pt x="0" y="275"/>
                    </a:lnTo>
                    <a:lnTo>
                      <a:pt x="19" y="275"/>
                    </a:lnTo>
                    <a:lnTo>
                      <a:pt x="274" y="19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auto">
              <a:xfrm>
                <a:off x="4530" y="-101"/>
                <a:ext cx="230" cy="230"/>
              </a:xfrm>
              <a:custGeom>
                <a:avLst/>
                <a:gdLst>
                  <a:gd name="T0" fmla="*/ 20 w 230"/>
                  <a:gd name="T1" fmla="*/ 230 h 230"/>
                  <a:gd name="T2" fmla="*/ 230 w 230"/>
                  <a:gd name="T3" fmla="*/ 17 h 230"/>
                  <a:gd name="T4" fmla="*/ 230 w 230"/>
                  <a:gd name="T5" fmla="*/ 0 h 230"/>
                  <a:gd name="T6" fmla="*/ 0 w 230"/>
                  <a:gd name="T7" fmla="*/ 230 h 230"/>
                  <a:gd name="T8" fmla="*/ 20 w 230"/>
                  <a:gd name="T9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30">
                    <a:moveTo>
                      <a:pt x="20" y="230"/>
                    </a:moveTo>
                    <a:lnTo>
                      <a:pt x="230" y="17"/>
                    </a:lnTo>
                    <a:lnTo>
                      <a:pt x="230" y="0"/>
                    </a:lnTo>
                    <a:lnTo>
                      <a:pt x="0" y="230"/>
                    </a:lnTo>
                    <a:lnTo>
                      <a:pt x="20" y="23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auto">
              <a:xfrm>
                <a:off x="4578" y="-53"/>
                <a:ext cx="182" cy="182"/>
              </a:xfrm>
              <a:custGeom>
                <a:avLst/>
                <a:gdLst>
                  <a:gd name="T0" fmla="*/ 19 w 182"/>
                  <a:gd name="T1" fmla="*/ 182 h 182"/>
                  <a:gd name="T2" fmla="*/ 182 w 182"/>
                  <a:gd name="T3" fmla="*/ 17 h 182"/>
                  <a:gd name="T4" fmla="*/ 182 w 182"/>
                  <a:gd name="T5" fmla="*/ 0 h 182"/>
                  <a:gd name="T6" fmla="*/ 0 w 182"/>
                  <a:gd name="T7" fmla="*/ 182 h 182"/>
                  <a:gd name="T8" fmla="*/ 19 w 182"/>
                  <a:gd name="T9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82">
                    <a:moveTo>
                      <a:pt x="19" y="182"/>
                    </a:moveTo>
                    <a:lnTo>
                      <a:pt x="182" y="17"/>
                    </a:lnTo>
                    <a:lnTo>
                      <a:pt x="182" y="0"/>
                    </a:lnTo>
                    <a:lnTo>
                      <a:pt x="0" y="182"/>
                    </a:lnTo>
                    <a:lnTo>
                      <a:pt x="19" y="182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4626" y="-5"/>
                <a:ext cx="134" cy="134"/>
              </a:xfrm>
              <a:custGeom>
                <a:avLst/>
                <a:gdLst>
                  <a:gd name="T0" fmla="*/ 19 w 134"/>
                  <a:gd name="T1" fmla="*/ 134 h 134"/>
                  <a:gd name="T2" fmla="*/ 134 w 134"/>
                  <a:gd name="T3" fmla="*/ 17 h 134"/>
                  <a:gd name="T4" fmla="*/ 134 w 134"/>
                  <a:gd name="T5" fmla="*/ 0 h 134"/>
                  <a:gd name="T6" fmla="*/ 0 w 134"/>
                  <a:gd name="T7" fmla="*/ 134 h 134"/>
                  <a:gd name="T8" fmla="*/ 19 w 134"/>
                  <a:gd name="T9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34">
                    <a:moveTo>
                      <a:pt x="19" y="134"/>
                    </a:moveTo>
                    <a:lnTo>
                      <a:pt x="134" y="17"/>
                    </a:lnTo>
                    <a:lnTo>
                      <a:pt x="134" y="0"/>
                    </a:lnTo>
                    <a:lnTo>
                      <a:pt x="0" y="134"/>
                    </a:lnTo>
                    <a:lnTo>
                      <a:pt x="19" y="134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29" name="Freeform 17"/>
              <p:cNvSpPr>
                <a:spLocks/>
              </p:cNvSpPr>
              <p:nvPr/>
            </p:nvSpPr>
            <p:spPr bwMode="auto">
              <a:xfrm>
                <a:off x="4674" y="40"/>
                <a:ext cx="86" cy="89"/>
              </a:xfrm>
              <a:custGeom>
                <a:avLst/>
                <a:gdLst>
                  <a:gd name="T0" fmla="*/ 19 w 86"/>
                  <a:gd name="T1" fmla="*/ 89 h 89"/>
                  <a:gd name="T2" fmla="*/ 86 w 86"/>
                  <a:gd name="T3" fmla="*/ 19 h 89"/>
                  <a:gd name="T4" fmla="*/ 86 w 86"/>
                  <a:gd name="T5" fmla="*/ 0 h 89"/>
                  <a:gd name="T6" fmla="*/ 0 w 86"/>
                  <a:gd name="T7" fmla="*/ 89 h 89"/>
                  <a:gd name="T8" fmla="*/ 19 w 86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9">
                    <a:moveTo>
                      <a:pt x="19" y="89"/>
                    </a:moveTo>
                    <a:lnTo>
                      <a:pt x="86" y="19"/>
                    </a:lnTo>
                    <a:lnTo>
                      <a:pt x="86" y="0"/>
                    </a:lnTo>
                    <a:lnTo>
                      <a:pt x="0" y="89"/>
                    </a:lnTo>
                    <a:lnTo>
                      <a:pt x="19" y="89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4722" y="88"/>
                <a:ext cx="38" cy="41"/>
              </a:xfrm>
              <a:custGeom>
                <a:avLst/>
                <a:gdLst>
                  <a:gd name="T0" fmla="*/ 19 w 38"/>
                  <a:gd name="T1" fmla="*/ 41 h 41"/>
                  <a:gd name="T2" fmla="*/ 38 w 38"/>
                  <a:gd name="T3" fmla="*/ 19 h 41"/>
                  <a:gd name="T4" fmla="*/ 38 w 38"/>
                  <a:gd name="T5" fmla="*/ 0 h 41"/>
                  <a:gd name="T6" fmla="*/ 0 w 38"/>
                  <a:gd name="T7" fmla="*/ 41 h 41"/>
                  <a:gd name="T8" fmla="*/ 19 w 38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9" y="41"/>
                    </a:moveTo>
                    <a:lnTo>
                      <a:pt x="38" y="19"/>
                    </a:lnTo>
                    <a:lnTo>
                      <a:pt x="38" y="0"/>
                    </a:lnTo>
                    <a:lnTo>
                      <a:pt x="0" y="41"/>
                    </a:lnTo>
                    <a:lnTo>
                      <a:pt x="19" y="41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</p:grpSp>
        <p:grpSp>
          <p:nvGrpSpPr>
            <p:cNvPr id="64" name="Group 21"/>
            <p:cNvGrpSpPr>
              <a:grpSpLocks noChangeAspect="1"/>
            </p:cNvGrpSpPr>
            <p:nvPr/>
          </p:nvGrpSpPr>
          <p:grpSpPr bwMode="auto">
            <a:xfrm>
              <a:off x="4839383" y="3234918"/>
              <a:ext cx="692306" cy="897382"/>
              <a:chOff x="5874" y="239"/>
              <a:chExt cx="503" cy="652"/>
            </a:xfrm>
          </p:grpSpPr>
          <p:sp>
            <p:nvSpPr>
              <p:cNvPr id="65" name="AutoShape 20"/>
              <p:cNvSpPr>
                <a:spLocks noChangeAspect="1" noChangeArrowheads="1" noTextEdit="1"/>
              </p:cNvSpPr>
              <p:nvPr/>
            </p:nvSpPr>
            <p:spPr bwMode="auto">
              <a:xfrm>
                <a:off x="5874" y="239"/>
                <a:ext cx="503" cy="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66" name="Freeform 22"/>
              <p:cNvSpPr>
                <a:spLocks/>
              </p:cNvSpPr>
              <p:nvPr/>
            </p:nvSpPr>
            <p:spPr bwMode="auto">
              <a:xfrm>
                <a:off x="6178" y="237"/>
                <a:ext cx="197" cy="164"/>
              </a:xfrm>
              <a:custGeom>
                <a:avLst/>
                <a:gdLst>
                  <a:gd name="T0" fmla="*/ 31 w 82"/>
                  <a:gd name="T1" fmla="*/ 0 h 69"/>
                  <a:gd name="T2" fmla="*/ 0 w 82"/>
                  <a:gd name="T3" fmla="*/ 29 h 69"/>
                  <a:gd name="T4" fmla="*/ 47 w 82"/>
                  <a:gd name="T5" fmla="*/ 69 h 69"/>
                  <a:gd name="T6" fmla="*/ 82 w 82"/>
                  <a:gd name="T7" fmla="*/ 38 h 69"/>
                  <a:gd name="T8" fmla="*/ 31 w 82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9">
                    <a:moveTo>
                      <a:pt x="31" y="0"/>
                    </a:moveTo>
                    <a:cubicBezTo>
                      <a:pt x="31" y="0"/>
                      <a:pt x="16" y="14"/>
                      <a:pt x="0" y="2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66" y="55"/>
                      <a:pt x="82" y="38"/>
                      <a:pt x="82" y="38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67" name="Freeform 23"/>
              <p:cNvSpPr>
                <a:spLocks/>
              </p:cNvSpPr>
              <p:nvPr/>
            </p:nvSpPr>
            <p:spPr bwMode="auto">
              <a:xfrm>
                <a:off x="5864" y="542"/>
                <a:ext cx="269" cy="349"/>
              </a:xfrm>
              <a:custGeom>
                <a:avLst/>
                <a:gdLst>
                  <a:gd name="T0" fmla="*/ 61 w 112"/>
                  <a:gd name="T1" fmla="*/ 64 h 146"/>
                  <a:gd name="T2" fmla="*/ 59 w 112"/>
                  <a:gd name="T3" fmla="*/ 63 h 146"/>
                  <a:gd name="T4" fmla="*/ 44 w 112"/>
                  <a:gd name="T5" fmla="*/ 61 h 146"/>
                  <a:gd name="T6" fmla="*/ 43 w 112"/>
                  <a:gd name="T7" fmla="*/ 60 h 146"/>
                  <a:gd name="T8" fmla="*/ 31 w 112"/>
                  <a:gd name="T9" fmla="*/ 55 h 146"/>
                  <a:gd name="T10" fmla="*/ 30 w 112"/>
                  <a:gd name="T11" fmla="*/ 42 h 146"/>
                  <a:gd name="T12" fmla="*/ 47 w 112"/>
                  <a:gd name="T13" fmla="*/ 33 h 146"/>
                  <a:gd name="T14" fmla="*/ 59 w 112"/>
                  <a:gd name="T15" fmla="*/ 33 h 146"/>
                  <a:gd name="T16" fmla="*/ 72 w 112"/>
                  <a:gd name="T17" fmla="*/ 37 h 146"/>
                  <a:gd name="T18" fmla="*/ 73 w 112"/>
                  <a:gd name="T19" fmla="*/ 38 h 146"/>
                  <a:gd name="T20" fmla="*/ 74 w 112"/>
                  <a:gd name="T21" fmla="*/ 39 h 146"/>
                  <a:gd name="T22" fmla="*/ 75 w 112"/>
                  <a:gd name="T23" fmla="*/ 39 h 146"/>
                  <a:gd name="T24" fmla="*/ 82 w 112"/>
                  <a:gd name="T25" fmla="*/ 41 h 146"/>
                  <a:gd name="T26" fmla="*/ 93 w 112"/>
                  <a:gd name="T27" fmla="*/ 32 h 146"/>
                  <a:gd name="T28" fmla="*/ 92 w 112"/>
                  <a:gd name="T29" fmla="*/ 24 h 146"/>
                  <a:gd name="T30" fmla="*/ 85 w 112"/>
                  <a:gd name="T31" fmla="*/ 19 h 146"/>
                  <a:gd name="T32" fmla="*/ 84 w 112"/>
                  <a:gd name="T33" fmla="*/ 20 h 146"/>
                  <a:gd name="T34" fmla="*/ 61 w 112"/>
                  <a:gd name="T35" fmla="*/ 13 h 146"/>
                  <a:gd name="T36" fmla="*/ 54 w 112"/>
                  <a:gd name="T37" fmla="*/ 13 h 146"/>
                  <a:gd name="T38" fmla="*/ 52 w 112"/>
                  <a:gd name="T39" fmla="*/ 2 h 146"/>
                  <a:gd name="T40" fmla="*/ 48 w 112"/>
                  <a:gd name="T41" fmla="*/ 0 h 146"/>
                  <a:gd name="T42" fmla="*/ 35 w 112"/>
                  <a:gd name="T43" fmla="*/ 2 h 146"/>
                  <a:gd name="T44" fmla="*/ 32 w 112"/>
                  <a:gd name="T45" fmla="*/ 6 h 146"/>
                  <a:gd name="T46" fmla="*/ 34 w 112"/>
                  <a:gd name="T47" fmla="*/ 17 h 146"/>
                  <a:gd name="T48" fmla="*/ 10 w 112"/>
                  <a:gd name="T49" fmla="*/ 32 h 146"/>
                  <a:gd name="T50" fmla="*/ 8 w 112"/>
                  <a:gd name="T51" fmla="*/ 67 h 146"/>
                  <a:gd name="T52" fmla="*/ 24 w 112"/>
                  <a:gd name="T53" fmla="*/ 77 h 146"/>
                  <a:gd name="T54" fmla="*/ 63 w 112"/>
                  <a:gd name="T55" fmla="*/ 86 h 146"/>
                  <a:gd name="T56" fmla="*/ 69 w 112"/>
                  <a:gd name="T57" fmla="*/ 87 h 146"/>
                  <a:gd name="T58" fmla="*/ 79 w 112"/>
                  <a:gd name="T59" fmla="*/ 93 h 146"/>
                  <a:gd name="T60" fmla="*/ 79 w 112"/>
                  <a:gd name="T61" fmla="*/ 106 h 146"/>
                  <a:gd name="T62" fmla="*/ 65 w 112"/>
                  <a:gd name="T63" fmla="*/ 112 h 146"/>
                  <a:gd name="T64" fmla="*/ 47 w 112"/>
                  <a:gd name="T65" fmla="*/ 113 h 146"/>
                  <a:gd name="T66" fmla="*/ 34 w 112"/>
                  <a:gd name="T67" fmla="*/ 109 h 146"/>
                  <a:gd name="T68" fmla="*/ 33 w 112"/>
                  <a:gd name="T69" fmla="*/ 108 h 146"/>
                  <a:gd name="T70" fmla="*/ 32 w 112"/>
                  <a:gd name="T71" fmla="*/ 108 h 146"/>
                  <a:gd name="T72" fmla="*/ 32 w 112"/>
                  <a:gd name="T73" fmla="*/ 108 h 146"/>
                  <a:gd name="T74" fmla="*/ 31 w 112"/>
                  <a:gd name="T75" fmla="*/ 107 h 146"/>
                  <a:gd name="T76" fmla="*/ 24 w 112"/>
                  <a:gd name="T77" fmla="*/ 105 h 146"/>
                  <a:gd name="T78" fmla="*/ 13 w 112"/>
                  <a:gd name="T79" fmla="*/ 114 h 146"/>
                  <a:gd name="T80" fmla="*/ 14 w 112"/>
                  <a:gd name="T81" fmla="*/ 122 h 146"/>
                  <a:gd name="T82" fmla="*/ 53 w 112"/>
                  <a:gd name="T83" fmla="*/ 133 h 146"/>
                  <a:gd name="T84" fmla="*/ 55 w 112"/>
                  <a:gd name="T85" fmla="*/ 144 h 146"/>
                  <a:gd name="T86" fmla="*/ 59 w 112"/>
                  <a:gd name="T87" fmla="*/ 146 h 146"/>
                  <a:gd name="T88" fmla="*/ 72 w 112"/>
                  <a:gd name="T89" fmla="*/ 144 h 146"/>
                  <a:gd name="T90" fmla="*/ 75 w 112"/>
                  <a:gd name="T91" fmla="*/ 140 h 146"/>
                  <a:gd name="T92" fmla="*/ 74 w 112"/>
                  <a:gd name="T93" fmla="*/ 130 h 146"/>
                  <a:gd name="T94" fmla="*/ 100 w 112"/>
                  <a:gd name="T95" fmla="*/ 117 h 146"/>
                  <a:gd name="T96" fmla="*/ 105 w 112"/>
                  <a:gd name="T97" fmla="*/ 82 h 146"/>
                  <a:gd name="T98" fmla="*/ 61 w 112"/>
                  <a:gd name="T99" fmla="*/ 6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2" h="146">
                    <a:moveTo>
                      <a:pt x="61" y="64"/>
                    </a:moveTo>
                    <a:cubicBezTo>
                      <a:pt x="59" y="63"/>
                      <a:pt x="59" y="63"/>
                      <a:pt x="59" y="63"/>
                    </a:cubicBezTo>
                    <a:cubicBezTo>
                      <a:pt x="54" y="62"/>
                      <a:pt x="46" y="61"/>
                      <a:pt x="44" y="61"/>
                    </a:cubicBezTo>
                    <a:cubicBezTo>
                      <a:pt x="44" y="61"/>
                      <a:pt x="43" y="60"/>
                      <a:pt x="43" y="60"/>
                    </a:cubicBezTo>
                    <a:cubicBezTo>
                      <a:pt x="38" y="59"/>
                      <a:pt x="34" y="58"/>
                      <a:pt x="31" y="55"/>
                    </a:cubicBezTo>
                    <a:cubicBezTo>
                      <a:pt x="27" y="52"/>
                      <a:pt x="27" y="45"/>
                      <a:pt x="30" y="42"/>
                    </a:cubicBezTo>
                    <a:cubicBezTo>
                      <a:pt x="36" y="36"/>
                      <a:pt x="42" y="34"/>
                      <a:pt x="47" y="33"/>
                    </a:cubicBezTo>
                    <a:cubicBezTo>
                      <a:pt x="51" y="32"/>
                      <a:pt x="55" y="32"/>
                      <a:pt x="59" y="33"/>
                    </a:cubicBezTo>
                    <a:cubicBezTo>
                      <a:pt x="62" y="33"/>
                      <a:pt x="68" y="35"/>
                      <a:pt x="72" y="37"/>
                    </a:cubicBezTo>
                    <a:cubicBezTo>
                      <a:pt x="72" y="38"/>
                      <a:pt x="73" y="38"/>
                      <a:pt x="73" y="38"/>
                    </a:cubicBezTo>
                    <a:cubicBezTo>
                      <a:pt x="73" y="38"/>
                      <a:pt x="74" y="38"/>
                      <a:pt x="74" y="39"/>
                    </a:cubicBezTo>
                    <a:cubicBezTo>
                      <a:pt x="74" y="39"/>
                      <a:pt x="74" y="39"/>
                      <a:pt x="75" y="39"/>
                    </a:cubicBezTo>
                    <a:cubicBezTo>
                      <a:pt x="77" y="41"/>
                      <a:pt x="79" y="42"/>
                      <a:pt x="82" y="41"/>
                    </a:cubicBezTo>
                    <a:cubicBezTo>
                      <a:pt x="87" y="40"/>
                      <a:pt x="91" y="36"/>
                      <a:pt x="93" y="32"/>
                    </a:cubicBezTo>
                    <a:cubicBezTo>
                      <a:pt x="94" y="29"/>
                      <a:pt x="94" y="26"/>
                      <a:pt x="92" y="24"/>
                    </a:cubicBezTo>
                    <a:cubicBezTo>
                      <a:pt x="90" y="22"/>
                      <a:pt x="88" y="21"/>
                      <a:pt x="85" y="19"/>
                    </a:cubicBezTo>
                    <a:cubicBezTo>
                      <a:pt x="85" y="19"/>
                      <a:pt x="84" y="20"/>
                      <a:pt x="84" y="20"/>
                    </a:cubicBezTo>
                    <a:cubicBezTo>
                      <a:pt x="75" y="29"/>
                      <a:pt x="64" y="23"/>
                      <a:pt x="61" y="13"/>
                    </a:cubicBezTo>
                    <a:cubicBezTo>
                      <a:pt x="58" y="13"/>
                      <a:pt x="56" y="13"/>
                      <a:pt x="54" y="13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1"/>
                      <a:pt x="50" y="0"/>
                      <a:pt x="48" y="0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3" y="3"/>
                      <a:pt x="31" y="4"/>
                      <a:pt x="32" y="6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24" y="20"/>
                      <a:pt x="16" y="25"/>
                      <a:pt x="10" y="32"/>
                    </a:cubicBezTo>
                    <a:cubicBezTo>
                      <a:pt x="1" y="43"/>
                      <a:pt x="0" y="57"/>
                      <a:pt x="8" y="67"/>
                    </a:cubicBezTo>
                    <a:cubicBezTo>
                      <a:pt x="12" y="72"/>
                      <a:pt x="18" y="75"/>
                      <a:pt x="24" y="77"/>
                    </a:cubicBezTo>
                    <a:cubicBezTo>
                      <a:pt x="29" y="78"/>
                      <a:pt x="52" y="84"/>
                      <a:pt x="63" y="86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73" y="88"/>
                      <a:pt x="78" y="90"/>
                      <a:pt x="79" y="93"/>
                    </a:cubicBezTo>
                    <a:cubicBezTo>
                      <a:pt x="83" y="96"/>
                      <a:pt x="83" y="103"/>
                      <a:pt x="79" y="106"/>
                    </a:cubicBezTo>
                    <a:cubicBezTo>
                      <a:pt x="76" y="109"/>
                      <a:pt x="71" y="111"/>
                      <a:pt x="65" y="112"/>
                    </a:cubicBezTo>
                    <a:cubicBezTo>
                      <a:pt x="60" y="113"/>
                      <a:pt x="53" y="113"/>
                      <a:pt x="47" y="113"/>
                    </a:cubicBezTo>
                    <a:cubicBezTo>
                      <a:pt x="43" y="112"/>
                      <a:pt x="38" y="111"/>
                      <a:pt x="34" y="109"/>
                    </a:cubicBezTo>
                    <a:cubicBezTo>
                      <a:pt x="34" y="109"/>
                      <a:pt x="33" y="108"/>
                      <a:pt x="33" y="108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32" y="107"/>
                      <a:pt x="32" y="107"/>
                      <a:pt x="31" y="107"/>
                    </a:cubicBezTo>
                    <a:cubicBezTo>
                      <a:pt x="29" y="105"/>
                      <a:pt x="27" y="104"/>
                      <a:pt x="24" y="105"/>
                    </a:cubicBezTo>
                    <a:cubicBezTo>
                      <a:pt x="19" y="106"/>
                      <a:pt x="15" y="110"/>
                      <a:pt x="13" y="114"/>
                    </a:cubicBezTo>
                    <a:cubicBezTo>
                      <a:pt x="12" y="117"/>
                      <a:pt x="12" y="120"/>
                      <a:pt x="14" y="122"/>
                    </a:cubicBezTo>
                    <a:cubicBezTo>
                      <a:pt x="23" y="130"/>
                      <a:pt x="38" y="133"/>
                      <a:pt x="53" y="133"/>
                    </a:cubicBezTo>
                    <a:cubicBezTo>
                      <a:pt x="55" y="144"/>
                      <a:pt x="55" y="144"/>
                      <a:pt x="55" y="144"/>
                    </a:cubicBezTo>
                    <a:cubicBezTo>
                      <a:pt x="55" y="145"/>
                      <a:pt x="57" y="146"/>
                      <a:pt x="59" y="146"/>
                    </a:cubicBezTo>
                    <a:cubicBezTo>
                      <a:pt x="72" y="144"/>
                      <a:pt x="72" y="144"/>
                      <a:pt x="72" y="144"/>
                    </a:cubicBezTo>
                    <a:cubicBezTo>
                      <a:pt x="74" y="143"/>
                      <a:pt x="76" y="142"/>
                      <a:pt x="75" y="140"/>
                    </a:cubicBezTo>
                    <a:cubicBezTo>
                      <a:pt x="74" y="130"/>
                      <a:pt x="74" y="130"/>
                      <a:pt x="74" y="130"/>
                    </a:cubicBezTo>
                    <a:cubicBezTo>
                      <a:pt x="85" y="128"/>
                      <a:pt x="95" y="123"/>
                      <a:pt x="100" y="117"/>
                    </a:cubicBezTo>
                    <a:cubicBezTo>
                      <a:pt x="110" y="107"/>
                      <a:pt x="112" y="93"/>
                      <a:pt x="105" y="82"/>
                    </a:cubicBezTo>
                    <a:cubicBezTo>
                      <a:pt x="98" y="70"/>
                      <a:pt x="77" y="67"/>
                      <a:pt x="61" y="64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68" name="Freeform 24"/>
              <p:cNvSpPr>
                <a:spLocks/>
              </p:cNvSpPr>
              <p:nvPr/>
            </p:nvSpPr>
            <p:spPr bwMode="auto">
              <a:xfrm>
                <a:off x="5934" y="318"/>
                <a:ext cx="318" cy="277"/>
              </a:xfrm>
              <a:custGeom>
                <a:avLst/>
                <a:gdLst>
                  <a:gd name="T0" fmla="*/ 86 w 133"/>
                  <a:gd name="T1" fmla="*/ 10 h 116"/>
                  <a:gd name="T2" fmla="*/ 30 w 133"/>
                  <a:gd name="T3" fmla="*/ 25 h 116"/>
                  <a:gd name="T4" fmla="*/ 1 w 133"/>
                  <a:gd name="T5" fmla="*/ 62 h 116"/>
                  <a:gd name="T6" fmla="*/ 1 w 133"/>
                  <a:gd name="T7" fmla="*/ 90 h 116"/>
                  <a:gd name="T8" fmla="*/ 23 w 133"/>
                  <a:gd name="T9" fmla="*/ 86 h 116"/>
                  <a:gd name="T10" fmla="*/ 25 w 133"/>
                  <a:gd name="T11" fmla="*/ 71 h 116"/>
                  <a:gd name="T12" fmla="*/ 41 w 133"/>
                  <a:gd name="T13" fmla="*/ 53 h 116"/>
                  <a:gd name="T14" fmla="*/ 57 w 133"/>
                  <a:gd name="T15" fmla="*/ 54 h 116"/>
                  <a:gd name="T16" fmla="*/ 60 w 133"/>
                  <a:gd name="T17" fmla="*/ 69 h 116"/>
                  <a:gd name="T18" fmla="*/ 41 w 133"/>
                  <a:gd name="T19" fmla="*/ 88 h 116"/>
                  <a:gd name="T20" fmla="*/ 48 w 133"/>
                  <a:gd name="T21" fmla="*/ 114 h 116"/>
                  <a:gd name="T22" fmla="*/ 90 w 133"/>
                  <a:gd name="T23" fmla="*/ 79 h 116"/>
                  <a:gd name="T24" fmla="*/ 122 w 133"/>
                  <a:gd name="T25" fmla="*/ 45 h 116"/>
                  <a:gd name="T26" fmla="*/ 133 w 133"/>
                  <a:gd name="T27" fmla="*/ 30 h 116"/>
                  <a:gd name="T28" fmla="*/ 99 w 133"/>
                  <a:gd name="T29" fmla="*/ 0 h 116"/>
                  <a:gd name="T30" fmla="*/ 86 w 133"/>
                  <a:gd name="T31" fmla="*/ 1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3" h="116">
                    <a:moveTo>
                      <a:pt x="86" y="10"/>
                    </a:moveTo>
                    <a:cubicBezTo>
                      <a:pt x="63" y="17"/>
                      <a:pt x="51" y="19"/>
                      <a:pt x="30" y="25"/>
                    </a:cubicBezTo>
                    <a:cubicBezTo>
                      <a:pt x="27" y="25"/>
                      <a:pt x="1" y="62"/>
                      <a:pt x="1" y="62"/>
                    </a:cubicBezTo>
                    <a:cubicBezTo>
                      <a:pt x="1" y="62"/>
                      <a:pt x="0" y="69"/>
                      <a:pt x="1" y="90"/>
                    </a:cubicBezTo>
                    <a:cubicBezTo>
                      <a:pt x="1" y="92"/>
                      <a:pt x="23" y="86"/>
                      <a:pt x="23" y="86"/>
                    </a:cubicBezTo>
                    <a:cubicBezTo>
                      <a:pt x="24" y="76"/>
                      <a:pt x="25" y="71"/>
                      <a:pt x="25" y="71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8" y="55"/>
                      <a:pt x="61" y="58"/>
                      <a:pt x="57" y="54"/>
                    </a:cubicBezTo>
                    <a:cubicBezTo>
                      <a:pt x="61" y="59"/>
                      <a:pt x="61" y="64"/>
                      <a:pt x="60" y="69"/>
                    </a:cubicBezTo>
                    <a:cubicBezTo>
                      <a:pt x="56" y="74"/>
                      <a:pt x="48" y="82"/>
                      <a:pt x="41" y="88"/>
                    </a:cubicBezTo>
                    <a:cubicBezTo>
                      <a:pt x="32" y="94"/>
                      <a:pt x="33" y="116"/>
                      <a:pt x="48" y="114"/>
                    </a:cubicBezTo>
                    <a:cubicBezTo>
                      <a:pt x="56" y="106"/>
                      <a:pt x="71" y="90"/>
                      <a:pt x="90" y="79"/>
                    </a:cubicBezTo>
                    <a:cubicBezTo>
                      <a:pt x="102" y="73"/>
                      <a:pt x="112" y="63"/>
                      <a:pt x="122" y="45"/>
                    </a:cubicBezTo>
                    <a:cubicBezTo>
                      <a:pt x="123" y="43"/>
                      <a:pt x="131" y="33"/>
                      <a:pt x="133" y="3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3" y="5"/>
                      <a:pt x="88" y="9"/>
                      <a:pt x="86" y="10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</p:grpSp>
        <p:grpSp>
          <p:nvGrpSpPr>
            <p:cNvPr id="69" name="Group 27"/>
            <p:cNvGrpSpPr>
              <a:grpSpLocks noChangeAspect="1"/>
            </p:cNvGrpSpPr>
            <p:nvPr/>
          </p:nvGrpSpPr>
          <p:grpSpPr bwMode="auto">
            <a:xfrm>
              <a:off x="5765160" y="1466886"/>
              <a:ext cx="838200" cy="780392"/>
              <a:chOff x="6252" y="1629"/>
              <a:chExt cx="609" cy="567"/>
            </a:xfrm>
          </p:grpSpPr>
          <p:sp>
            <p:nvSpPr>
              <p:cNvPr id="70" name="AutoShape 26"/>
              <p:cNvSpPr>
                <a:spLocks noChangeAspect="1" noChangeArrowheads="1" noTextEdit="1"/>
              </p:cNvSpPr>
              <p:nvPr/>
            </p:nvSpPr>
            <p:spPr bwMode="auto">
              <a:xfrm>
                <a:off x="6252" y="1629"/>
                <a:ext cx="609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76" name="Freeform 28"/>
              <p:cNvSpPr>
                <a:spLocks/>
              </p:cNvSpPr>
              <p:nvPr/>
            </p:nvSpPr>
            <p:spPr bwMode="auto">
              <a:xfrm>
                <a:off x="6777" y="1677"/>
                <a:ext cx="84" cy="117"/>
              </a:xfrm>
              <a:custGeom>
                <a:avLst/>
                <a:gdLst>
                  <a:gd name="T0" fmla="*/ 11 w 35"/>
                  <a:gd name="T1" fmla="*/ 47 h 49"/>
                  <a:gd name="T2" fmla="*/ 34 w 35"/>
                  <a:gd name="T3" fmla="*/ 22 h 49"/>
                  <a:gd name="T4" fmla="*/ 18 w 35"/>
                  <a:gd name="T5" fmla="*/ 0 h 49"/>
                  <a:gd name="T6" fmla="*/ 1 w 35"/>
                  <a:gd name="T7" fmla="*/ 19 h 49"/>
                  <a:gd name="T8" fmla="*/ 11 w 35"/>
                  <a:gd name="T9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9">
                    <a:moveTo>
                      <a:pt x="11" y="47"/>
                    </a:moveTo>
                    <a:cubicBezTo>
                      <a:pt x="19" y="49"/>
                      <a:pt x="32" y="41"/>
                      <a:pt x="34" y="22"/>
                    </a:cubicBezTo>
                    <a:cubicBezTo>
                      <a:pt x="35" y="10"/>
                      <a:pt x="28" y="0"/>
                      <a:pt x="18" y="0"/>
                    </a:cubicBezTo>
                    <a:cubicBezTo>
                      <a:pt x="10" y="0"/>
                      <a:pt x="1" y="7"/>
                      <a:pt x="1" y="19"/>
                    </a:cubicBezTo>
                    <a:cubicBezTo>
                      <a:pt x="0" y="30"/>
                      <a:pt x="2" y="45"/>
                      <a:pt x="11" y="47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77" name="Freeform 29"/>
              <p:cNvSpPr>
                <a:spLocks/>
              </p:cNvSpPr>
              <p:nvPr/>
            </p:nvSpPr>
            <p:spPr bwMode="auto">
              <a:xfrm>
                <a:off x="6672" y="1804"/>
                <a:ext cx="201" cy="390"/>
              </a:xfrm>
              <a:custGeom>
                <a:avLst/>
                <a:gdLst>
                  <a:gd name="T0" fmla="*/ 70 w 84"/>
                  <a:gd name="T1" fmla="*/ 0 h 163"/>
                  <a:gd name="T2" fmla="*/ 61 w 84"/>
                  <a:gd name="T3" fmla="*/ 3 h 163"/>
                  <a:gd name="T4" fmla="*/ 47 w 84"/>
                  <a:gd name="T5" fmla="*/ 29 h 163"/>
                  <a:gd name="T6" fmla="*/ 50 w 84"/>
                  <a:gd name="T7" fmla="*/ 9 h 163"/>
                  <a:gd name="T8" fmla="*/ 43 w 84"/>
                  <a:gd name="T9" fmla="*/ 22 h 163"/>
                  <a:gd name="T10" fmla="*/ 38 w 84"/>
                  <a:gd name="T11" fmla="*/ 74 h 163"/>
                  <a:gd name="T12" fmla="*/ 39 w 84"/>
                  <a:gd name="T13" fmla="*/ 75 h 163"/>
                  <a:gd name="T14" fmla="*/ 36 w 84"/>
                  <a:gd name="T15" fmla="*/ 76 h 163"/>
                  <a:gd name="T16" fmla="*/ 22 w 84"/>
                  <a:gd name="T17" fmla="*/ 80 h 163"/>
                  <a:gd name="T18" fmla="*/ 16 w 84"/>
                  <a:gd name="T19" fmla="*/ 82 h 163"/>
                  <a:gd name="T20" fmla="*/ 14 w 84"/>
                  <a:gd name="T21" fmla="*/ 83 h 163"/>
                  <a:gd name="T22" fmla="*/ 11 w 84"/>
                  <a:gd name="T23" fmla="*/ 85 h 163"/>
                  <a:gd name="T24" fmla="*/ 7 w 84"/>
                  <a:gd name="T25" fmla="*/ 92 h 163"/>
                  <a:gd name="T26" fmla="*/ 5 w 84"/>
                  <a:gd name="T27" fmla="*/ 106 h 163"/>
                  <a:gd name="T28" fmla="*/ 1 w 84"/>
                  <a:gd name="T29" fmla="*/ 152 h 163"/>
                  <a:gd name="T30" fmla="*/ 10 w 84"/>
                  <a:gd name="T31" fmla="*/ 163 h 163"/>
                  <a:gd name="T32" fmla="*/ 21 w 84"/>
                  <a:gd name="T33" fmla="*/ 154 h 163"/>
                  <a:gd name="T34" fmla="*/ 21 w 84"/>
                  <a:gd name="T35" fmla="*/ 146 h 163"/>
                  <a:gd name="T36" fmla="*/ 24 w 84"/>
                  <a:gd name="T37" fmla="*/ 118 h 163"/>
                  <a:gd name="T38" fmla="*/ 26 w 84"/>
                  <a:gd name="T39" fmla="*/ 100 h 163"/>
                  <a:gd name="T40" fmla="*/ 60 w 84"/>
                  <a:gd name="T41" fmla="*/ 96 h 163"/>
                  <a:gd name="T42" fmla="*/ 65 w 84"/>
                  <a:gd name="T43" fmla="*/ 93 h 163"/>
                  <a:gd name="T44" fmla="*/ 72 w 84"/>
                  <a:gd name="T45" fmla="*/ 94 h 163"/>
                  <a:gd name="T46" fmla="*/ 70 w 84"/>
                  <a:gd name="T47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" h="163">
                    <a:moveTo>
                      <a:pt x="70" y="0"/>
                    </a:moveTo>
                    <a:cubicBezTo>
                      <a:pt x="67" y="0"/>
                      <a:pt x="64" y="1"/>
                      <a:pt x="61" y="3"/>
                    </a:cubicBezTo>
                    <a:cubicBezTo>
                      <a:pt x="58" y="5"/>
                      <a:pt x="50" y="22"/>
                      <a:pt x="47" y="29"/>
                    </a:cubicBezTo>
                    <a:cubicBezTo>
                      <a:pt x="47" y="31"/>
                      <a:pt x="51" y="8"/>
                      <a:pt x="50" y="9"/>
                    </a:cubicBezTo>
                    <a:cubicBezTo>
                      <a:pt x="46" y="14"/>
                      <a:pt x="43" y="22"/>
                      <a:pt x="43" y="22"/>
                    </a:cubicBezTo>
                    <a:cubicBezTo>
                      <a:pt x="40" y="36"/>
                      <a:pt x="41" y="50"/>
                      <a:pt x="38" y="74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8" y="75"/>
                      <a:pt x="37" y="75"/>
                      <a:pt x="36" y="76"/>
                    </a:cubicBezTo>
                    <a:cubicBezTo>
                      <a:pt x="31" y="77"/>
                      <a:pt x="26" y="78"/>
                      <a:pt x="22" y="80"/>
                    </a:cubicBezTo>
                    <a:cubicBezTo>
                      <a:pt x="20" y="81"/>
                      <a:pt x="18" y="81"/>
                      <a:pt x="16" y="82"/>
                    </a:cubicBezTo>
                    <a:cubicBezTo>
                      <a:pt x="15" y="82"/>
                      <a:pt x="14" y="83"/>
                      <a:pt x="14" y="83"/>
                    </a:cubicBezTo>
                    <a:cubicBezTo>
                      <a:pt x="13" y="84"/>
                      <a:pt x="12" y="84"/>
                      <a:pt x="11" y="85"/>
                    </a:cubicBezTo>
                    <a:cubicBezTo>
                      <a:pt x="9" y="86"/>
                      <a:pt x="7" y="89"/>
                      <a:pt x="7" y="92"/>
                    </a:cubicBezTo>
                    <a:cubicBezTo>
                      <a:pt x="6" y="95"/>
                      <a:pt x="6" y="100"/>
                      <a:pt x="5" y="106"/>
                    </a:cubicBezTo>
                    <a:cubicBezTo>
                      <a:pt x="3" y="124"/>
                      <a:pt x="1" y="152"/>
                      <a:pt x="1" y="152"/>
                    </a:cubicBezTo>
                    <a:cubicBezTo>
                      <a:pt x="0" y="157"/>
                      <a:pt x="4" y="162"/>
                      <a:pt x="10" y="163"/>
                    </a:cubicBezTo>
                    <a:cubicBezTo>
                      <a:pt x="15" y="163"/>
                      <a:pt x="20" y="159"/>
                      <a:pt x="21" y="154"/>
                    </a:cubicBezTo>
                    <a:cubicBezTo>
                      <a:pt x="21" y="154"/>
                      <a:pt x="21" y="151"/>
                      <a:pt x="21" y="146"/>
                    </a:cubicBezTo>
                    <a:cubicBezTo>
                      <a:pt x="22" y="139"/>
                      <a:pt x="23" y="128"/>
                      <a:pt x="24" y="118"/>
                    </a:cubicBezTo>
                    <a:cubicBezTo>
                      <a:pt x="25" y="111"/>
                      <a:pt x="25" y="104"/>
                      <a:pt x="26" y="100"/>
                    </a:cubicBezTo>
                    <a:cubicBezTo>
                      <a:pt x="26" y="100"/>
                      <a:pt x="54" y="98"/>
                      <a:pt x="60" y="96"/>
                    </a:cubicBezTo>
                    <a:cubicBezTo>
                      <a:pt x="62" y="96"/>
                      <a:pt x="64" y="95"/>
                      <a:pt x="65" y="93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6" y="50"/>
                      <a:pt x="84" y="7"/>
                      <a:pt x="70" y="0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78" name="Freeform 30"/>
              <p:cNvSpPr>
                <a:spLocks/>
              </p:cNvSpPr>
              <p:nvPr/>
            </p:nvSpPr>
            <p:spPr bwMode="auto">
              <a:xfrm>
                <a:off x="6250" y="1677"/>
                <a:ext cx="81" cy="117"/>
              </a:xfrm>
              <a:custGeom>
                <a:avLst/>
                <a:gdLst>
                  <a:gd name="T0" fmla="*/ 23 w 34"/>
                  <a:gd name="T1" fmla="*/ 47 h 49"/>
                  <a:gd name="T2" fmla="*/ 34 w 34"/>
                  <a:gd name="T3" fmla="*/ 19 h 49"/>
                  <a:gd name="T4" fmla="*/ 17 w 34"/>
                  <a:gd name="T5" fmla="*/ 0 h 49"/>
                  <a:gd name="T6" fmla="*/ 0 w 34"/>
                  <a:gd name="T7" fmla="*/ 22 h 49"/>
                  <a:gd name="T8" fmla="*/ 23 w 34"/>
                  <a:gd name="T9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9">
                    <a:moveTo>
                      <a:pt x="23" y="47"/>
                    </a:moveTo>
                    <a:cubicBezTo>
                      <a:pt x="33" y="45"/>
                      <a:pt x="34" y="30"/>
                      <a:pt x="34" y="19"/>
                    </a:cubicBezTo>
                    <a:cubicBezTo>
                      <a:pt x="33" y="7"/>
                      <a:pt x="25" y="0"/>
                      <a:pt x="17" y="0"/>
                    </a:cubicBezTo>
                    <a:cubicBezTo>
                      <a:pt x="6" y="0"/>
                      <a:pt x="0" y="10"/>
                      <a:pt x="0" y="22"/>
                    </a:cubicBezTo>
                    <a:cubicBezTo>
                      <a:pt x="3" y="41"/>
                      <a:pt x="16" y="49"/>
                      <a:pt x="23" y="47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85" name="Freeform 31"/>
              <p:cNvSpPr>
                <a:spLocks/>
              </p:cNvSpPr>
              <p:nvPr/>
            </p:nvSpPr>
            <p:spPr bwMode="auto">
              <a:xfrm>
                <a:off x="6238" y="1804"/>
                <a:ext cx="198" cy="390"/>
              </a:xfrm>
              <a:custGeom>
                <a:avLst/>
                <a:gdLst>
                  <a:gd name="T0" fmla="*/ 78 w 83"/>
                  <a:gd name="T1" fmla="*/ 106 h 163"/>
                  <a:gd name="T2" fmla="*/ 77 w 83"/>
                  <a:gd name="T3" fmla="*/ 92 h 163"/>
                  <a:gd name="T4" fmla="*/ 72 w 83"/>
                  <a:gd name="T5" fmla="*/ 85 h 163"/>
                  <a:gd name="T6" fmla="*/ 70 w 83"/>
                  <a:gd name="T7" fmla="*/ 83 h 163"/>
                  <a:gd name="T8" fmla="*/ 65 w 83"/>
                  <a:gd name="T9" fmla="*/ 81 h 163"/>
                  <a:gd name="T10" fmla="*/ 54 w 83"/>
                  <a:gd name="T11" fmla="*/ 78 h 163"/>
                  <a:gd name="T12" fmla="*/ 45 w 83"/>
                  <a:gd name="T13" fmla="*/ 75 h 163"/>
                  <a:gd name="T14" fmla="*/ 45 w 83"/>
                  <a:gd name="T15" fmla="*/ 74 h 163"/>
                  <a:gd name="T16" fmla="*/ 40 w 83"/>
                  <a:gd name="T17" fmla="*/ 22 h 163"/>
                  <a:gd name="T18" fmla="*/ 33 w 83"/>
                  <a:gd name="T19" fmla="*/ 9 h 163"/>
                  <a:gd name="T20" fmla="*/ 36 w 83"/>
                  <a:gd name="T21" fmla="*/ 29 h 163"/>
                  <a:gd name="T22" fmla="*/ 23 w 83"/>
                  <a:gd name="T23" fmla="*/ 3 h 163"/>
                  <a:gd name="T24" fmla="*/ 14 w 83"/>
                  <a:gd name="T25" fmla="*/ 0 h 163"/>
                  <a:gd name="T26" fmla="*/ 12 w 83"/>
                  <a:gd name="T27" fmla="*/ 94 h 163"/>
                  <a:gd name="T28" fmla="*/ 18 w 83"/>
                  <a:gd name="T29" fmla="*/ 93 h 163"/>
                  <a:gd name="T30" fmla="*/ 23 w 83"/>
                  <a:gd name="T31" fmla="*/ 96 h 163"/>
                  <a:gd name="T32" fmla="*/ 58 w 83"/>
                  <a:gd name="T33" fmla="*/ 100 h 163"/>
                  <a:gd name="T34" fmla="*/ 58 w 83"/>
                  <a:gd name="T35" fmla="*/ 108 h 163"/>
                  <a:gd name="T36" fmla="*/ 61 w 83"/>
                  <a:gd name="T37" fmla="*/ 138 h 163"/>
                  <a:gd name="T38" fmla="*/ 62 w 83"/>
                  <a:gd name="T39" fmla="*/ 149 h 163"/>
                  <a:gd name="T40" fmla="*/ 63 w 83"/>
                  <a:gd name="T41" fmla="*/ 154 h 163"/>
                  <a:gd name="T42" fmla="*/ 74 w 83"/>
                  <a:gd name="T43" fmla="*/ 163 h 163"/>
                  <a:gd name="T44" fmla="*/ 83 w 83"/>
                  <a:gd name="T45" fmla="*/ 152 h 163"/>
                  <a:gd name="T46" fmla="*/ 80 w 83"/>
                  <a:gd name="T47" fmla="*/ 126 h 163"/>
                  <a:gd name="T48" fmla="*/ 78 w 83"/>
                  <a:gd name="T49" fmla="*/ 106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" h="163">
                    <a:moveTo>
                      <a:pt x="78" y="106"/>
                    </a:moveTo>
                    <a:cubicBezTo>
                      <a:pt x="78" y="100"/>
                      <a:pt x="77" y="95"/>
                      <a:pt x="77" y="92"/>
                    </a:cubicBezTo>
                    <a:cubicBezTo>
                      <a:pt x="76" y="89"/>
                      <a:pt x="75" y="86"/>
                      <a:pt x="72" y="85"/>
                    </a:cubicBezTo>
                    <a:cubicBezTo>
                      <a:pt x="71" y="84"/>
                      <a:pt x="71" y="84"/>
                      <a:pt x="70" y="83"/>
                    </a:cubicBezTo>
                    <a:cubicBezTo>
                      <a:pt x="68" y="82"/>
                      <a:pt x="67" y="82"/>
                      <a:pt x="65" y="81"/>
                    </a:cubicBezTo>
                    <a:cubicBezTo>
                      <a:pt x="61" y="80"/>
                      <a:pt x="58" y="79"/>
                      <a:pt x="54" y="78"/>
                    </a:cubicBezTo>
                    <a:cubicBezTo>
                      <a:pt x="51" y="77"/>
                      <a:pt x="48" y="76"/>
                      <a:pt x="45" y="75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42" y="50"/>
                      <a:pt x="44" y="36"/>
                      <a:pt x="40" y="22"/>
                    </a:cubicBezTo>
                    <a:cubicBezTo>
                      <a:pt x="40" y="22"/>
                      <a:pt x="38" y="14"/>
                      <a:pt x="33" y="9"/>
                    </a:cubicBezTo>
                    <a:cubicBezTo>
                      <a:pt x="32" y="8"/>
                      <a:pt x="37" y="31"/>
                      <a:pt x="36" y="29"/>
                    </a:cubicBezTo>
                    <a:cubicBezTo>
                      <a:pt x="33" y="22"/>
                      <a:pt x="26" y="5"/>
                      <a:pt x="23" y="3"/>
                    </a:cubicBezTo>
                    <a:cubicBezTo>
                      <a:pt x="20" y="1"/>
                      <a:pt x="17" y="0"/>
                      <a:pt x="14" y="0"/>
                    </a:cubicBezTo>
                    <a:cubicBezTo>
                      <a:pt x="0" y="7"/>
                      <a:pt x="8" y="50"/>
                      <a:pt x="12" y="94"/>
                    </a:cubicBezTo>
                    <a:cubicBezTo>
                      <a:pt x="18" y="93"/>
                      <a:pt x="18" y="93"/>
                      <a:pt x="18" y="93"/>
                    </a:cubicBezTo>
                    <a:cubicBezTo>
                      <a:pt x="20" y="95"/>
                      <a:pt x="21" y="96"/>
                      <a:pt x="23" y="96"/>
                    </a:cubicBezTo>
                    <a:cubicBezTo>
                      <a:pt x="29" y="98"/>
                      <a:pt x="57" y="99"/>
                      <a:pt x="58" y="100"/>
                    </a:cubicBezTo>
                    <a:cubicBezTo>
                      <a:pt x="58" y="102"/>
                      <a:pt x="58" y="105"/>
                      <a:pt x="58" y="108"/>
                    </a:cubicBezTo>
                    <a:cubicBezTo>
                      <a:pt x="59" y="117"/>
                      <a:pt x="60" y="128"/>
                      <a:pt x="61" y="138"/>
                    </a:cubicBezTo>
                    <a:cubicBezTo>
                      <a:pt x="62" y="142"/>
                      <a:pt x="62" y="146"/>
                      <a:pt x="62" y="149"/>
                    </a:cubicBezTo>
                    <a:cubicBezTo>
                      <a:pt x="63" y="152"/>
                      <a:pt x="63" y="154"/>
                      <a:pt x="63" y="154"/>
                    </a:cubicBezTo>
                    <a:cubicBezTo>
                      <a:pt x="63" y="159"/>
                      <a:pt x="68" y="163"/>
                      <a:pt x="74" y="163"/>
                    </a:cubicBezTo>
                    <a:cubicBezTo>
                      <a:pt x="79" y="162"/>
                      <a:pt x="83" y="157"/>
                      <a:pt x="83" y="152"/>
                    </a:cubicBezTo>
                    <a:cubicBezTo>
                      <a:pt x="83" y="152"/>
                      <a:pt x="82" y="140"/>
                      <a:pt x="80" y="126"/>
                    </a:cubicBezTo>
                    <a:cubicBezTo>
                      <a:pt x="80" y="119"/>
                      <a:pt x="79" y="112"/>
                      <a:pt x="78" y="106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86" name="Freeform 32"/>
              <p:cNvSpPr>
                <a:spLocks/>
              </p:cNvSpPr>
              <p:nvPr/>
            </p:nvSpPr>
            <p:spPr bwMode="auto">
              <a:xfrm>
                <a:off x="6491" y="1986"/>
                <a:ext cx="55" cy="191"/>
              </a:xfrm>
              <a:custGeom>
                <a:avLst/>
                <a:gdLst>
                  <a:gd name="T0" fmla="*/ 21 w 23"/>
                  <a:gd name="T1" fmla="*/ 11 h 80"/>
                  <a:gd name="T2" fmla="*/ 21 w 23"/>
                  <a:gd name="T3" fmla="*/ 9 h 80"/>
                  <a:gd name="T4" fmla="*/ 20 w 23"/>
                  <a:gd name="T5" fmla="*/ 9 h 80"/>
                  <a:gd name="T6" fmla="*/ 10 w 23"/>
                  <a:gd name="T7" fmla="*/ 0 h 80"/>
                  <a:gd name="T8" fmla="*/ 10 w 23"/>
                  <a:gd name="T9" fmla="*/ 0 h 80"/>
                  <a:gd name="T10" fmla="*/ 10 w 23"/>
                  <a:gd name="T11" fmla="*/ 0 h 80"/>
                  <a:gd name="T12" fmla="*/ 10 w 23"/>
                  <a:gd name="T13" fmla="*/ 0 h 80"/>
                  <a:gd name="T14" fmla="*/ 10 w 23"/>
                  <a:gd name="T15" fmla="*/ 0 h 80"/>
                  <a:gd name="T16" fmla="*/ 10 w 23"/>
                  <a:gd name="T17" fmla="*/ 0 h 80"/>
                  <a:gd name="T18" fmla="*/ 10 w 23"/>
                  <a:gd name="T19" fmla="*/ 0 h 80"/>
                  <a:gd name="T20" fmla="*/ 0 w 23"/>
                  <a:gd name="T21" fmla="*/ 10 h 80"/>
                  <a:gd name="T22" fmla="*/ 0 w 23"/>
                  <a:gd name="T23" fmla="*/ 10 h 80"/>
                  <a:gd name="T24" fmla="*/ 0 w 23"/>
                  <a:gd name="T25" fmla="*/ 12 h 80"/>
                  <a:gd name="T26" fmla="*/ 2 w 23"/>
                  <a:gd name="T27" fmla="*/ 69 h 80"/>
                  <a:gd name="T28" fmla="*/ 2 w 23"/>
                  <a:gd name="T29" fmla="*/ 71 h 80"/>
                  <a:gd name="T30" fmla="*/ 3 w 23"/>
                  <a:gd name="T31" fmla="*/ 71 h 80"/>
                  <a:gd name="T32" fmla="*/ 13 w 23"/>
                  <a:gd name="T33" fmla="*/ 80 h 80"/>
                  <a:gd name="T34" fmla="*/ 13 w 23"/>
                  <a:gd name="T35" fmla="*/ 80 h 80"/>
                  <a:gd name="T36" fmla="*/ 13 w 23"/>
                  <a:gd name="T37" fmla="*/ 80 h 80"/>
                  <a:gd name="T38" fmla="*/ 13 w 23"/>
                  <a:gd name="T39" fmla="*/ 80 h 80"/>
                  <a:gd name="T40" fmla="*/ 13 w 23"/>
                  <a:gd name="T41" fmla="*/ 80 h 80"/>
                  <a:gd name="T42" fmla="*/ 13 w 23"/>
                  <a:gd name="T43" fmla="*/ 80 h 80"/>
                  <a:gd name="T44" fmla="*/ 13 w 23"/>
                  <a:gd name="T45" fmla="*/ 80 h 80"/>
                  <a:gd name="T46" fmla="*/ 23 w 23"/>
                  <a:gd name="T47" fmla="*/ 70 h 80"/>
                  <a:gd name="T48" fmla="*/ 23 w 23"/>
                  <a:gd name="T49" fmla="*/ 70 h 80"/>
                  <a:gd name="T50" fmla="*/ 23 w 23"/>
                  <a:gd name="T51" fmla="*/ 68 h 80"/>
                  <a:gd name="T52" fmla="*/ 21 w 23"/>
                  <a:gd name="T53" fmla="*/ 1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3" h="80">
                    <a:moveTo>
                      <a:pt x="21" y="11"/>
                    </a:moveTo>
                    <a:cubicBezTo>
                      <a:pt x="21" y="9"/>
                      <a:pt x="21" y="9"/>
                      <a:pt x="21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4"/>
                      <a:pt x="15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6"/>
                      <a:pt x="8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9" y="80"/>
                      <a:pt x="23" y="75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68"/>
                      <a:pt x="23" y="68"/>
                      <a:pt x="23" y="68"/>
                    </a:cubicBez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87" name="Freeform 33"/>
              <p:cNvSpPr>
                <a:spLocks/>
              </p:cNvSpPr>
              <p:nvPr/>
            </p:nvSpPr>
            <p:spPr bwMode="auto">
              <a:xfrm>
                <a:off x="6560" y="1986"/>
                <a:ext cx="57" cy="191"/>
              </a:xfrm>
              <a:custGeom>
                <a:avLst/>
                <a:gdLst>
                  <a:gd name="T0" fmla="*/ 14 w 24"/>
                  <a:gd name="T1" fmla="*/ 0 h 80"/>
                  <a:gd name="T2" fmla="*/ 14 w 24"/>
                  <a:gd name="T3" fmla="*/ 0 h 80"/>
                  <a:gd name="T4" fmla="*/ 14 w 24"/>
                  <a:gd name="T5" fmla="*/ 0 h 80"/>
                  <a:gd name="T6" fmla="*/ 14 w 24"/>
                  <a:gd name="T7" fmla="*/ 0 h 80"/>
                  <a:gd name="T8" fmla="*/ 14 w 24"/>
                  <a:gd name="T9" fmla="*/ 0 h 80"/>
                  <a:gd name="T10" fmla="*/ 14 w 24"/>
                  <a:gd name="T11" fmla="*/ 0 h 80"/>
                  <a:gd name="T12" fmla="*/ 3 w 24"/>
                  <a:gd name="T13" fmla="*/ 9 h 80"/>
                  <a:gd name="T14" fmla="*/ 3 w 24"/>
                  <a:gd name="T15" fmla="*/ 9 h 80"/>
                  <a:gd name="T16" fmla="*/ 3 w 24"/>
                  <a:gd name="T17" fmla="*/ 11 h 80"/>
                  <a:gd name="T18" fmla="*/ 0 w 24"/>
                  <a:gd name="T19" fmla="*/ 68 h 80"/>
                  <a:gd name="T20" fmla="*/ 0 w 24"/>
                  <a:gd name="T21" fmla="*/ 70 h 80"/>
                  <a:gd name="T22" fmla="*/ 0 w 24"/>
                  <a:gd name="T23" fmla="*/ 70 h 80"/>
                  <a:gd name="T24" fmla="*/ 10 w 24"/>
                  <a:gd name="T25" fmla="*/ 80 h 80"/>
                  <a:gd name="T26" fmla="*/ 10 w 24"/>
                  <a:gd name="T27" fmla="*/ 80 h 80"/>
                  <a:gd name="T28" fmla="*/ 10 w 24"/>
                  <a:gd name="T29" fmla="*/ 80 h 80"/>
                  <a:gd name="T30" fmla="*/ 10 w 24"/>
                  <a:gd name="T31" fmla="*/ 80 h 80"/>
                  <a:gd name="T32" fmla="*/ 10 w 24"/>
                  <a:gd name="T33" fmla="*/ 80 h 80"/>
                  <a:gd name="T34" fmla="*/ 10 w 24"/>
                  <a:gd name="T35" fmla="*/ 80 h 80"/>
                  <a:gd name="T36" fmla="*/ 10 w 24"/>
                  <a:gd name="T37" fmla="*/ 80 h 80"/>
                  <a:gd name="T38" fmla="*/ 21 w 24"/>
                  <a:gd name="T39" fmla="*/ 71 h 80"/>
                  <a:gd name="T40" fmla="*/ 21 w 24"/>
                  <a:gd name="T41" fmla="*/ 71 h 80"/>
                  <a:gd name="T42" fmla="*/ 21 w 24"/>
                  <a:gd name="T43" fmla="*/ 69 h 80"/>
                  <a:gd name="T44" fmla="*/ 24 w 24"/>
                  <a:gd name="T45" fmla="*/ 12 h 80"/>
                  <a:gd name="T46" fmla="*/ 24 w 24"/>
                  <a:gd name="T47" fmla="*/ 10 h 80"/>
                  <a:gd name="T48" fmla="*/ 24 w 24"/>
                  <a:gd name="T49" fmla="*/ 10 h 80"/>
                  <a:gd name="T50" fmla="*/ 14 w 24"/>
                  <a:gd name="T5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80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0"/>
                      <a:pt x="4" y="4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" y="75"/>
                      <a:pt x="5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6" y="80"/>
                      <a:pt x="20" y="76"/>
                      <a:pt x="21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5"/>
                      <a:pt x="19" y="0"/>
                      <a:pt x="14" y="0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88" name="Freeform 34"/>
              <p:cNvSpPr>
                <a:spLocks/>
              </p:cNvSpPr>
              <p:nvPr/>
            </p:nvSpPr>
            <p:spPr bwMode="auto">
              <a:xfrm>
                <a:off x="6503" y="1627"/>
                <a:ext cx="102" cy="119"/>
              </a:xfrm>
              <a:custGeom>
                <a:avLst/>
                <a:gdLst>
                  <a:gd name="T0" fmla="*/ 4 w 43"/>
                  <a:gd name="T1" fmla="*/ 32 h 50"/>
                  <a:gd name="T2" fmla="*/ 21 w 43"/>
                  <a:gd name="T3" fmla="*/ 50 h 50"/>
                  <a:gd name="T4" fmla="*/ 38 w 43"/>
                  <a:gd name="T5" fmla="*/ 32 h 50"/>
                  <a:gd name="T6" fmla="*/ 42 w 43"/>
                  <a:gd name="T7" fmla="*/ 24 h 50"/>
                  <a:gd name="T8" fmla="*/ 40 w 43"/>
                  <a:gd name="T9" fmla="*/ 20 h 50"/>
                  <a:gd name="T10" fmla="*/ 21 w 43"/>
                  <a:gd name="T11" fmla="*/ 0 h 50"/>
                  <a:gd name="T12" fmla="*/ 3 w 43"/>
                  <a:gd name="T13" fmla="*/ 20 h 50"/>
                  <a:gd name="T14" fmla="*/ 0 w 43"/>
                  <a:gd name="T15" fmla="*/ 24 h 50"/>
                  <a:gd name="T16" fmla="*/ 4 w 43"/>
                  <a:gd name="T17" fmla="*/ 3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50">
                    <a:moveTo>
                      <a:pt x="4" y="32"/>
                    </a:moveTo>
                    <a:cubicBezTo>
                      <a:pt x="7" y="41"/>
                      <a:pt x="12" y="50"/>
                      <a:pt x="21" y="50"/>
                    </a:cubicBezTo>
                    <a:cubicBezTo>
                      <a:pt x="31" y="50"/>
                      <a:pt x="36" y="41"/>
                      <a:pt x="38" y="32"/>
                    </a:cubicBezTo>
                    <a:cubicBezTo>
                      <a:pt x="41" y="31"/>
                      <a:pt x="43" y="27"/>
                      <a:pt x="42" y="24"/>
                    </a:cubicBezTo>
                    <a:cubicBezTo>
                      <a:pt x="42" y="22"/>
                      <a:pt x="41" y="21"/>
                      <a:pt x="40" y="20"/>
                    </a:cubicBezTo>
                    <a:cubicBezTo>
                      <a:pt x="39" y="9"/>
                      <a:pt x="32" y="0"/>
                      <a:pt x="21" y="0"/>
                    </a:cubicBezTo>
                    <a:cubicBezTo>
                      <a:pt x="11" y="0"/>
                      <a:pt x="4" y="9"/>
                      <a:pt x="3" y="20"/>
                    </a:cubicBezTo>
                    <a:cubicBezTo>
                      <a:pt x="1" y="21"/>
                      <a:pt x="0" y="22"/>
                      <a:pt x="0" y="24"/>
                    </a:cubicBezTo>
                    <a:cubicBezTo>
                      <a:pt x="0" y="27"/>
                      <a:pt x="2" y="31"/>
                      <a:pt x="4" y="32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89" name="Freeform 35"/>
              <p:cNvSpPr>
                <a:spLocks/>
              </p:cNvSpPr>
              <p:nvPr/>
            </p:nvSpPr>
            <p:spPr bwMode="auto">
              <a:xfrm>
                <a:off x="6448" y="1751"/>
                <a:ext cx="270" cy="132"/>
              </a:xfrm>
              <a:custGeom>
                <a:avLst/>
                <a:gdLst>
                  <a:gd name="T0" fmla="*/ 16 w 113"/>
                  <a:gd name="T1" fmla="*/ 55 h 55"/>
                  <a:gd name="T2" fmla="*/ 20 w 113"/>
                  <a:gd name="T3" fmla="*/ 28 h 55"/>
                  <a:gd name="T4" fmla="*/ 20 w 113"/>
                  <a:gd name="T5" fmla="*/ 28 h 55"/>
                  <a:gd name="T6" fmla="*/ 20 w 113"/>
                  <a:gd name="T7" fmla="*/ 55 h 55"/>
                  <a:gd name="T8" fmla="*/ 68 w 113"/>
                  <a:gd name="T9" fmla="*/ 55 h 55"/>
                  <a:gd name="T10" fmla="*/ 68 w 113"/>
                  <a:gd name="T11" fmla="*/ 31 h 55"/>
                  <a:gd name="T12" fmla="*/ 68 w 113"/>
                  <a:gd name="T13" fmla="*/ 31 h 55"/>
                  <a:gd name="T14" fmla="*/ 75 w 113"/>
                  <a:gd name="T15" fmla="*/ 41 h 55"/>
                  <a:gd name="T16" fmla="*/ 77 w 113"/>
                  <a:gd name="T17" fmla="*/ 45 h 55"/>
                  <a:gd name="T18" fmla="*/ 79 w 113"/>
                  <a:gd name="T19" fmla="*/ 46 h 55"/>
                  <a:gd name="T20" fmla="*/ 80 w 113"/>
                  <a:gd name="T21" fmla="*/ 47 h 55"/>
                  <a:gd name="T22" fmla="*/ 83 w 113"/>
                  <a:gd name="T23" fmla="*/ 48 h 55"/>
                  <a:gd name="T24" fmla="*/ 85 w 113"/>
                  <a:gd name="T25" fmla="*/ 49 h 55"/>
                  <a:gd name="T26" fmla="*/ 89 w 113"/>
                  <a:gd name="T27" fmla="*/ 48 h 55"/>
                  <a:gd name="T28" fmla="*/ 91 w 113"/>
                  <a:gd name="T29" fmla="*/ 47 h 55"/>
                  <a:gd name="T30" fmla="*/ 94 w 113"/>
                  <a:gd name="T31" fmla="*/ 44 h 55"/>
                  <a:gd name="T32" fmla="*/ 100 w 113"/>
                  <a:gd name="T33" fmla="*/ 39 h 55"/>
                  <a:gd name="T34" fmla="*/ 110 w 113"/>
                  <a:gd name="T35" fmla="*/ 27 h 55"/>
                  <a:gd name="T36" fmla="*/ 110 w 113"/>
                  <a:gd name="T37" fmla="*/ 15 h 55"/>
                  <a:gd name="T38" fmla="*/ 98 w 113"/>
                  <a:gd name="T39" fmla="*/ 16 h 55"/>
                  <a:gd name="T40" fmla="*/ 98 w 113"/>
                  <a:gd name="T41" fmla="*/ 16 h 55"/>
                  <a:gd name="T42" fmla="*/ 90 w 113"/>
                  <a:gd name="T43" fmla="*/ 25 h 55"/>
                  <a:gd name="T44" fmla="*/ 86 w 113"/>
                  <a:gd name="T45" fmla="*/ 29 h 55"/>
                  <a:gd name="T46" fmla="*/ 84 w 113"/>
                  <a:gd name="T47" fmla="*/ 26 h 55"/>
                  <a:gd name="T48" fmla="*/ 78 w 113"/>
                  <a:gd name="T49" fmla="*/ 15 h 55"/>
                  <a:gd name="T50" fmla="*/ 75 w 113"/>
                  <a:gd name="T51" fmla="*/ 11 h 55"/>
                  <a:gd name="T52" fmla="*/ 75 w 113"/>
                  <a:gd name="T53" fmla="*/ 10 h 55"/>
                  <a:gd name="T54" fmla="*/ 74 w 113"/>
                  <a:gd name="T55" fmla="*/ 9 h 55"/>
                  <a:gd name="T56" fmla="*/ 73 w 113"/>
                  <a:gd name="T57" fmla="*/ 7 h 55"/>
                  <a:gd name="T58" fmla="*/ 62 w 113"/>
                  <a:gd name="T59" fmla="*/ 2 h 55"/>
                  <a:gd name="T60" fmla="*/ 56 w 113"/>
                  <a:gd name="T61" fmla="*/ 0 h 55"/>
                  <a:gd name="T62" fmla="*/ 56 w 113"/>
                  <a:gd name="T63" fmla="*/ 0 h 55"/>
                  <a:gd name="T64" fmla="*/ 56 w 113"/>
                  <a:gd name="T65" fmla="*/ 0 h 55"/>
                  <a:gd name="T66" fmla="*/ 49 w 113"/>
                  <a:gd name="T67" fmla="*/ 27 h 55"/>
                  <a:gd name="T68" fmla="*/ 47 w 113"/>
                  <a:gd name="T69" fmla="*/ 11 h 55"/>
                  <a:gd name="T70" fmla="*/ 49 w 113"/>
                  <a:gd name="T71" fmla="*/ 6 h 55"/>
                  <a:gd name="T72" fmla="*/ 45 w 113"/>
                  <a:gd name="T73" fmla="*/ 2 h 55"/>
                  <a:gd name="T74" fmla="*/ 43 w 113"/>
                  <a:gd name="T75" fmla="*/ 2 h 55"/>
                  <a:gd name="T76" fmla="*/ 40 w 113"/>
                  <a:gd name="T77" fmla="*/ 6 h 55"/>
                  <a:gd name="T78" fmla="*/ 42 w 113"/>
                  <a:gd name="T79" fmla="*/ 11 h 55"/>
                  <a:gd name="T80" fmla="*/ 39 w 113"/>
                  <a:gd name="T81" fmla="*/ 27 h 55"/>
                  <a:gd name="T82" fmla="*/ 32 w 113"/>
                  <a:gd name="T83" fmla="*/ 0 h 55"/>
                  <a:gd name="T84" fmla="*/ 32 w 113"/>
                  <a:gd name="T85" fmla="*/ 0 h 55"/>
                  <a:gd name="T86" fmla="*/ 32 w 113"/>
                  <a:gd name="T87" fmla="*/ 0 h 55"/>
                  <a:gd name="T88" fmla="*/ 28 w 113"/>
                  <a:gd name="T89" fmla="*/ 2 h 55"/>
                  <a:gd name="T90" fmla="*/ 12 w 113"/>
                  <a:gd name="T91" fmla="*/ 9 h 55"/>
                  <a:gd name="T92" fmla="*/ 0 w 113"/>
                  <a:gd name="T93" fmla="*/ 54 h 55"/>
                  <a:gd name="T94" fmla="*/ 0 w 113"/>
                  <a:gd name="T95" fmla="*/ 55 h 55"/>
                  <a:gd name="T96" fmla="*/ 15 w 113"/>
                  <a:gd name="T97" fmla="*/ 55 h 55"/>
                  <a:gd name="T98" fmla="*/ 16 w 113"/>
                  <a:gd name="T9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3" h="55">
                    <a:moveTo>
                      <a:pt x="16" y="55"/>
                    </a:moveTo>
                    <a:cubicBezTo>
                      <a:pt x="16" y="44"/>
                      <a:pt x="19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68" y="55"/>
                      <a:pt x="68" y="55"/>
                      <a:pt x="68" y="55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70" y="34"/>
                      <a:pt x="73" y="38"/>
                      <a:pt x="75" y="41"/>
                    </a:cubicBezTo>
                    <a:cubicBezTo>
                      <a:pt x="76" y="42"/>
                      <a:pt x="76" y="43"/>
                      <a:pt x="77" y="45"/>
                    </a:cubicBezTo>
                    <a:cubicBezTo>
                      <a:pt x="78" y="45"/>
                      <a:pt x="78" y="46"/>
                      <a:pt x="79" y="46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1" y="48"/>
                      <a:pt x="82" y="48"/>
                      <a:pt x="83" y="48"/>
                    </a:cubicBezTo>
                    <a:cubicBezTo>
                      <a:pt x="84" y="49"/>
                      <a:pt x="84" y="49"/>
                      <a:pt x="85" y="49"/>
                    </a:cubicBezTo>
                    <a:cubicBezTo>
                      <a:pt x="87" y="49"/>
                      <a:pt x="88" y="48"/>
                      <a:pt x="89" y="48"/>
                    </a:cubicBezTo>
                    <a:cubicBezTo>
                      <a:pt x="90" y="47"/>
                      <a:pt x="91" y="47"/>
                      <a:pt x="91" y="47"/>
                    </a:cubicBezTo>
                    <a:cubicBezTo>
                      <a:pt x="92" y="46"/>
                      <a:pt x="93" y="45"/>
                      <a:pt x="94" y="44"/>
                    </a:cubicBezTo>
                    <a:cubicBezTo>
                      <a:pt x="96" y="43"/>
                      <a:pt x="98" y="41"/>
                      <a:pt x="100" y="39"/>
                    </a:cubicBezTo>
                    <a:cubicBezTo>
                      <a:pt x="105" y="33"/>
                      <a:pt x="110" y="27"/>
                      <a:pt x="110" y="27"/>
                    </a:cubicBezTo>
                    <a:cubicBezTo>
                      <a:pt x="113" y="23"/>
                      <a:pt x="113" y="18"/>
                      <a:pt x="110" y="15"/>
                    </a:cubicBezTo>
                    <a:cubicBezTo>
                      <a:pt x="106" y="12"/>
                      <a:pt x="101" y="12"/>
                      <a:pt x="98" y="16"/>
                    </a:cubicBezTo>
                    <a:cubicBezTo>
                      <a:pt x="98" y="16"/>
                      <a:pt x="98" y="16"/>
                      <a:pt x="98" y="16"/>
                    </a:cubicBezTo>
                    <a:cubicBezTo>
                      <a:pt x="98" y="16"/>
                      <a:pt x="94" y="21"/>
                      <a:pt x="90" y="25"/>
                    </a:cubicBezTo>
                    <a:cubicBezTo>
                      <a:pt x="89" y="27"/>
                      <a:pt x="87" y="28"/>
                      <a:pt x="86" y="29"/>
                    </a:cubicBezTo>
                    <a:cubicBezTo>
                      <a:pt x="86" y="28"/>
                      <a:pt x="85" y="27"/>
                      <a:pt x="84" y="26"/>
                    </a:cubicBezTo>
                    <a:cubicBezTo>
                      <a:pt x="82" y="22"/>
                      <a:pt x="79" y="18"/>
                      <a:pt x="78" y="15"/>
                    </a:cubicBezTo>
                    <a:cubicBezTo>
                      <a:pt x="77" y="13"/>
                      <a:pt x="76" y="12"/>
                      <a:pt x="75" y="11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9"/>
                      <a:pt x="74" y="9"/>
                      <a:pt x="74" y="9"/>
                    </a:cubicBezTo>
                    <a:cubicBezTo>
                      <a:pt x="74" y="8"/>
                      <a:pt x="74" y="8"/>
                      <a:pt x="73" y="7"/>
                    </a:cubicBezTo>
                    <a:cubicBezTo>
                      <a:pt x="72" y="6"/>
                      <a:pt x="70" y="4"/>
                      <a:pt x="62" y="2"/>
                    </a:cubicBezTo>
                    <a:cubicBezTo>
                      <a:pt x="60" y="1"/>
                      <a:pt x="58" y="1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5"/>
                      <a:pt x="55" y="15"/>
                      <a:pt x="49" y="27"/>
                    </a:cubicBezTo>
                    <a:cubicBezTo>
                      <a:pt x="48" y="19"/>
                      <a:pt x="47" y="11"/>
                      <a:pt x="47" y="11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11"/>
                      <a:pt x="40" y="19"/>
                      <a:pt x="39" y="27"/>
                    </a:cubicBezTo>
                    <a:cubicBezTo>
                      <a:pt x="34" y="15"/>
                      <a:pt x="32" y="5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29" y="1"/>
                      <a:pt x="28" y="2"/>
                    </a:cubicBezTo>
                    <a:cubicBezTo>
                      <a:pt x="23" y="4"/>
                      <a:pt x="16" y="7"/>
                      <a:pt x="12" y="9"/>
                    </a:cubicBezTo>
                    <a:cubicBezTo>
                      <a:pt x="10" y="11"/>
                      <a:pt x="3" y="21"/>
                      <a:pt x="0" y="54"/>
                    </a:cubicBezTo>
                    <a:cubicBezTo>
                      <a:pt x="0" y="54"/>
                      <a:pt x="0" y="55"/>
                      <a:pt x="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5"/>
                      <a:pt x="15" y="55"/>
                      <a:pt x="16" y="55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  <p:sp>
            <p:nvSpPr>
              <p:cNvPr id="90" name="Freeform 36"/>
              <p:cNvSpPr>
                <a:spLocks/>
              </p:cNvSpPr>
              <p:nvPr/>
            </p:nvSpPr>
            <p:spPr bwMode="auto">
              <a:xfrm>
                <a:off x="6362" y="1887"/>
                <a:ext cx="382" cy="82"/>
              </a:xfrm>
              <a:custGeom>
                <a:avLst/>
                <a:gdLst>
                  <a:gd name="T0" fmla="*/ 160 w 160"/>
                  <a:gd name="T1" fmla="*/ 34 h 34"/>
                  <a:gd name="T2" fmla="*/ 160 w 160"/>
                  <a:gd name="T3" fmla="*/ 34 h 34"/>
                  <a:gd name="T4" fmla="*/ 160 w 160"/>
                  <a:gd name="T5" fmla="*/ 25 h 34"/>
                  <a:gd name="T6" fmla="*/ 144 w 160"/>
                  <a:gd name="T7" fmla="*/ 0 h 34"/>
                  <a:gd name="T8" fmla="*/ 137 w 160"/>
                  <a:gd name="T9" fmla="*/ 0 h 34"/>
                  <a:gd name="T10" fmla="*/ 139 w 160"/>
                  <a:gd name="T11" fmla="*/ 1 h 34"/>
                  <a:gd name="T12" fmla="*/ 152 w 160"/>
                  <a:gd name="T13" fmla="*/ 24 h 34"/>
                  <a:gd name="T14" fmla="*/ 152 w 160"/>
                  <a:gd name="T15" fmla="*/ 25 h 34"/>
                  <a:gd name="T16" fmla="*/ 9 w 160"/>
                  <a:gd name="T17" fmla="*/ 25 h 34"/>
                  <a:gd name="T18" fmla="*/ 9 w 160"/>
                  <a:gd name="T19" fmla="*/ 24 h 34"/>
                  <a:gd name="T20" fmla="*/ 22 w 160"/>
                  <a:gd name="T21" fmla="*/ 0 h 34"/>
                  <a:gd name="T22" fmla="*/ 23 w 160"/>
                  <a:gd name="T23" fmla="*/ 0 h 34"/>
                  <a:gd name="T24" fmla="*/ 17 w 160"/>
                  <a:gd name="T25" fmla="*/ 0 h 34"/>
                  <a:gd name="T26" fmla="*/ 0 w 160"/>
                  <a:gd name="T27" fmla="*/ 25 h 34"/>
                  <a:gd name="T28" fmla="*/ 0 w 160"/>
                  <a:gd name="T29" fmla="*/ 34 h 34"/>
                  <a:gd name="T30" fmla="*/ 0 w 160"/>
                  <a:gd name="T31" fmla="*/ 34 h 34"/>
                  <a:gd name="T32" fmla="*/ 160 w 160"/>
                  <a:gd name="T3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0" h="34">
                    <a:moveTo>
                      <a:pt x="160" y="34"/>
                    </a:moveTo>
                    <a:cubicBezTo>
                      <a:pt x="160" y="34"/>
                      <a:pt x="160" y="34"/>
                      <a:pt x="160" y="34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8" y="0"/>
                      <a:pt x="138" y="0"/>
                      <a:pt x="139" y="1"/>
                    </a:cubicBezTo>
                    <a:cubicBezTo>
                      <a:pt x="152" y="24"/>
                      <a:pt x="152" y="24"/>
                      <a:pt x="152" y="24"/>
                    </a:cubicBezTo>
                    <a:cubicBezTo>
                      <a:pt x="152" y="24"/>
                      <a:pt x="152" y="24"/>
                      <a:pt x="152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160" y="34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/>
              </a:p>
            </p:txBody>
          </p:sp>
        </p:grpSp>
      </p:grpSp>
      <p:sp>
        <p:nvSpPr>
          <p:cNvPr id="9" name="Textfeld 8"/>
          <p:cNvSpPr txBox="1"/>
          <p:nvPr/>
        </p:nvSpPr>
        <p:spPr>
          <a:xfrm>
            <a:off x="313508" y="3832685"/>
            <a:ext cx="211976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1013" dirty="0"/>
          </a:p>
        </p:txBody>
      </p:sp>
      <p:sp>
        <p:nvSpPr>
          <p:cNvPr id="15" name="Textfeld 14"/>
          <p:cNvSpPr txBox="1"/>
          <p:nvPr/>
        </p:nvSpPr>
        <p:spPr>
          <a:xfrm>
            <a:off x="384846" y="4037050"/>
            <a:ext cx="220086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50"/>
              </a:lnSpc>
            </a:pPr>
            <a:r>
              <a:rPr sz="300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88%</a:t>
            </a:r>
          </a:p>
          <a:p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de </a:t>
            </a:r>
            <a:r>
              <a:rPr sz="1050" dirty="0" smtClean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l</a:t>
            </a:r>
            <a:r>
              <a:rPr lang="es-ES" sz="1050" dirty="0" smtClean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as empresas</a:t>
            </a:r>
            <a:r>
              <a:rPr sz="1050" dirty="0" smtClean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que </a:t>
            </a:r>
          </a:p>
          <a:p>
            <a:r>
              <a:rPr sz="1050" dirty="0" err="1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invierten</a:t>
            </a:r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1050" dirty="0" err="1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en</a:t>
            </a:r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 la </a:t>
            </a:r>
            <a:r>
              <a:rPr sz="1050" dirty="0" err="1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fidelización</a:t>
            </a:r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 de </a:t>
            </a:r>
            <a:r>
              <a:rPr sz="1050" dirty="0" err="1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clientes</a:t>
            </a:r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</a:p>
          <a:p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son </a:t>
            </a:r>
            <a:r>
              <a:rPr sz="1050" dirty="0" err="1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más</a:t>
            </a:r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1050" dirty="0" err="1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rentables</a:t>
            </a:r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 que </a:t>
            </a:r>
            <a:r>
              <a:rPr sz="1050" dirty="0" err="1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sus</a:t>
            </a:r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1050" dirty="0" err="1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competidores</a:t>
            </a:r>
            <a:r>
              <a:rPr sz="1050" dirty="0">
                <a:solidFill>
                  <a:srgbClr val="00376D"/>
                </a:solidFill>
                <a:latin typeface="Open Sans Condensed Bold"/>
                <a:ea typeface="Open Sans Condensed Bold"/>
                <a:cs typeface="Open Sans Condensed Bold"/>
              </a:rPr>
              <a:t>.</a:t>
            </a:r>
            <a:endParaRPr lang="de-AT" sz="1050" dirty="0">
              <a:solidFill>
                <a:srgbClr val="00376D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  <a:p>
            <a:r>
              <a:rPr sz="750" dirty="0">
                <a:solidFill>
                  <a:srgbClr val="2E3834"/>
                </a:solidFill>
                <a:latin typeface="Open Sans"/>
                <a:ea typeface="Open Sans"/>
                <a:cs typeface="Open Sans"/>
              </a:rPr>
              <a:t>Fuente: Deloitte</a:t>
            </a:r>
            <a:endParaRPr lang="de-AT" sz="750" dirty="0">
              <a:solidFill>
                <a:srgbClr val="2E38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66" y="3544098"/>
            <a:ext cx="3749668" cy="141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91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pieren 65"/>
          <p:cNvGrpSpPr/>
          <p:nvPr/>
        </p:nvGrpSpPr>
        <p:grpSpPr>
          <a:xfrm>
            <a:off x="2854195" y="564740"/>
            <a:ext cx="3435611" cy="3728960"/>
            <a:chOff x="3805593" y="889296"/>
            <a:chExt cx="4580815" cy="4971947"/>
          </a:xfrm>
        </p:grpSpPr>
        <p:sp>
          <p:nvSpPr>
            <p:cNvPr id="129" name="Freeform 35"/>
            <p:cNvSpPr>
              <a:spLocks/>
            </p:cNvSpPr>
            <p:nvPr/>
          </p:nvSpPr>
          <p:spPr bwMode="auto">
            <a:xfrm>
              <a:off x="3805593" y="3017288"/>
              <a:ext cx="2399796" cy="2843955"/>
            </a:xfrm>
            <a:custGeom>
              <a:avLst/>
              <a:gdLst>
                <a:gd name="T0" fmla="*/ 666 w 953"/>
                <a:gd name="T1" fmla="*/ 629 h 1130"/>
                <a:gd name="T2" fmla="*/ 581 w 953"/>
                <a:gd name="T3" fmla="*/ 681 h 1130"/>
                <a:gd name="T4" fmla="*/ 466 w 953"/>
                <a:gd name="T5" fmla="*/ 718 h 1130"/>
                <a:gd name="T6" fmla="*/ 578 w 953"/>
                <a:gd name="T7" fmla="*/ 547 h 1130"/>
                <a:gd name="T8" fmla="*/ 776 w 953"/>
                <a:gd name="T9" fmla="*/ 359 h 1130"/>
                <a:gd name="T10" fmla="*/ 880 w 953"/>
                <a:gd name="T11" fmla="*/ 310 h 1130"/>
                <a:gd name="T12" fmla="*/ 926 w 953"/>
                <a:gd name="T13" fmla="*/ 171 h 1130"/>
                <a:gd name="T14" fmla="*/ 953 w 953"/>
                <a:gd name="T15" fmla="*/ 0 h 1130"/>
                <a:gd name="T16" fmla="*/ 748 w 953"/>
                <a:gd name="T17" fmla="*/ 53 h 1130"/>
                <a:gd name="T18" fmla="*/ 557 w 953"/>
                <a:gd name="T19" fmla="*/ 157 h 1130"/>
                <a:gd name="T20" fmla="*/ 402 w 953"/>
                <a:gd name="T21" fmla="*/ 279 h 1130"/>
                <a:gd name="T22" fmla="*/ 206 w 953"/>
                <a:gd name="T23" fmla="*/ 526 h 1130"/>
                <a:gd name="T24" fmla="*/ 81 w 953"/>
                <a:gd name="T25" fmla="*/ 794 h 1130"/>
                <a:gd name="T26" fmla="*/ 0 w 953"/>
                <a:gd name="T27" fmla="*/ 1116 h 1130"/>
                <a:gd name="T28" fmla="*/ 211 w 953"/>
                <a:gd name="T29" fmla="*/ 1127 h 1130"/>
                <a:gd name="T30" fmla="*/ 534 w 953"/>
                <a:gd name="T31" fmla="*/ 1065 h 1130"/>
                <a:gd name="T32" fmla="*/ 807 w 953"/>
                <a:gd name="T33" fmla="*/ 922 h 1130"/>
                <a:gd name="T34" fmla="*/ 901 w 953"/>
                <a:gd name="T35" fmla="*/ 831 h 1130"/>
                <a:gd name="T36" fmla="*/ 756 w 953"/>
                <a:gd name="T37" fmla="*/ 746 h 1130"/>
                <a:gd name="T38" fmla="*/ 666 w 953"/>
                <a:gd name="T39" fmla="*/ 629 h 1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3" h="1130">
                  <a:moveTo>
                    <a:pt x="666" y="629"/>
                  </a:moveTo>
                  <a:cubicBezTo>
                    <a:pt x="666" y="629"/>
                    <a:pt x="648" y="658"/>
                    <a:pt x="581" y="681"/>
                  </a:cubicBezTo>
                  <a:cubicBezTo>
                    <a:pt x="532" y="697"/>
                    <a:pt x="466" y="718"/>
                    <a:pt x="466" y="718"/>
                  </a:cubicBezTo>
                  <a:cubicBezTo>
                    <a:pt x="466" y="718"/>
                    <a:pt x="528" y="613"/>
                    <a:pt x="578" y="547"/>
                  </a:cubicBezTo>
                  <a:cubicBezTo>
                    <a:pt x="655" y="446"/>
                    <a:pt x="740" y="380"/>
                    <a:pt x="776" y="359"/>
                  </a:cubicBezTo>
                  <a:cubicBezTo>
                    <a:pt x="812" y="338"/>
                    <a:pt x="880" y="310"/>
                    <a:pt x="880" y="310"/>
                  </a:cubicBezTo>
                  <a:cubicBezTo>
                    <a:pt x="880" y="310"/>
                    <a:pt x="907" y="243"/>
                    <a:pt x="926" y="171"/>
                  </a:cubicBezTo>
                  <a:cubicBezTo>
                    <a:pt x="946" y="98"/>
                    <a:pt x="953" y="0"/>
                    <a:pt x="953" y="0"/>
                  </a:cubicBezTo>
                  <a:cubicBezTo>
                    <a:pt x="953" y="0"/>
                    <a:pt x="828" y="19"/>
                    <a:pt x="748" y="53"/>
                  </a:cubicBezTo>
                  <a:cubicBezTo>
                    <a:pt x="644" y="98"/>
                    <a:pt x="557" y="157"/>
                    <a:pt x="557" y="157"/>
                  </a:cubicBezTo>
                  <a:cubicBezTo>
                    <a:pt x="459" y="226"/>
                    <a:pt x="402" y="279"/>
                    <a:pt x="402" y="279"/>
                  </a:cubicBezTo>
                  <a:cubicBezTo>
                    <a:pt x="275" y="404"/>
                    <a:pt x="206" y="526"/>
                    <a:pt x="206" y="526"/>
                  </a:cubicBezTo>
                  <a:cubicBezTo>
                    <a:pt x="130" y="650"/>
                    <a:pt x="81" y="794"/>
                    <a:pt x="81" y="794"/>
                  </a:cubicBezTo>
                  <a:cubicBezTo>
                    <a:pt x="33" y="931"/>
                    <a:pt x="0" y="1116"/>
                    <a:pt x="0" y="1116"/>
                  </a:cubicBezTo>
                  <a:cubicBezTo>
                    <a:pt x="97" y="1130"/>
                    <a:pt x="211" y="1127"/>
                    <a:pt x="211" y="1127"/>
                  </a:cubicBezTo>
                  <a:cubicBezTo>
                    <a:pt x="398" y="1118"/>
                    <a:pt x="534" y="1065"/>
                    <a:pt x="534" y="1065"/>
                  </a:cubicBezTo>
                  <a:cubicBezTo>
                    <a:pt x="671" y="1022"/>
                    <a:pt x="807" y="922"/>
                    <a:pt x="807" y="922"/>
                  </a:cubicBezTo>
                  <a:cubicBezTo>
                    <a:pt x="859" y="881"/>
                    <a:pt x="901" y="831"/>
                    <a:pt x="901" y="831"/>
                  </a:cubicBezTo>
                  <a:cubicBezTo>
                    <a:pt x="901" y="831"/>
                    <a:pt x="823" y="801"/>
                    <a:pt x="756" y="746"/>
                  </a:cubicBezTo>
                  <a:cubicBezTo>
                    <a:pt x="695" y="696"/>
                    <a:pt x="666" y="629"/>
                    <a:pt x="666" y="629"/>
                  </a:cubicBezTo>
                </a:path>
              </a:pathLst>
            </a:custGeom>
            <a:solidFill>
              <a:srgbClr val="203D75">
                <a:alpha val="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130" name="Freeform 36"/>
            <p:cNvSpPr>
              <a:spLocks/>
            </p:cNvSpPr>
            <p:nvPr/>
          </p:nvSpPr>
          <p:spPr bwMode="auto">
            <a:xfrm>
              <a:off x="5283914" y="889296"/>
              <a:ext cx="1882711" cy="3122375"/>
            </a:xfrm>
            <a:custGeom>
              <a:avLst/>
              <a:gdLst>
                <a:gd name="T0" fmla="*/ 173 w 748"/>
                <a:gd name="T1" fmla="*/ 811 h 1244"/>
                <a:gd name="T2" fmla="*/ 366 w 748"/>
                <a:gd name="T3" fmla="*/ 763 h 1244"/>
                <a:gd name="T4" fmla="*/ 384 w 748"/>
                <a:gd name="T5" fmla="*/ 667 h 1244"/>
                <a:gd name="T6" fmla="*/ 415 w 748"/>
                <a:gd name="T7" fmla="*/ 572 h 1244"/>
                <a:gd name="T8" fmla="*/ 446 w 748"/>
                <a:gd name="T9" fmla="*/ 670 h 1244"/>
                <a:gd name="T10" fmla="*/ 449 w 748"/>
                <a:gd name="T11" fmla="*/ 875 h 1244"/>
                <a:gd name="T12" fmla="*/ 379 w 748"/>
                <a:gd name="T13" fmla="*/ 1115 h 1244"/>
                <a:gd name="T14" fmla="*/ 482 w 748"/>
                <a:gd name="T15" fmla="*/ 1196 h 1244"/>
                <a:gd name="T16" fmla="*/ 620 w 748"/>
                <a:gd name="T17" fmla="*/ 1244 h 1244"/>
                <a:gd name="T18" fmla="*/ 701 w 748"/>
                <a:gd name="T19" fmla="*/ 1002 h 1244"/>
                <a:gd name="T20" fmla="*/ 739 w 748"/>
                <a:gd name="T21" fmla="*/ 775 h 1244"/>
                <a:gd name="T22" fmla="*/ 734 w 748"/>
                <a:gd name="T23" fmla="*/ 559 h 1244"/>
                <a:gd name="T24" fmla="*/ 657 w 748"/>
                <a:gd name="T25" fmla="*/ 278 h 1244"/>
                <a:gd name="T26" fmla="*/ 430 w 748"/>
                <a:gd name="T27" fmla="*/ 0 h 1244"/>
                <a:gd name="T28" fmla="*/ 184 w 748"/>
                <a:gd name="T29" fmla="*/ 231 h 1244"/>
                <a:gd name="T30" fmla="*/ 40 w 748"/>
                <a:gd name="T31" fmla="*/ 522 h 1244"/>
                <a:gd name="T32" fmla="*/ 2 w 748"/>
                <a:gd name="T33" fmla="*/ 752 h 1244"/>
                <a:gd name="T34" fmla="*/ 7 w 748"/>
                <a:gd name="T35" fmla="*/ 911 h 1244"/>
                <a:gd name="T36" fmla="*/ 173 w 748"/>
                <a:gd name="T37" fmla="*/ 811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8" h="1244">
                  <a:moveTo>
                    <a:pt x="173" y="811"/>
                  </a:moveTo>
                  <a:cubicBezTo>
                    <a:pt x="276" y="768"/>
                    <a:pt x="366" y="763"/>
                    <a:pt x="366" y="763"/>
                  </a:cubicBezTo>
                  <a:cubicBezTo>
                    <a:pt x="366" y="763"/>
                    <a:pt x="378" y="695"/>
                    <a:pt x="384" y="667"/>
                  </a:cubicBezTo>
                  <a:cubicBezTo>
                    <a:pt x="391" y="639"/>
                    <a:pt x="415" y="572"/>
                    <a:pt x="415" y="572"/>
                  </a:cubicBezTo>
                  <a:cubicBezTo>
                    <a:pt x="415" y="572"/>
                    <a:pt x="439" y="627"/>
                    <a:pt x="446" y="670"/>
                  </a:cubicBezTo>
                  <a:cubicBezTo>
                    <a:pt x="453" y="713"/>
                    <a:pt x="462" y="778"/>
                    <a:pt x="449" y="875"/>
                  </a:cubicBezTo>
                  <a:cubicBezTo>
                    <a:pt x="426" y="1031"/>
                    <a:pt x="379" y="1115"/>
                    <a:pt x="379" y="1115"/>
                  </a:cubicBezTo>
                  <a:cubicBezTo>
                    <a:pt x="379" y="1115"/>
                    <a:pt x="411" y="1158"/>
                    <a:pt x="482" y="1196"/>
                  </a:cubicBezTo>
                  <a:cubicBezTo>
                    <a:pt x="554" y="1234"/>
                    <a:pt x="620" y="1244"/>
                    <a:pt x="620" y="1244"/>
                  </a:cubicBezTo>
                  <a:cubicBezTo>
                    <a:pt x="620" y="1244"/>
                    <a:pt x="644" y="1224"/>
                    <a:pt x="701" y="1002"/>
                  </a:cubicBezTo>
                  <a:cubicBezTo>
                    <a:pt x="739" y="775"/>
                    <a:pt x="739" y="775"/>
                    <a:pt x="739" y="775"/>
                  </a:cubicBezTo>
                  <a:cubicBezTo>
                    <a:pt x="748" y="616"/>
                    <a:pt x="734" y="559"/>
                    <a:pt x="734" y="559"/>
                  </a:cubicBezTo>
                  <a:cubicBezTo>
                    <a:pt x="730" y="432"/>
                    <a:pt x="657" y="278"/>
                    <a:pt x="657" y="278"/>
                  </a:cubicBezTo>
                  <a:cubicBezTo>
                    <a:pt x="572" y="100"/>
                    <a:pt x="430" y="0"/>
                    <a:pt x="430" y="0"/>
                  </a:cubicBezTo>
                  <a:cubicBezTo>
                    <a:pt x="308" y="67"/>
                    <a:pt x="184" y="231"/>
                    <a:pt x="184" y="231"/>
                  </a:cubicBezTo>
                  <a:cubicBezTo>
                    <a:pt x="84" y="363"/>
                    <a:pt x="40" y="522"/>
                    <a:pt x="40" y="522"/>
                  </a:cubicBezTo>
                  <a:cubicBezTo>
                    <a:pt x="8" y="624"/>
                    <a:pt x="2" y="752"/>
                    <a:pt x="2" y="752"/>
                  </a:cubicBezTo>
                  <a:cubicBezTo>
                    <a:pt x="0" y="821"/>
                    <a:pt x="4" y="877"/>
                    <a:pt x="7" y="911"/>
                  </a:cubicBezTo>
                  <a:cubicBezTo>
                    <a:pt x="7" y="916"/>
                    <a:pt x="82" y="849"/>
                    <a:pt x="173" y="811"/>
                  </a:cubicBezTo>
                </a:path>
              </a:pathLst>
            </a:custGeom>
            <a:solidFill>
              <a:srgbClr val="203D75">
                <a:alpha val="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  <p:sp>
          <p:nvSpPr>
            <p:cNvPr id="131" name="Freeform 38"/>
            <p:cNvSpPr>
              <a:spLocks/>
            </p:cNvSpPr>
            <p:nvPr/>
          </p:nvSpPr>
          <p:spPr bwMode="auto">
            <a:xfrm>
              <a:off x="5568975" y="3010655"/>
              <a:ext cx="2817433" cy="2114735"/>
            </a:xfrm>
            <a:custGeom>
              <a:avLst/>
              <a:gdLst>
                <a:gd name="T0" fmla="*/ 993 w 1122"/>
                <a:gd name="T1" fmla="*/ 199 h 840"/>
                <a:gd name="T2" fmla="*/ 787 w 1122"/>
                <a:gd name="T3" fmla="*/ 36 h 840"/>
                <a:gd name="T4" fmla="*/ 671 w 1122"/>
                <a:gd name="T5" fmla="*/ 0 h 840"/>
                <a:gd name="T6" fmla="*/ 649 w 1122"/>
                <a:gd name="T7" fmla="*/ 187 h 840"/>
                <a:gd name="T8" fmla="*/ 606 w 1122"/>
                <a:gd name="T9" fmla="*/ 360 h 840"/>
                <a:gd name="T10" fmla="*/ 687 w 1122"/>
                <a:gd name="T11" fmla="*/ 404 h 840"/>
                <a:gd name="T12" fmla="*/ 736 w 1122"/>
                <a:gd name="T13" fmla="*/ 484 h 840"/>
                <a:gd name="T14" fmla="*/ 439 w 1122"/>
                <a:gd name="T15" fmla="*/ 498 h 840"/>
                <a:gd name="T16" fmla="*/ 242 w 1122"/>
                <a:gd name="T17" fmla="*/ 374 h 840"/>
                <a:gd name="T18" fmla="*/ 104 w 1122"/>
                <a:gd name="T19" fmla="*/ 444 h 840"/>
                <a:gd name="T20" fmla="*/ 0 w 1122"/>
                <a:gd name="T21" fmla="*/ 549 h 840"/>
                <a:gd name="T22" fmla="*/ 101 w 1122"/>
                <a:gd name="T23" fmla="*/ 682 h 840"/>
                <a:gd name="T24" fmla="*/ 265 w 1122"/>
                <a:gd name="T25" fmla="*/ 782 h 840"/>
                <a:gd name="T26" fmla="*/ 555 w 1122"/>
                <a:gd name="T27" fmla="*/ 837 h 840"/>
                <a:gd name="T28" fmla="*/ 844 w 1122"/>
                <a:gd name="T29" fmla="*/ 782 h 840"/>
                <a:gd name="T30" fmla="*/ 1115 w 1122"/>
                <a:gd name="T31" fmla="*/ 641 h 840"/>
                <a:gd name="T32" fmla="*/ 1090 w 1122"/>
                <a:gd name="T33" fmla="*/ 410 h 840"/>
                <a:gd name="T34" fmla="*/ 993 w 1122"/>
                <a:gd name="T35" fmla="*/ 199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840">
                  <a:moveTo>
                    <a:pt x="993" y="199"/>
                  </a:moveTo>
                  <a:cubicBezTo>
                    <a:pt x="903" y="84"/>
                    <a:pt x="787" y="36"/>
                    <a:pt x="787" y="36"/>
                  </a:cubicBezTo>
                  <a:cubicBezTo>
                    <a:pt x="751" y="19"/>
                    <a:pt x="698" y="10"/>
                    <a:pt x="671" y="0"/>
                  </a:cubicBezTo>
                  <a:cubicBezTo>
                    <a:pt x="671" y="0"/>
                    <a:pt x="677" y="32"/>
                    <a:pt x="649" y="187"/>
                  </a:cubicBezTo>
                  <a:cubicBezTo>
                    <a:pt x="634" y="275"/>
                    <a:pt x="606" y="360"/>
                    <a:pt x="606" y="360"/>
                  </a:cubicBezTo>
                  <a:cubicBezTo>
                    <a:pt x="606" y="360"/>
                    <a:pt x="649" y="368"/>
                    <a:pt x="687" y="404"/>
                  </a:cubicBezTo>
                  <a:cubicBezTo>
                    <a:pt x="728" y="442"/>
                    <a:pt x="736" y="484"/>
                    <a:pt x="736" y="484"/>
                  </a:cubicBezTo>
                  <a:cubicBezTo>
                    <a:pt x="736" y="484"/>
                    <a:pt x="623" y="537"/>
                    <a:pt x="439" y="498"/>
                  </a:cubicBezTo>
                  <a:cubicBezTo>
                    <a:pt x="325" y="474"/>
                    <a:pt x="242" y="374"/>
                    <a:pt x="242" y="374"/>
                  </a:cubicBezTo>
                  <a:cubicBezTo>
                    <a:pt x="242" y="374"/>
                    <a:pt x="163" y="400"/>
                    <a:pt x="104" y="444"/>
                  </a:cubicBezTo>
                  <a:cubicBezTo>
                    <a:pt x="64" y="474"/>
                    <a:pt x="0" y="549"/>
                    <a:pt x="0" y="549"/>
                  </a:cubicBezTo>
                  <a:cubicBezTo>
                    <a:pt x="0" y="549"/>
                    <a:pt x="30" y="617"/>
                    <a:pt x="101" y="682"/>
                  </a:cubicBezTo>
                  <a:cubicBezTo>
                    <a:pt x="172" y="748"/>
                    <a:pt x="265" y="782"/>
                    <a:pt x="265" y="782"/>
                  </a:cubicBezTo>
                  <a:cubicBezTo>
                    <a:pt x="385" y="840"/>
                    <a:pt x="555" y="837"/>
                    <a:pt x="555" y="837"/>
                  </a:cubicBezTo>
                  <a:cubicBezTo>
                    <a:pt x="717" y="833"/>
                    <a:pt x="844" y="782"/>
                    <a:pt x="844" y="782"/>
                  </a:cubicBezTo>
                  <a:cubicBezTo>
                    <a:pt x="979" y="734"/>
                    <a:pt x="1115" y="641"/>
                    <a:pt x="1115" y="641"/>
                  </a:cubicBezTo>
                  <a:cubicBezTo>
                    <a:pt x="1122" y="522"/>
                    <a:pt x="1090" y="410"/>
                    <a:pt x="1090" y="410"/>
                  </a:cubicBezTo>
                  <a:cubicBezTo>
                    <a:pt x="1066" y="297"/>
                    <a:pt x="993" y="199"/>
                    <a:pt x="993" y="199"/>
                  </a:cubicBezTo>
                </a:path>
              </a:pathLst>
            </a:custGeom>
            <a:solidFill>
              <a:srgbClr val="203D75">
                <a:alpha val="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de-AT" sz="1013"/>
            </a:p>
          </p:txBody>
        </p: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806265"/>
            <a:ext cx="7871410" cy="53495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1349169"/>
            <a:ext cx="7871410" cy="53495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1892073"/>
            <a:ext cx="7871410" cy="53495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2434977"/>
            <a:ext cx="7871410" cy="53495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2977881"/>
            <a:ext cx="7871410" cy="53495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0" y="3520784"/>
            <a:ext cx="7871410" cy="534953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558787" y="976761"/>
            <a:ext cx="216026" cy="219110"/>
            <a:chOff x="793316" y="2542254"/>
            <a:chExt cx="222253" cy="225426"/>
          </a:xfrm>
        </p:grpSpPr>
        <p:sp>
          <p:nvSpPr>
            <p:cNvPr id="15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16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17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18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807216" y="875543"/>
            <a:ext cx="3624507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Aumentar la facturación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07216" y="1051628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el Network de clientes Lyoness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07216" y="1380015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Reducción de gastos 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07216" y="1601820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las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compras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B2B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en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el Network de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establecimientos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comerciales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</a:t>
            </a:r>
            <a:r>
              <a:rPr sz="900" dirty="0" err="1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internacional</a:t>
            </a:r>
            <a:r>
              <a:rPr sz="900" dirty="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 </a:t>
            </a:r>
          </a:p>
        </p:txBody>
      </p:sp>
      <p:grpSp>
        <p:nvGrpSpPr>
          <p:cNvPr id="23" name="Gruppieren 22"/>
          <p:cNvGrpSpPr/>
          <p:nvPr/>
        </p:nvGrpSpPr>
        <p:grpSpPr>
          <a:xfrm>
            <a:off x="558786" y="1507091"/>
            <a:ext cx="216026" cy="219110"/>
            <a:chOff x="793316" y="2542254"/>
            <a:chExt cx="222253" cy="225426"/>
          </a:xfrm>
        </p:grpSpPr>
        <p:sp>
          <p:nvSpPr>
            <p:cNvPr id="24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25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26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27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558785" y="2049995"/>
            <a:ext cx="216026" cy="219110"/>
            <a:chOff x="793316" y="2542254"/>
            <a:chExt cx="222253" cy="225426"/>
          </a:xfrm>
        </p:grpSpPr>
        <p:sp>
          <p:nvSpPr>
            <p:cNvPr id="29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0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1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2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558785" y="2589621"/>
            <a:ext cx="216026" cy="219110"/>
            <a:chOff x="793316" y="2542254"/>
            <a:chExt cx="222253" cy="225426"/>
          </a:xfrm>
        </p:grpSpPr>
        <p:sp>
          <p:nvSpPr>
            <p:cNvPr id="34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5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6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37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558784" y="3139193"/>
            <a:ext cx="216026" cy="219110"/>
            <a:chOff x="793316" y="2542254"/>
            <a:chExt cx="222253" cy="225426"/>
          </a:xfrm>
        </p:grpSpPr>
        <p:sp>
          <p:nvSpPr>
            <p:cNvPr id="39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0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1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2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47210" y="3678705"/>
            <a:ext cx="216026" cy="219110"/>
            <a:chOff x="793316" y="2542254"/>
            <a:chExt cx="222253" cy="225426"/>
          </a:xfrm>
        </p:grpSpPr>
        <p:sp>
          <p:nvSpPr>
            <p:cNvPr id="44" name="Oval 5329"/>
            <p:cNvSpPr>
              <a:spLocks noChangeArrowheads="1"/>
            </p:cNvSpPr>
            <p:nvPr/>
          </p:nvSpPr>
          <p:spPr bwMode="auto">
            <a:xfrm>
              <a:off x="793316" y="2542254"/>
              <a:ext cx="222253" cy="225426"/>
            </a:xfrm>
            <a:prstGeom prst="ellipse">
              <a:avLst/>
            </a:prstGeom>
            <a:solidFill>
              <a:sysClr val="window" lastClr="FFFFFF"/>
            </a:solidFill>
            <a:ln w="23813" cap="flat">
              <a:solidFill>
                <a:srgbClr val="D8D8D8">
                  <a:lumMod val="50000"/>
                </a:srgb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5" name="Line 5330"/>
            <p:cNvSpPr>
              <a:spLocks noChangeShapeType="1"/>
            </p:cNvSpPr>
            <p:nvPr/>
          </p:nvSpPr>
          <p:spPr bwMode="auto">
            <a:xfrm>
              <a:off x="847291" y="2653379"/>
              <a:ext cx="90489" cy="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6" name="Line 5331"/>
            <p:cNvSpPr>
              <a:spLocks noChangeShapeType="1"/>
            </p:cNvSpPr>
            <p:nvPr/>
          </p:nvSpPr>
          <p:spPr bwMode="auto">
            <a:xfrm flipV="1">
              <a:off x="910792" y="2653379"/>
              <a:ext cx="39688" cy="46038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  <p:sp>
          <p:nvSpPr>
            <p:cNvPr id="47" name="Line 5332"/>
            <p:cNvSpPr>
              <a:spLocks noChangeShapeType="1"/>
            </p:cNvSpPr>
            <p:nvPr/>
          </p:nvSpPr>
          <p:spPr bwMode="auto">
            <a:xfrm>
              <a:off x="910792" y="2608929"/>
              <a:ext cx="39688" cy="44450"/>
            </a:xfrm>
            <a:prstGeom prst="line">
              <a:avLst/>
            </a:prstGeom>
            <a:solidFill>
              <a:sysClr val="window" lastClr="FFFFFF"/>
            </a:solidFill>
            <a:ln w="19050" cap="rnd">
              <a:solidFill>
                <a:srgbClr val="D8D8D8">
                  <a:lumMod val="50000"/>
                </a:srgbClr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de-AT" kern="0">
                <a:solidFill>
                  <a:srgbClr val="D8D8D8"/>
                </a:solidFill>
                <a:latin typeface="Open Sans"/>
              </a:endParaRPr>
            </a:p>
          </p:txBody>
        </p:sp>
      </p:grpSp>
      <p:sp>
        <p:nvSpPr>
          <p:cNvPr id="48" name="Textfeld 47"/>
          <p:cNvSpPr txBox="1"/>
          <p:nvPr/>
        </p:nvSpPr>
        <p:spPr>
          <a:xfrm>
            <a:off x="807216" y="1977603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MÁS FACTURACIÓN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807216" y="2153688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el Programa de Fidelización de clientes propio 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807216" y="2517229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ingresos adicionales 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807216" y="2693314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las compras de sus clientes en otros negocios 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807216" y="3052182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TODAVÍA MÁS FACTURACIÓN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807216" y="3228267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la gestión de relación con los clientes (CRM) 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807216" y="3587134"/>
            <a:ext cx="3780371" cy="27699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1200" cap="all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reducir los gastos de marketing 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807216" y="3763219"/>
            <a:ext cx="3947664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sz="900">
                <a:solidFill>
                  <a:srgbClr val="3B3838"/>
                </a:solidFill>
                <a:latin typeface="Open Sans Semibold"/>
                <a:ea typeface="Open Sans Semibold"/>
                <a:cs typeface="Open Sans Semibold"/>
              </a:rPr>
              <a:t>con el marketing por grupos objetivo profesional</a:t>
            </a:r>
          </a:p>
        </p:txBody>
      </p:sp>
      <p:grpSp>
        <p:nvGrpSpPr>
          <p:cNvPr id="146" name="Gruppieren 145"/>
          <p:cNvGrpSpPr/>
          <p:nvPr/>
        </p:nvGrpSpPr>
        <p:grpSpPr>
          <a:xfrm>
            <a:off x="3961448" y="4101354"/>
            <a:ext cx="1642223" cy="646263"/>
            <a:chOff x="5444224" y="5743055"/>
            <a:chExt cx="2189631" cy="861684"/>
          </a:xfrm>
        </p:grpSpPr>
        <p:pic>
          <p:nvPicPr>
            <p:cNvPr id="132" name="Grafik 1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4224" y="6162191"/>
              <a:ext cx="2189631" cy="442548"/>
            </a:xfrm>
            <a:prstGeom prst="rect">
              <a:avLst/>
            </a:prstGeom>
          </p:spPr>
        </p:pic>
        <p:sp>
          <p:nvSpPr>
            <p:cNvPr id="72" name="Rechteck 71"/>
            <p:cNvSpPr/>
            <p:nvPr/>
          </p:nvSpPr>
          <p:spPr>
            <a:xfrm>
              <a:off x="5640660" y="5751346"/>
              <a:ext cx="1789200" cy="691018"/>
            </a:xfrm>
            <a:prstGeom prst="rect">
              <a:avLst/>
            </a:prstGeom>
            <a:solidFill>
              <a:srgbClr val="003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>
                <a:tabLst>
                  <a:tab pos="540544" algn="l"/>
                </a:tabLst>
              </a:pPr>
              <a:r>
                <a:rPr lang="de-AT" sz="1600" b="1" dirty="0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299</a:t>
              </a:r>
              <a:r>
                <a:rPr sz="1600" b="1" dirty="0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€</a:t>
              </a:r>
              <a:endParaRPr lang="en-IE" sz="1600" b="1" dirty="0">
                <a:solidFill>
                  <a:prstClr val="white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5627573" y="5743055"/>
              <a:ext cx="11664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750" b="1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Instalación</a:t>
              </a:r>
            </a:p>
            <a:p>
              <a:r>
                <a:rPr sz="750" b="1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único</a:t>
              </a:r>
              <a:endParaRPr lang="en-IE" sz="1013" dirty="0"/>
            </a:p>
          </p:txBody>
        </p:sp>
      </p:grpSp>
      <p:grpSp>
        <p:nvGrpSpPr>
          <p:cNvPr id="147" name="Gruppieren 146"/>
          <p:cNvGrpSpPr/>
          <p:nvPr/>
        </p:nvGrpSpPr>
        <p:grpSpPr>
          <a:xfrm>
            <a:off x="5385776" y="4101352"/>
            <a:ext cx="1821474" cy="646265"/>
            <a:chOff x="7284411" y="5743055"/>
            <a:chExt cx="2428632" cy="861687"/>
          </a:xfrm>
        </p:grpSpPr>
        <p:pic>
          <p:nvPicPr>
            <p:cNvPr id="133" name="Grafik 1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411" y="6162194"/>
              <a:ext cx="2428632" cy="442548"/>
            </a:xfrm>
            <a:prstGeom prst="rect">
              <a:avLst/>
            </a:prstGeom>
          </p:spPr>
        </p:pic>
        <p:sp>
          <p:nvSpPr>
            <p:cNvPr id="134" name="Rechteck 133"/>
            <p:cNvSpPr/>
            <p:nvPr/>
          </p:nvSpPr>
          <p:spPr>
            <a:xfrm>
              <a:off x="7506484" y="5751346"/>
              <a:ext cx="1969493" cy="691019"/>
            </a:xfrm>
            <a:prstGeom prst="rect">
              <a:avLst/>
            </a:prstGeom>
            <a:solidFill>
              <a:srgbClr val="003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>
                <a:tabLst>
                  <a:tab pos="540544" algn="l"/>
                </a:tabLst>
              </a:pPr>
              <a:r>
                <a:rPr lang="de-AT" sz="1600" b="1" dirty="0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599</a:t>
              </a:r>
              <a:r>
                <a:rPr sz="1600" b="1" dirty="0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€</a:t>
              </a:r>
              <a:endParaRPr lang="en-IE" sz="1600" b="1" dirty="0">
                <a:solidFill>
                  <a:prstClr val="white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135" name="Textfeld 134"/>
            <p:cNvSpPr txBox="1"/>
            <p:nvPr/>
          </p:nvSpPr>
          <p:spPr>
            <a:xfrm>
              <a:off x="7473148" y="5743055"/>
              <a:ext cx="11763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750" b="1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Instalación</a:t>
              </a:r>
            </a:p>
            <a:p>
              <a:r>
                <a:rPr sz="750" b="1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único</a:t>
              </a:r>
              <a:endParaRPr lang="en-IE" sz="1013" dirty="0"/>
            </a:p>
          </p:txBody>
        </p:sp>
        <p:cxnSp>
          <p:nvCxnSpPr>
            <p:cNvPr id="137" name="Gerader Verbinder 136"/>
            <p:cNvCxnSpPr/>
            <p:nvPr/>
          </p:nvCxnSpPr>
          <p:spPr>
            <a:xfrm>
              <a:off x="7574348" y="6119355"/>
              <a:ext cx="1785412" cy="0"/>
            </a:xfrm>
            <a:prstGeom prst="line">
              <a:avLst/>
            </a:prstGeom>
            <a:ln w="19050">
              <a:solidFill>
                <a:srgbClr val="8CA3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feld 138"/>
            <p:cNvSpPr txBox="1"/>
            <p:nvPr/>
          </p:nvSpPr>
          <p:spPr>
            <a:xfrm>
              <a:off x="7473148" y="6154220"/>
              <a:ext cx="2116163" cy="266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700" b="1" dirty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MARKETING Y SERVICIOS </a:t>
              </a:r>
              <a:r>
                <a:rPr lang="de-AT" sz="700" b="1" dirty="0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24,90</a:t>
              </a:r>
              <a:r>
                <a:rPr sz="700" b="1" dirty="0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€ </a:t>
              </a:r>
              <a:r>
                <a:rPr sz="700" b="1" dirty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AL MES</a:t>
              </a:r>
              <a:endParaRPr lang="en-IE" sz="1000" dirty="0"/>
            </a:p>
          </p:txBody>
        </p:sp>
      </p:grpSp>
      <p:grpSp>
        <p:nvGrpSpPr>
          <p:cNvPr id="148" name="Gruppieren 147"/>
          <p:cNvGrpSpPr/>
          <p:nvPr/>
        </p:nvGrpSpPr>
        <p:grpSpPr>
          <a:xfrm>
            <a:off x="6972897" y="4101354"/>
            <a:ext cx="1797045" cy="646263"/>
            <a:chOff x="9141531" y="5743055"/>
            <a:chExt cx="2396060" cy="861684"/>
          </a:xfrm>
        </p:grpSpPr>
        <p:pic>
          <p:nvPicPr>
            <p:cNvPr id="141" name="Grafik 1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531" y="6162191"/>
              <a:ext cx="2396060" cy="442548"/>
            </a:xfrm>
            <a:prstGeom prst="rect">
              <a:avLst/>
            </a:prstGeom>
          </p:spPr>
        </p:pic>
        <p:sp>
          <p:nvSpPr>
            <p:cNvPr id="142" name="Rechteck 141"/>
            <p:cNvSpPr/>
            <p:nvPr/>
          </p:nvSpPr>
          <p:spPr>
            <a:xfrm>
              <a:off x="9363605" y="5751346"/>
              <a:ext cx="1937492" cy="691019"/>
            </a:xfrm>
            <a:prstGeom prst="rect">
              <a:avLst/>
            </a:prstGeom>
            <a:solidFill>
              <a:srgbClr val="0037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r">
                <a:tabLst>
                  <a:tab pos="540544" algn="l"/>
                </a:tabLst>
              </a:pPr>
              <a:r>
                <a:rPr lang="de-AT" sz="1600" b="1" dirty="0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899</a:t>
              </a:r>
              <a:r>
                <a:rPr sz="1600" b="1" dirty="0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€</a:t>
              </a:r>
              <a:endParaRPr lang="en-IE" sz="1600" b="1" dirty="0">
                <a:solidFill>
                  <a:prstClr val="white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143" name="Textfeld 142"/>
            <p:cNvSpPr txBox="1"/>
            <p:nvPr/>
          </p:nvSpPr>
          <p:spPr>
            <a:xfrm>
              <a:off x="9330269" y="5743055"/>
              <a:ext cx="12349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750" b="1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Instalación</a:t>
              </a:r>
            </a:p>
            <a:p>
              <a:r>
                <a:rPr sz="750" b="1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único</a:t>
              </a:r>
              <a:endParaRPr lang="en-IE" sz="1013" dirty="0"/>
            </a:p>
          </p:txBody>
        </p:sp>
        <p:cxnSp>
          <p:nvCxnSpPr>
            <p:cNvPr id="144" name="Gerader Verbinder 143"/>
            <p:cNvCxnSpPr/>
            <p:nvPr/>
          </p:nvCxnSpPr>
          <p:spPr>
            <a:xfrm>
              <a:off x="9431470" y="6119355"/>
              <a:ext cx="1775923" cy="0"/>
            </a:xfrm>
            <a:prstGeom prst="line">
              <a:avLst/>
            </a:prstGeom>
            <a:ln w="19050">
              <a:solidFill>
                <a:srgbClr val="8CA3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feld 144"/>
            <p:cNvSpPr txBox="1"/>
            <p:nvPr/>
          </p:nvSpPr>
          <p:spPr>
            <a:xfrm>
              <a:off x="9330270" y="6154220"/>
              <a:ext cx="2086789" cy="266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700" b="1" dirty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MARKETING Y SERVICIOS </a:t>
              </a:r>
              <a:r>
                <a:rPr lang="de-AT" sz="700" b="1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59,90</a:t>
              </a:r>
              <a:r>
                <a:rPr sz="700" b="1" dirty="0" smtClean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€ </a:t>
              </a:r>
              <a:r>
                <a:rPr sz="700" b="1" dirty="0">
                  <a:solidFill>
                    <a:prstClr val="white"/>
                  </a:solidFill>
                  <a:latin typeface="Open Sans Condensed bold"/>
                  <a:ea typeface="Open Sans Condensed bold"/>
                  <a:cs typeface="Open Sans Condensed bold"/>
                </a:rPr>
                <a:t>AL MES</a:t>
              </a:r>
              <a:endParaRPr lang="en-IE" sz="1000" dirty="0"/>
            </a:p>
          </p:txBody>
        </p:sp>
      </p:grpSp>
      <p:sp>
        <p:nvSpPr>
          <p:cNvPr id="2" name="Rechteck 1"/>
          <p:cNvSpPr/>
          <p:nvPr/>
        </p:nvSpPr>
        <p:spPr>
          <a:xfrm>
            <a:off x="607613" y="328348"/>
            <a:ext cx="2969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sz="2800" b="1" cap="all">
                <a:solidFill>
                  <a:srgbClr val="2E3834"/>
                </a:solidFill>
                <a:latin typeface="Open Sans Condensed"/>
                <a:ea typeface="Open Sans Condensed"/>
                <a:cs typeface="Open Sans Condensed"/>
              </a:rPr>
              <a:t>¡DECIDIR AHORA!</a:t>
            </a:r>
            <a:endParaRPr lang="de-AT" sz="2800" cap="all" dirty="0">
              <a:solidFill>
                <a:srgbClr val="2E3834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4574014" y="905573"/>
            <a:ext cx="411422" cy="397812"/>
          </a:xfrm>
          <a:prstGeom prst="rect">
            <a:avLst/>
          </a:prstGeom>
        </p:spPr>
      </p:pic>
      <p:pic>
        <p:nvPicPr>
          <p:cNvPr id="161" name="Grafik 1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4562405" y="1448002"/>
            <a:ext cx="411422" cy="397812"/>
          </a:xfrm>
          <a:prstGeom prst="rect">
            <a:avLst/>
          </a:prstGeom>
        </p:spPr>
      </p:pic>
      <p:pic>
        <p:nvPicPr>
          <p:cNvPr id="162" name="Grafik 16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6009760" y="866965"/>
            <a:ext cx="411422" cy="397812"/>
          </a:xfrm>
          <a:prstGeom prst="rect">
            <a:avLst/>
          </a:prstGeom>
        </p:spPr>
      </p:pic>
      <p:pic>
        <p:nvPicPr>
          <p:cNvPr id="163" name="Grafik 16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5998151" y="1409394"/>
            <a:ext cx="411422" cy="397812"/>
          </a:xfrm>
          <a:prstGeom prst="rect">
            <a:avLst/>
          </a:prstGeom>
        </p:spPr>
      </p:pic>
      <p:pic>
        <p:nvPicPr>
          <p:cNvPr id="164" name="Grafik 16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6011075" y="1963147"/>
            <a:ext cx="411422" cy="397812"/>
          </a:xfrm>
          <a:prstGeom prst="rect">
            <a:avLst/>
          </a:prstGeom>
        </p:spPr>
      </p:pic>
      <p:pic>
        <p:nvPicPr>
          <p:cNvPr id="165" name="Grafik 1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5999466" y="2505576"/>
            <a:ext cx="411422" cy="397812"/>
          </a:xfrm>
          <a:prstGeom prst="rect">
            <a:avLst/>
          </a:prstGeom>
        </p:spPr>
      </p:pic>
      <p:pic>
        <p:nvPicPr>
          <p:cNvPr id="166" name="Grafik 16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406631" y="883893"/>
            <a:ext cx="411422" cy="397812"/>
          </a:xfrm>
          <a:prstGeom prst="rect">
            <a:avLst/>
          </a:prstGeom>
        </p:spPr>
      </p:pic>
      <p:pic>
        <p:nvPicPr>
          <p:cNvPr id="167" name="Grafik 16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395022" y="1426322"/>
            <a:ext cx="411422" cy="397812"/>
          </a:xfrm>
          <a:prstGeom prst="rect">
            <a:avLst/>
          </a:prstGeom>
        </p:spPr>
      </p:pic>
      <p:pic>
        <p:nvPicPr>
          <p:cNvPr id="168" name="Grafik 16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407946" y="1980075"/>
            <a:ext cx="411422" cy="397812"/>
          </a:xfrm>
          <a:prstGeom prst="rect">
            <a:avLst/>
          </a:prstGeom>
        </p:spPr>
      </p:pic>
      <p:pic>
        <p:nvPicPr>
          <p:cNvPr id="169" name="Grafik 16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396337" y="2522504"/>
            <a:ext cx="411422" cy="3978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4572572" y="2005340"/>
            <a:ext cx="400256" cy="380348"/>
          </a:xfrm>
          <a:prstGeom prst="rect">
            <a:avLst/>
          </a:prstGeom>
        </p:spPr>
      </p:pic>
      <p:pic>
        <p:nvPicPr>
          <p:cNvPr id="170" name="Grafik 16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4573171" y="2547843"/>
            <a:ext cx="400256" cy="380348"/>
          </a:xfrm>
          <a:prstGeom prst="rect">
            <a:avLst/>
          </a:prstGeom>
        </p:spPr>
      </p:pic>
      <p:pic>
        <p:nvPicPr>
          <p:cNvPr id="171" name="Grafik 17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4580690" y="3071200"/>
            <a:ext cx="400256" cy="380348"/>
          </a:xfrm>
          <a:prstGeom prst="rect">
            <a:avLst/>
          </a:prstGeom>
        </p:spPr>
      </p:pic>
      <p:pic>
        <p:nvPicPr>
          <p:cNvPr id="172" name="Grafik 17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4581289" y="3613703"/>
            <a:ext cx="400256" cy="380348"/>
          </a:xfrm>
          <a:prstGeom prst="rect">
            <a:avLst/>
          </a:prstGeom>
        </p:spPr>
      </p:pic>
      <p:pic>
        <p:nvPicPr>
          <p:cNvPr id="173" name="Grafik 17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6020327" y="3063381"/>
            <a:ext cx="400256" cy="380348"/>
          </a:xfrm>
          <a:prstGeom prst="rect">
            <a:avLst/>
          </a:prstGeom>
        </p:spPr>
      </p:pic>
      <p:pic>
        <p:nvPicPr>
          <p:cNvPr id="174" name="Grafik 17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26"/>
          <a:stretch/>
        </p:blipFill>
        <p:spPr>
          <a:xfrm>
            <a:off x="6020926" y="3605884"/>
            <a:ext cx="400256" cy="380348"/>
          </a:xfrm>
          <a:prstGeom prst="rect">
            <a:avLst/>
          </a:prstGeom>
        </p:spPr>
      </p:pic>
      <p:pic>
        <p:nvPicPr>
          <p:cNvPr id="175" name="Grafik 17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409025" y="3054495"/>
            <a:ext cx="411422" cy="397812"/>
          </a:xfrm>
          <a:prstGeom prst="rect">
            <a:avLst/>
          </a:prstGeom>
        </p:spPr>
      </p:pic>
      <p:pic>
        <p:nvPicPr>
          <p:cNvPr id="176" name="Grafik 17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98"/>
          <a:stretch/>
        </p:blipFill>
        <p:spPr>
          <a:xfrm>
            <a:off x="7397416" y="3596924"/>
            <a:ext cx="411422" cy="3978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26" y="4752527"/>
            <a:ext cx="856394" cy="345114"/>
          </a:xfrm>
          <a:prstGeom prst="rect">
            <a:avLst/>
          </a:prstGeom>
        </p:spPr>
      </p:pic>
      <p:grpSp>
        <p:nvGrpSpPr>
          <p:cNvPr id="136" name="Gruppieren 135"/>
          <p:cNvGrpSpPr/>
          <p:nvPr/>
        </p:nvGrpSpPr>
        <p:grpSpPr>
          <a:xfrm>
            <a:off x="4416716" y="-77387"/>
            <a:ext cx="1905468" cy="1107141"/>
            <a:chOff x="4416716" y="-77387"/>
            <a:chExt cx="1905468" cy="110714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16" y="-53285"/>
              <a:ext cx="1905468" cy="1083039"/>
            </a:xfrm>
            <a:prstGeom prst="rect">
              <a:avLst/>
            </a:prstGeom>
          </p:spPr>
        </p:pic>
        <p:sp>
          <p:nvSpPr>
            <p:cNvPr id="57" name="Textfeld 56"/>
            <p:cNvSpPr txBox="1"/>
            <p:nvPr/>
          </p:nvSpPr>
          <p:spPr>
            <a:xfrm rot="18698591">
              <a:off x="4348187" y="276337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light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116" name="Gruppieren 115"/>
          <p:cNvGrpSpPr/>
          <p:nvPr/>
        </p:nvGrpSpPr>
        <p:grpSpPr>
          <a:xfrm>
            <a:off x="5862175" y="-44388"/>
            <a:ext cx="1905468" cy="1085956"/>
            <a:chOff x="5862175" y="-44388"/>
            <a:chExt cx="1905468" cy="108595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175" y="-28375"/>
              <a:ext cx="1905468" cy="1069943"/>
            </a:xfrm>
            <a:prstGeom prst="rect">
              <a:avLst/>
            </a:prstGeom>
          </p:spPr>
        </p:pic>
        <p:sp>
          <p:nvSpPr>
            <p:cNvPr id="177" name="Textfeld 176"/>
            <p:cNvSpPr txBox="1"/>
            <p:nvPr/>
          </p:nvSpPr>
          <p:spPr>
            <a:xfrm rot="18698591">
              <a:off x="5780842" y="309336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BASIC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  <p:grpSp>
        <p:nvGrpSpPr>
          <p:cNvPr id="115" name="Gruppieren 114"/>
          <p:cNvGrpSpPr/>
          <p:nvPr/>
        </p:nvGrpSpPr>
        <p:grpSpPr>
          <a:xfrm>
            <a:off x="7311431" y="-164048"/>
            <a:ext cx="1719504" cy="1205616"/>
            <a:chOff x="7311431" y="-164048"/>
            <a:chExt cx="1719504" cy="1205616"/>
          </a:xfrm>
        </p:grpSpPr>
        <p:pic>
          <p:nvPicPr>
            <p:cNvPr id="65" name="Grafik 6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431" y="-34923"/>
              <a:ext cx="1719504" cy="1076491"/>
            </a:xfrm>
            <a:prstGeom prst="rect">
              <a:avLst/>
            </a:prstGeom>
          </p:spPr>
        </p:pic>
        <p:sp>
          <p:nvSpPr>
            <p:cNvPr id="178" name="Textfeld 177"/>
            <p:cNvSpPr txBox="1"/>
            <p:nvPr/>
          </p:nvSpPr>
          <p:spPr>
            <a:xfrm rot="18698591">
              <a:off x="7297035" y="189676"/>
              <a:ext cx="1081909" cy="37446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sz="60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CASHBACK program </a:t>
              </a:r>
            </a:p>
            <a:p>
              <a:pPr algn="ctr">
                <a:lnSpc>
                  <a:spcPts val="1050"/>
                </a:lnSpc>
              </a:pPr>
              <a:r>
                <a:rPr sz="1050" cap="all">
                  <a:solidFill>
                    <a:schemeClr val="bg1"/>
                  </a:solidFill>
                  <a:latin typeface="Open Sans Condensed"/>
                  <a:ea typeface="Open Sans Condensed"/>
                  <a:cs typeface="Open Sans Condensed"/>
                </a:rPr>
                <a:t>PROFESSIONAL</a:t>
              </a:r>
              <a:endParaRPr lang="de-AT" sz="600" cap="all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958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25" y="-54514"/>
            <a:ext cx="1960176" cy="202790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85591" y="252782"/>
            <a:ext cx="3676561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AT" sz="2400" cap="all" spc="-75" dirty="0">
                <a:solidFill>
                  <a:srgbClr val="2E3834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MÁS CLIENTES</a:t>
            </a:r>
            <a:r>
              <a:rPr lang="de-AT" sz="2400" cap="all" spc="-75" dirty="0" smtClean="0">
                <a:solidFill>
                  <a:srgbClr val="2E3834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,</a:t>
            </a:r>
          </a:p>
          <a:p>
            <a:pPr defTabSz="457200"/>
            <a:r>
              <a:rPr lang="de-AT" sz="3150" cap="all" spc="-75" dirty="0">
                <a:solidFill>
                  <a:srgbClr val="2E3834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¡MÁS BENEFICIOS!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3" y="910467"/>
            <a:ext cx="7754935" cy="286152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-1" y="4311650"/>
            <a:ext cx="9144001" cy="831850"/>
          </a:xfrm>
          <a:prstGeom prst="rect">
            <a:avLst/>
          </a:prstGeom>
          <a:solidFill>
            <a:srgbClr val="2A2E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97" y="3204482"/>
            <a:ext cx="1970607" cy="213586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85591" y="3796578"/>
            <a:ext cx="364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s-ES" sz="1200" dirty="0">
                <a:solidFill>
                  <a:srgbClr val="3B3838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¡Consiga su Full-branded Cashback Card</a:t>
            </a:r>
          </a:p>
          <a:p>
            <a:pPr defTabSz="457200"/>
            <a:r>
              <a:rPr lang="es-ES" sz="1200" dirty="0">
                <a:solidFill>
                  <a:srgbClr val="3B3838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con el diseño propio de su negocio!</a:t>
            </a:r>
            <a:endParaRPr lang="de-AT" sz="1200" dirty="0">
              <a:solidFill>
                <a:srgbClr val="3B3838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851525" y="3796578"/>
            <a:ext cx="3006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de-AT" sz="1400" dirty="0" smtClean="0">
                <a:solidFill>
                  <a:srgbClr val="92D05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cashback-solutions.com</a:t>
            </a:r>
            <a:endParaRPr lang="de-AT" sz="1400" dirty="0">
              <a:solidFill>
                <a:srgbClr val="92D050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7310439" y="4438628"/>
            <a:ext cx="1433521" cy="577894"/>
            <a:chOff x="1218" y="950"/>
            <a:chExt cx="3324" cy="1340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2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3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6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7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49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0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2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4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5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IE" sz="1800">
                <a:solidFill>
                  <a:srgbClr val="D8D8D8"/>
                </a:solidFill>
              </a:endParaRPr>
            </a:p>
          </p:txBody>
        </p:sp>
      </p:grpSp>
      <p:grpSp>
        <p:nvGrpSpPr>
          <p:cNvPr id="59" name="Group 4"/>
          <p:cNvGrpSpPr>
            <a:grpSpLocks noChangeAspect="1"/>
          </p:cNvGrpSpPr>
          <p:nvPr/>
        </p:nvGrpSpPr>
        <p:grpSpPr bwMode="auto">
          <a:xfrm>
            <a:off x="340786" y="4597333"/>
            <a:ext cx="1452562" cy="321137"/>
            <a:chOff x="2198" y="1468"/>
            <a:chExt cx="1366" cy="302"/>
          </a:xfrm>
          <a:solidFill>
            <a:schemeClr val="bg1"/>
          </a:solidFill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2393" y="1618"/>
              <a:ext cx="0" cy="4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2198" y="1596"/>
              <a:ext cx="143" cy="174"/>
            </a:xfrm>
            <a:custGeom>
              <a:avLst/>
              <a:gdLst>
                <a:gd name="T0" fmla="*/ 42 w 60"/>
                <a:gd name="T1" fmla="*/ 40 h 72"/>
                <a:gd name="T2" fmla="*/ 37 w 60"/>
                <a:gd name="T3" fmla="*/ 43 h 72"/>
                <a:gd name="T4" fmla="*/ 29 w 60"/>
                <a:gd name="T5" fmla="*/ 46 h 72"/>
                <a:gd name="T6" fmla="*/ 36 w 60"/>
                <a:gd name="T7" fmla="*/ 35 h 72"/>
                <a:gd name="T8" fmla="*/ 49 w 60"/>
                <a:gd name="T9" fmla="*/ 23 h 72"/>
                <a:gd name="T10" fmla="*/ 56 w 60"/>
                <a:gd name="T11" fmla="*/ 20 h 72"/>
                <a:gd name="T12" fmla="*/ 58 w 60"/>
                <a:gd name="T13" fmla="*/ 11 h 72"/>
                <a:gd name="T14" fmla="*/ 60 w 60"/>
                <a:gd name="T15" fmla="*/ 0 h 72"/>
                <a:gd name="T16" fmla="*/ 47 w 60"/>
                <a:gd name="T17" fmla="*/ 4 h 72"/>
                <a:gd name="T18" fmla="*/ 35 w 60"/>
                <a:gd name="T19" fmla="*/ 10 h 72"/>
                <a:gd name="T20" fmla="*/ 25 w 60"/>
                <a:gd name="T21" fmla="*/ 18 h 72"/>
                <a:gd name="T22" fmla="*/ 13 w 60"/>
                <a:gd name="T23" fmla="*/ 34 h 72"/>
                <a:gd name="T24" fmla="*/ 5 w 60"/>
                <a:gd name="T25" fmla="*/ 51 h 72"/>
                <a:gd name="T26" fmla="*/ 0 w 60"/>
                <a:gd name="T27" fmla="*/ 71 h 72"/>
                <a:gd name="T28" fmla="*/ 13 w 60"/>
                <a:gd name="T29" fmla="*/ 72 h 72"/>
                <a:gd name="T30" fmla="*/ 34 w 60"/>
                <a:gd name="T31" fmla="*/ 68 h 72"/>
                <a:gd name="T32" fmla="*/ 51 w 60"/>
                <a:gd name="T33" fmla="*/ 59 h 72"/>
                <a:gd name="T34" fmla="*/ 57 w 60"/>
                <a:gd name="T35" fmla="*/ 53 h 72"/>
                <a:gd name="T36" fmla="*/ 48 w 60"/>
                <a:gd name="T37" fmla="*/ 48 h 72"/>
                <a:gd name="T38" fmla="*/ 42 w 60"/>
                <a:gd name="T39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72">
                  <a:moveTo>
                    <a:pt x="42" y="40"/>
                  </a:moveTo>
                  <a:cubicBezTo>
                    <a:pt x="42" y="40"/>
                    <a:pt x="41" y="42"/>
                    <a:pt x="37" y="43"/>
                  </a:cubicBezTo>
                  <a:cubicBezTo>
                    <a:pt x="34" y="44"/>
                    <a:pt x="29" y="46"/>
                    <a:pt x="29" y="46"/>
                  </a:cubicBezTo>
                  <a:cubicBezTo>
                    <a:pt x="29" y="46"/>
                    <a:pt x="33" y="39"/>
                    <a:pt x="36" y="35"/>
                  </a:cubicBezTo>
                  <a:cubicBezTo>
                    <a:pt x="41" y="29"/>
                    <a:pt x="47" y="24"/>
                    <a:pt x="49" y="23"/>
                  </a:cubicBezTo>
                  <a:cubicBezTo>
                    <a:pt x="51" y="22"/>
                    <a:pt x="56" y="20"/>
                    <a:pt x="56" y="20"/>
                  </a:cubicBezTo>
                  <a:cubicBezTo>
                    <a:pt x="56" y="20"/>
                    <a:pt x="57" y="16"/>
                    <a:pt x="58" y="11"/>
                  </a:cubicBezTo>
                  <a:cubicBezTo>
                    <a:pt x="60" y="7"/>
                    <a:pt x="60" y="0"/>
                    <a:pt x="60" y="0"/>
                  </a:cubicBezTo>
                  <a:cubicBezTo>
                    <a:pt x="60" y="0"/>
                    <a:pt x="52" y="2"/>
                    <a:pt x="47" y="4"/>
                  </a:cubicBezTo>
                  <a:cubicBezTo>
                    <a:pt x="41" y="7"/>
                    <a:pt x="35" y="10"/>
                    <a:pt x="35" y="10"/>
                  </a:cubicBezTo>
                  <a:cubicBezTo>
                    <a:pt x="29" y="15"/>
                    <a:pt x="25" y="18"/>
                    <a:pt x="25" y="18"/>
                  </a:cubicBezTo>
                  <a:cubicBezTo>
                    <a:pt x="17" y="26"/>
                    <a:pt x="13" y="34"/>
                    <a:pt x="13" y="34"/>
                  </a:cubicBezTo>
                  <a:cubicBezTo>
                    <a:pt x="8" y="41"/>
                    <a:pt x="5" y="51"/>
                    <a:pt x="5" y="51"/>
                  </a:cubicBezTo>
                  <a:cubicBezTo>
                    <a:pt x="2" y="59"/>
                    <a:pt x="0" y="71"/>
                    <a:pt x="0" y="71"/>
                  </a:cubicBezTo>
                  <a:cubicBezTo>
                    <a:pt x="6" y="72"/>
                    <a:pt x="13" y="72"/>
                    <a:pt x="13" y="72"/>
                  </a:cubicBezTo>
                  <a:cubicBezTo>
                    <a:pt x="25" y="71"/>
                    <a:pt x="34" y="68"/>
                    <a:pt x="34" y="68"/>
                  </a:cubicBezTo>
                  <a:cubicBezTo>
                    <a:pt x="42" y="65"/>
                    <a:pt x="51" y="59"/>
                    <a:pt x="51" y="59"/>
                  </a:cubicBezTo>
                  <a:cubicBezTo>
                    <a:pt x="54" y="56"/>
                    <a:pt x="57" y="53"/>
                    <a:pt x="57" y="53"/>
                  </a:cubicBezTo>
                  <a:cubicBezTo>
                    <a:pt x="57" y="53"/>
                    <a:pt x="52" y="51"/>
                    <a:pt x="48" y="48"/>
                  </a:cubicBezTo>
                  <a:cubicBezTo>
                    <a:pt x="44" y="44"/>
                    <a:pt x="42" y="40"/>
                    <a:pt x="42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2286" y="1468"/>
              <a:ext cx="112" cy="188"/>
            </a:xfrm>
            <a:custGeom>
              <a:avLst/>
              <a:gdLst>
                <a:gd name="T0" fmla="*/ 11 w 47"/>
                <a:gd name="T1" fmla="*/ 51 h 78"/>
                <a:gd name="T2" fmla="*/ 23 w 47"/>
                <a:gd name="T3" fmla="*/ 48 h 78"/>
                <a:gd name="T4" fmla="*/ 24 w 47"/>
                <a:gd name="T5" fmla="*/ 42 h 78"/>
                <a:gd name="T6" fmla="*/ 26 w 47"/>
                <a:gd name="T7" fmla="*/ 36 h 78"/>
                <a:gd name="T8" fmla="*/ 28 w 47"/>
                <a:gd name="T9" fmla="*/ 42 h 78"/>
                <a:gd name="T10" fmla="*/ 28 w 47"/>
                <a:gd name="T11" fmla="*/ 55 h 78"/>
                <a:gd name="T12" fmla="*/ 24 w 47"/>
                <a:gd name="T13" fmla="*/ 70 h 78"/>
                <a:gd name="T14" fmla="*/ 30 w 47"/>
                <a:gd name="T15" fmla="*/ 75 h 78"/>
                <a:gd name="T16" fmla="*/ 39 w 47"/>
                <a:gd name="T17" fmla="*/ 78 h 78"/>
                <a:gd name="T18" fmla="*/ 44 w 47"/>
                <a:gd name="T19" fmla="*/ 63 h 78"/>
                <a:gd name="T20" fmla="*/ 47 w 47"/>
                <a:gd name="T21" fmla="*/ 49 h 78"/>
                <a:gd name="T22" fmla="*/ 46 w 47"/>
                <a:gd name="T23" fmla="*/ 35 h 78"/>
                <a:gd name="T24" fmla="*/ 42 w 47"/>
                <a:gd name="T25" fmla="*/ 17 h 78"/>
                <a:gd name="T26" fmla="*/ 27 w 47"/>
                <a:gd name="T27" fmla="*/ 0 h 78"/>
                <a:gd name="T28" fmla="*/ 12 w 47"/>
                <a:gd name="T29" fmla="*/ 14 h 78"/>
                <a:gd name="T30" fmla="*/ 3 w 47"/>
                <a:gd name="T31" fmla="*/ 33 h 78"/>
                <a:gd name="T32" fmla="*/ 0 w 47"/>
                <a:gd name="T33" fmla="*/ 47 h 78"/>
                <a:gd name="T34" fmla="*/ 0 w 47"/>
                <a:gd name="T35" fmla="*/ 57 h 78"/>
                <a:gd name="T36" fmla="*/ 11 w 47"/>
                <a:gd name="T37" fmla="*/ 5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" h="78">
                  <a:moveTo>
                    <a:pt x="11" y="51"/>
                  </a:moveTo>
                  <a:cubicBezTo>
                    <a:pt x="17" y="48"/>
                    <a:pt x="23" y="48"/>
                    <a:pt x="23" y="48"/>
                  </a:cubicBezTo>
                  <a:cubicBezTo>
                    <a:pt x="23" y="48"/>
                    <a:pt x="24" y="44"/>
                    <a:pt x="24" y="42"/>
                  </a:cubicBezTo>
                  <a:cubicBezTo>
                    <a:pt x="25" y="40"/>
                    <a:pt x="26" y="36"/>
                    <a:pt x="26" y="36"/>
                  </a:cubicBezTo>
                  <a:cubicBezTo>
                    <a:pt x="26" y="36"/>
                    <a:pt x="28" y="39"/>
                    <a:pt x="28" y="42"/>
                  </a:cubicBezTo>
                  <a:cubicBezTo>
                    <a:pt x="29" y="45"/>
                    <a:pt x="29" y="49"/>
                    <a:pt x="28" y="55"/>
                  </a:cubicBezTo>
                  <a:cubicBezTo>
                    <a:pt x="27" y="65"/>
                    <a:pt x="24" y="70"/>
                    <a:pt x="24" y="70"/>
                  </a:cubicBezTo>
                  <a:cubicBezTo>
                    <a:pt x="24" y="70"/>
                    <a:pt x="26" y="73"/>
                    <a:pt x="30" y="75"/>
                  </a:cubicBezTo>
                  <a:cubicBezTo>
                    <a:pt x="35" y="78"/>
                    <a:pt x="39" y="78"/>
                    <a:pt x="39" y="78"/>
                  </a:cubicBezTo>
                  <a:cubicBezTo>
                    <a:pt x="39" y="78"/>
                    <a:pt x="41" y="77"/>
                    <a:pt x="44" y="63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7" y="39"/>
                    <a:pt x="46" y="35"/>
                    <a:pt x="46" y="35"/>
                  </a:cubicBezTo>
                  <a:cubicBezTo>
                    <a:pt x="46" y="27"/>
                    <a:pt x="42" y="17"/>
                    <a:pt x="42" y="17"/>
                  </a:cubicBezTo>
                  <a:cubicBezTo>
                    <a:pt x="36" y="6"/>
                    <a:pt x="27" y="0"/>
                    <a:pt x="27" y="0"/>
                  </a:cubicBezTo>
                  <a:cubicBezTo>
                    <a:pt x="19" y="4"/>
                    <a:pt x="12" y="14"/>
                    <a:pt x="12" y="14"/>
                  </a:cubicBezTo>
                  <a:cubicBezTo>
                    <a:pt x="5" y="23"/>
                    <a:pt x="3" y="33"/>
                    <a:pt x="3" y="33"/>
                  </a:cubicBezTo>
                  <a:cubicBezTo>
                    <a:pt x="1" y="39"/>
                    <a:pt x="0" y="47"/>
                    <a:pt x="0" y="47"/>
                  </a:cubicBezTo>
                  <a:cubicBezTo>
                    <a:pt x="0" y="52"/>
                    <a:pt x="0" y="55"/>
                    <a:pt x="0" y="57"/>
                  </a:cubicBezTo>
                  <a:cubicBezTo>
                    <a:pt x="0" y="58"/>
                    <a:pt x="5" y="53"/>
                    <a:pt x="11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2391" y="1622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2303" y="1596"/>
              <a:ext cx="169" cy="128"/>
            </a:xfrm>
            <a:custGeom>
              <a:avLst/>
              <a:gdLst>
                <a:gd name="T0" fmla="*/ 63 w 71"/>
                <a:gd name="T1" fmla="*/ 13 h 53"/>
                <a:gd name="T2" fmla="*/ 50 w 71"/>
                <a:gd name="T3" fmla="*/ 3 h 53"/>
                <a:gd name="T4" fmla="*/ 43 w 71"/>
                <a:gd name="T5" fmla="*/ 0 h 53"/>
                <a:gd name="T6" fmla="*/ 41 w 71"/>
                <a:gd name="T7" fmla="*/ 12 h 53"/>
                <a:gd name="T8" fmla="*/ 38 w 71"/>
                <a:gd name="T9" fmla="*/ 23 h 53"/>
                <a:gd name="T10" fmla="*/ 44 w 71"/>
                <a:gd name="T11" fmla="*/ 26 h 53"/>
                <a:gd name="T12" fmla="*/ 47 w 71"/>
                <a:gd name="T13" fmla="*/ 31 h 53"/>
                <a:gd name="T14" fmla="*/ 28 w 71"/>
                <a:gd name="T15" fmla="*/ 32 h 53"/>
                <a:gd name="T16" fmla="*/ 15 w 71"/>
                <a:gd name="T17" fmla="*/ 24 h 53"/>
                <a:gd name="T18" fmla="*/ 7 w 71"/>
                <a:gd name="T19" fmla="*/ 28 h 53"/>
                <a:gd name="T20" fmla="*/ 0 w 71"/>
                <a:gd name="T21" fmla="*/ 35 h 53"/>
                <a:gd name="T22" fmla="*/ 7 w 71"/>
                <a:gd name="T23" fmla="*/ 43 h 53"/>
                <a:gd name="T24" fmla="*/ 17 w 71"/>
                <a:gd name="T25" fmla="*/ 50 h 53"/>
                <a:gd name="T26" fmla="*/ 35 w 71"/>
                <a:gd name="T27" fmla="*/ 53 h 53"/>
                <a:gd name="T28" fmla="*/ 53 w 71"/>
                <a:gd name="T29" fmla="*/ 50 h 53"/>
                <a:gd name="T30" fmla="*/ 71 w 71"/>
                <a:gd name="T31" fmla="*/ 41 h 53"/>
                <a:gd name="T32" fmla="*/ 69 w 71"/>
                <a:gd name="T33" fmla="*/ 26 h 53"/>
                <a:gd name="T34" fmla="*/ 63 w 71"/>
                <a:gd name="T35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53">
                  <a:moveTo>
                    <a:pt x="63" y="13"/>
                  </a:moveTo>
                  <a:cubicBezTo>
                    <a:pt x="57" y="6"/>
                    <a:pt x="50" y="3"/>
                    <a:pt x="50" y="3"/>
                  </a:cubicBezTo>
                  <a:cubicBezTo>
                    <a:pt x="48" y="1"/>
                    <a:pt x="44" y="1"/>
                    <a:pt x="43" y="0"/>
                  </a:cubicBezTo>
                  <a:cubicBezTo>
                    <a:pt x="43" y="0"/>
                    <a:pt x="43" y="2"/>
                    <a:pt x="41" y="12"/>
                  </a:cubicBezTo>
                  <a:cubicBezTo>
                    <a:pt x="40" y="18"/>
                    <a:pt x="38" y="23"/>
                    <a:pt x="38" y="23"/>
                  </a:cubicBezTo>
                  <a:cubicBezTo>
                    <a:pt x="38" y="23"/>
                    <a:pt x="41" y="23"/>
                    <a:pt x="44" y="26"/>
                  </a:cubicBezTo>
                  <a:cubicBezTo>
                    <a:pt x="46" y="28"/>
                    <a:pt x="47" y="31"/>
                    <a:pt x="47" y="31"/>
                  </a:cubicBezTo>
                  <a:cubicBezTo>
                    <a:pt x="47" y="31"/>
                    <a:pt x="39" y="34"/>
                    <a:pt x="28" y="32"/>
                  </a:cubicBezTo>
                  <a:cubicBezTo>
                    <a:pt x="21" y="30"/>
                    <a:pt x="15" y="24"/>
                    <a:pt x="15" y="24"/>
                  </a:cubicBezTo>
                  <a:cubicBezTo>
                    <a:pt x="15" y="24"/>
                    <a:pt x="10" y="25"/>
                    <a:pt x="7" y="28"/>
                  </a:cubicBezTo>
                  <a:cubicBezTo>
                    <a:pt x="4" y="30"/>
                    <a:pt x="0" y="35"/>
                    <a:pt x="0" y="35"/>
                  </a:cubicBezTo>
                  <a:cubicBezTo>
                    <a:pt x="0" y="35"/>
                    <a:pt x="2" y="39"/>
                    <a:pt x="7" y="43"/>
                  </a:cubicBezTo>
                  <a:cubicBezTo>
                    <a:pt x="11" y="47"/>
                    <a:pt x="17" y="50"/>
                    <a:pt x="17" y="50"/>
                  </a:cubicBezTo>
                  <a:cubicBezTo>
                    <a:pt x="24" y="53"/>
                    <a:pt x="35" y="53"/>
                    <a:pt x="35" y="53"/>
                  </a:cubicBezTo>
                  <a:cubicBezTo>
                    <a:pt x="45" y="53"/>
                    <a:pt x="53" y="50"/>
                    <a:pt x="53" y="50"/>
                  </a:cubicBezTo>
                  <a:cubicBezTo>
                    <a:pt x="62" y="47"/>
                    <a:pt x="71" y="41"/>
                    <a:pt x="71" y="41"/>
                  </a:cubicBezTo>
                  <a:cubicBezTo>
                    <a:pt x="71" y="33"/>
                    <a:pt x="69" y="26"/>
                    <a:pt x="69" y="26"/>
                  </a:cubicBezTo>
                  <a:cubicBezTo>
                    <a:pt x="67" y="19"/>
                    <a:pt x="63" y="13"/>
                    <a:pt x="63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66" name="Freeform 10"/>
            <p:cNvSpPr>
              <a:spLocks noEditPoints="1"/>
            </p:cNvSpPr>
            <p:nvPr/>
          </p:nvSpPr>
          <p:spPr bwMode="auto">
            <a:xfrm>
              <a:off x="2529" y="1589"/>
              <a:ext cx="1035" cy="106"/>
            </a:xfrm>
            <a:custGeom>
              <a:avLst/>
              <a:gdLst>
                <a:gd name="T0" fmla="*/ 153 w 436"/>
                <a:gd name="T1" fmla="*/ 0 h 44"/>
                <a:gd name="T2" fmla="*/ 104 w 436"/>
                <a:gd name="T3" fmla="*/ 8 h 44"/>
                <a:gd name="T4" fmla="*/ 112 w 436"/>
                <a:gd name="T5" fmla="*/ 44 h 44"/>
                <a:gd name="T6" fmla="*/ 161 w 436"/>
                <a:gd name="T7" fmla="*/ 36 h 44"/>
                <a:gd name="T8" fmla="*/ 151 w 436"/>
                <a:gd name="T9" fmla="*/ 35 h 44"/>
                <a:gd name="T10" fmla="*/ 115 w 436"/>
                <a:gd name="T11" fmla="*/ 8 h 44"/>
                <a:gd name="T12" fmla="*/ 151 w 436"/>
                <a:gd name="T13" fmla="*/ 35 h 44"/>
                <a:gd name="T14" fmla="*/ 74 w 436"/>
                <a:gd name="T15" fmla="*/ 24 h 44"/>
                <a:gd name="T16" fmla="*/ 85 w 436"/>
                <a:gd name="T17" fmla="*/ 0 h 44"/>
                <a:gd name="T18" fmla="*/ 53 w 436"/>
                <a:gd name="T19" fmla="*/ 0 h 44"/>
                <a:gd name="T20" fmla="*/ 63 w 436"/>
                <a:gd name="T21" fmla="*/ 24 h 44"/>
                <a:gd name="T22" fmla="*/ 74 w 436"/>
                <a:gd name="T23" fmla="*/ 44 h 44"/>
                <a:gd name="T24" fmla="*/ 0 w 436"/>
                <a:gd name="T25" fmla="*/ 0 h 44"/>
                <a:gd name="T26" fmla="*/ 45 w 436"/>
                <a:gd name="T27" fmla="*/ 44 h 44"/>
                <a:gd name="T28" fmla="*/ 10 w 436"/>
                <a:gd name="T29" fmla="*/ 35 h 44"/>
                <a:gd name="T30" fmla="*/ 303 w 436"/>
                <a:gd name="T31" fmla="*/ 36 h 44"/>
                <a:gd name="T32" fmla="*/ 266 w 436"/>
                <a:gd name="T33" fmla="*/ 25 h 44"/>
                <a:gd name="T34" fmla="*/ 288 w 436"/>
                <a:gd name="T35" fmla="*/ 17 h 44"/>
                <a:gd name="T36" fmla="*/ 266 w 436"/>
                <a:gd name="T37" fmla="*/ 8 h 44"/>
                <a:gd name="T38" fmla="*/ 303 w 436"/>
                <a:gd name="T39" fmla="*/ 0 h 44"/>
                <a:gd name="T40" fmla="*/ 255 w 436"/>
                <a:gd name="T41" fmla="*/ 44 h 44"/>
                <a:gd name="T42" fmla="*/ 303 w 436"/>
                <a:gd name="T43" fmla="*/ 36 h 44"/>
                <a:gd name="T44" fmla="*/ 428 w 436"/>
                <a:gd name="T45" fmla="*/ 17 h 44"/>
                <a:gd name="T46" fmla="*/ 397 w 436"/>
                <a:gd name="T47" fmla="*/ 8 h 44"/>
                <a:gd name="T48" fmla="*/ 427 w 436"/>
                <a:gd name="T49" fmla="*/ 12 h 44"/>
                <a:gd name="T50" fmla="*/ 436 w 436"/>
                <a:gd name="T51" fmla="*/ 8 h 44"/>
                <a:gd name="T52" fmla="*/ 395 w 436"/>
                <a:gd name="T53" fmla="*/ 0 h 44"/>
                <a:gd name="T54" fmla="*/ 387 w 436"/>
                <a:gd name="T55" fmla="*/ 17 h 44"/>
                <a:gd name="T56" fmla="*/ 427 w 436"/>
                <a:gd name="T57" fmla="*/ 25 h 44"/>
                <a:gd name="T58" fmla="*/ 395 w 436"/>
                <a:gd name="T59" fmla="*/ 36 h 44"/>
                <a:gd name="T60" fmla="*/ 385 w 436"/>
                <a:gd name="T61" fmla="*/ 32 h 44"/>
                <a:gd name="T62" fmla="*/ 393 w 436"/>
                <a:gd name="T63" fmla="*/ 44 h 44"/>
                <a:gd name="T64" fmla="*/ 436 w 436"/>
                <a:gd name="T65" fmla="*/ 36 h 44"/>
                <a:gd name="T66" fmla="*/ 428 w 436"/>
                <a:gd name="T67" fmla="*/ 17 h 44"/>
                <a:gd name="T68" fmla="*/ 362 w 436"/>
                <a:gd name="T69" fmla="*/ 17 h 44"/>
                <a:gd name="T70" fmla="*/ 330 w 436"/>
                <a:gd name="T71" fmla="*/ 17 h 44"/>
                <a:gd name="T72" fmla="*/ 360 w 436"/>
                <a:gd name="T73" fmla="*/ 8 h 44"/>
                <a:gd name="T74" fmla="*/ 370 w 436"/>
                <a:gd name="T75" fmla="*/ 10 h 44"/>
                <a:gd name="T76" fmla="*/ 362 w 436"/>
                <a:gd name="T77" fmla="*/ 0 h 44"/>
                <a:gd name="T78" fmla="*/ 320 w 436"/>
                <a:gd name="T79" fmla="*/ 8 h 44"/>
                <a:gd name="T80" fmla="*/ 328 w 436"/>
                <a:gd name="T81" fmla="*/ 25 h 44"/>
                <a:gd name="T82" fmla="*/ 360 w 436"/>
                <a:gd name="T83" fmla="*/ 36 h 44"/>
                <a:gd name="T84" fmla="*/ 328 w 436"/>
                <a:gd name="T85" fmla="*/ 30 h 44"/>
                <a:gd name="T86" fmla="*/ 319 w 436"/>
                <a:gd name="T87" fmla="*/ 36 h 44"/>
                <a:gd name="T88" fmla="*/ 362 w 436"/>
                <a:gd name="T89" fmla="*/ 44 h 44"/>
                <a:gd name="T90" fmla="*/ 370 w 436"/>
                <a:gd name="T91" fmla="*/ 25 h 44"/>
                <a:gd name="T92" fmla="*/ 188 w 436"/>
                <a:gd name="T93" fmla="*/ 0 h 44"/>
                <a:gd name="T94" fmla="*/ 180 w 436"/>
                <a:gd name="T95" fmla="*/ 44 h 44"/>
                <a:gd name="T96" fmla="*/ 190 w 436"/>
                <a:gd name="T97" fmla="*/ 14 h 44"/>
                <a:gd name="T98" fmla="*/ 235 w 436"/>
                <a:gd name="T99" fmla="*/ 44 h 44"/>
                <a:gd name="T100" fmla="*/ 225 w 436"/>
                <a:gd name="T10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6" h="44">
                  <a:moveTo>
                    <a:pt x="161" y="8"/>
                  </a:moveTo>
                  <a:cubicBezTo>
                    <a:pt x="161" y="3"/>
                    <a:pt x="158" y="0"/>
                    <a:pt x="153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8" y="0"/>
                    <a:pt x="104" y="3"/>
                    <a:pt x="104" y="8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40"/>
                    <a:pt x="108" y="44"/>
                    <a:pt x="112" y="44"/>
                  </a:cubicBezTo>
                  <a:cubicBezTo>
                    <a:pt x="153" y="44"/>
                    <a:pt x="153" y="44"/>
                    <a:pt x="153" y="44"/>
                  </a:cubicBezTo>
                  <a:cubicBezTo>
                    <a:pt x="158" y="44"/>
                    <a:pt x="161" y="40"/>
                    <a:pt x="161" y="36"/>
                  </a:cubicBezTo>
                  <a:lnTo>
                    <a:pt x="161" y="8"/>
                  </a:lnTo>
                  <a:close/>
                  <a:moveTo>
                    <a:pt x="151" y="35"/>
                  </a:moveTo>
                  <a:cubicBezTo>
                    <a:pt x="115" y="35"/>
                    <a:pt x="115" y="35"/>
                    <a:pt x="115" y="35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51" y="8"/>
                    <a:pt x="151" y="8"/>
                    <a:pt x="151" y="8"/>
                  </a:cubicBezTo>
                  <a:lnTo>
                    <a:pt x="151" y="35"/>
                  </a:lnTo>
                  <a:close/>
                  <a:moveTo>
                    <a:pt x="74" y="44"/>
                  </a:moveTo>
                  <a:cubicBezTo>
                    <a:pt x="74" y="24"/>
                    <a:pt x="74" y="24"/>
                    <a:pt x="74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74" y="44"/>
                  </a:lnTo>
                  <a:close/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10" y="35"/>
                    <a:pt x="10" y="35"/>
                    <a:pt x="10" y="35"/>
                  </a:cubicBezTo>
                  <a:lnTo>
                    <a:pt x="10" y="0"/>
                  </a:lnTo>
                  <a:close/>
                  <a:moveTo>
                    <a:pt x="303" y="36"/>
                  </a:moveTo>
                  <a:cubicBezTo>
                    <a:pt x="266" y="36"/>
                    <a:pt x="266" y="36"/>
                    <a:pt x="266" y="36"/>
                  </a:cubicBezTo>
                  <a:cubicBezTo>
                    <a:pt x="266" y="25"/>
                    <a:pt x="266" y="25"/>
                    <a:pt x="266" y="25"/>
                  </a:cubicBezTo>
                  <a:cubicBezTo>
                    <a:pt x="288" y="25"/>
                    <a:pt x="288" y="25"/>
                    <a:pt x="288" y="25"/>
                  </a:cubicBezTo>
                  <a:cubicBezTo>
                    <a:pt x="288" y="17"/>
                    <a:pt x="288" y="17"/>
                    <a:pt x="288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6" y="8"/>
                    <a:pt x="266" y="8"/>
                    <a:pt x="266" y="8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303" y="0"/>
                    <a:pt x="303" y="0"/>
                    <a:pt x="30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44"/>
                    <a:pt x="255" y="44"/>
                    <a:pt x="255" y="44"/>
                  </a:cubicBezTo>
                  <a:cubicBezTo>
                    <a:pt x="303" y="44"/>
                    <a:pt x="303" y="44"/>
                    <a:pt x="303" y="44"/>
                  </a:cubicBezTo>
                  <a:lnTo>
                    <a:pt x="303" y="36"/>
                  </a:lnTo>
                  <a:close/>
                  <a:moveTo>
                    <a:pt x="428" y="17"/>
                  </a:moveTo>
                  <a:cubicBezTo>
                    <a:pt x="428" y="17"/>
                    <a:pt x="428" y="17"/>
                    <a:pt x="428" y="17"/>
                  </a:cubicBezTo>
                  <a:cubicBezTo>
                    <a:pt x="397" y="17"/>
                    <a:pt x="397" y="17"/>
                    <a:pt x="397" y="17"/>
                  </a:cubicBezTo>
                  <a:cubicBezTo>
                    <a:pt x="397" y="8"/>
                    <a:pt x="397" y="8"/>
                    <a:pt x="397" y="8"/>
                  </a:cubicBezTo>
                  <a:cubicBezTo>
                    <a:pt x="427" y="8"/>
                    <a:pt x="427" y="8"/>
                    <a:pt x="427" y="8"/>
                  </a:cubicBezTo>
                  <a:cubicBezTo>
                    <a:pt x="427" y="12"/>
                    <a:pt x="427" y="12"/>
                    <a:pt x="427" y="12"/>
                  </a:cubicBezTo>
                  <a:cubicBezTo>
                    <a:pt x="436" y="10"/>
                    <a:pt x="436" y="10"/>
                    <a:pt x="436" y="10"/>
                  </a:cubicBezTo>
                  <a:cubicBezTo>
                    <a:pt x="436" y="8"/>
                    <a:pt x="436" y="8"/>
                    <a:pt x="436" y="8"/>
                  </a:cubicBezTo>
                  <a:cubicBezTo>
                    <a:pt x="436" y="3"/>
                    <a:pt x="433" y="0"/>
                    <a:pt x="428" y="0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391" y="0"/>
                    <a:pt x="387" y="3"/>
                    <a:pt x="387" y="8"/>
                  </a:cubicBezTo>
                  <a:cubicBezTo>
                    <a:pt x="387" y="17"/>
                    <a:pt x="387" y="17"/>
                    <a:pt x="387" y="17"/>
                  </a:cubicBezTo>
                  <a:cubicBezTo>
                    <a:pt x="387" y="21"/>
                    <a:pt x="391" y="25"/>
                    <a:pt x="395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7" y="36"/>
                    <a:pt x="427" y="36"/>
                    <a:pt x="427" y="36"/>
                  </a:cubicBezTo>
                  <a:cubicBezTo>
                    <a:pt x="395" y="36"/>
                    <a:pt x="395" y="36"/>
                    <a:pt x="395" y="36"/>
                  </a:cubicBezTo>
                  <a:cubicBezTo>
                    <a:pt x="395" y="30"/>
                    <a:pt x="395" y="30"/>
                    <a:pt x="395" y="30"/>
                  </a:cubicBezTo>
                  <a:cubicBezTo>
                    <a:pt x="385" y="32"/>
                    <a:pt x="385" y="32"/>
                    <a:pt x="385" y="32"/>
                  </a:cubicBezTo>
                  <a:cubicBezTo>
                    <a:pt x="385" y="36"/>
                    <a:pt x="385" y="36"/>
                    <a:pt x="385" y="36"/>
                  </a:cubicBezTo>
                  <a:cubicBezTo>
                    <a:pt x="385" y="40"/>
                    <a:pt x="389" y="44"/>
                    <a:pt x="393" y="44"/>
                  </a:cubicBezTo>
                  <a:cubicBezTo>
                    <a:pt x="428" y="44"/>
                    <a:pt x="428" y="44"/>
                    <a:pt x="428" y="44"/>
                  </a:cubicBezTo>
                  <a:cubicBezTo>
                    <a:pt x="433" y="44"/>
                    <a:pt x="436" y="40"/>
                    <a:pt x="436" y="36"/>
                  </a:cubicBezTo>
                  <a:cubicBezTo>
                    <a:pt x="436" y="25"/>
                    <a:pt x="436" y="25"/>
                    <a:pt x="436" y="25"/>
                  </a:cubicBezTo>
                  <a:cubicBezTo>
                    <a:pt x="436" y="21"/>
                    <a:pt x="433" y="17"/>
                    <a:pt x="428" y="17"/>
                  </a:cubicBezTo>
                  <a:moveTo>
                    <a:pt x="370" y="25"/>
                  </a:moveTo>
                  <a:cubicBezTo>
                    <a:pt x="370" y="21"/>
                    <a:pt x="366" y="17"/>
                    <a:pt x="362" y="17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30" y="17"/>
                    <a:pt x="330" y="17"/>
                    <a:pt x="330" y="17"/>
                  </a:cubicBezTo>
                  <a:cubicBezTo>
                    <a:pt x="330" y="8"/>
                    <a:pt x="330" y="8"/>
                    <a:pt x="330" y="8"/>
                  </a:cubicBezTo>
                  <a:cubicBezTo>
                    <a:pt x="360" y="8"/>
                    <a:pt x="360" y="8"/>
                    <a:pt x="360" y="8"/>
                  </a:cubicBezTo>
                  <a:cubicBezTo>
                    <a:pt x="360" y="12"/>
                    <a:pt x="360" y="12"/>
                    <a:pt x="360" y="12"/>
                  </a:cubicBezTo>
                  <a:cubicBezTo>
                    <a:pt x="370" y="10"/>
                    <a:pt x="370" y="10"/>
                    <a:pt x="370" y="10"/>
                  </a:cubicBezTo>
                  <a:cubicBezTo>
                    <a:pt x="370" y="8"/>
                    <a:pt x="370" y="8"/>
                    <a:pt x="370" y="8"/>
                  </a:cubicBezTo>
                  <a:cubicBezTo>
                    <a:pt x="370" y="3"/>
                    <a:pt x="366" y="0"/>
                    <a:pt x="362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4" y="0"/>
                    <a:pt x="320" y="3"/>
                    <a:pt x="320" y="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20" y="21"/>
                    <a:pt x="324" y="25"/>
                    <a:pt x="328" y="25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28" y="36"/>
                    <a:pt x="328" y="36"/>
                    <a:pt x="328" y="36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19" y="32"/>
                    <a:pt x="319" y="32"/>
                    <a:pt x="319" y="32"/>
                  </a:cubicBezTo>
                  <a:cubicBezTo>
                    <a:pt x="319" y="36"/>
                    <a:pt x="319" y="36"/>
                    <a:pt x="319" y="36"/>
                  </a:cubicBezTo>
                  <a:cubicBezTo>
                    <a:pt x="319" y="40"/>
                    <a:pt x="322" y="44"/>
                    <a:pt x="327" y="44"/>
                  </a:cubicBezTo>
                  <a:cubicBezTo>
                    <a:pt x="362" y="44"/>
                    <a:pt x="362" y="44"/>
                    <a:pt x="362" y="44"/>
                  </a:cubicBezTo>
                  <a:cubicBezTo>
                    <a:pt x="366" y="44"/>
                    <a:pt x="370" y="40"/>
                    <a:pt x="370" y="36"/>
                  </a:cubicBezTo>
                  <a:lnTo>
                    <a:pt x="370" y="25"/>
                  </a:lnTo>
                  <a:close/>
                  <a:moveTo>
                    <a:pt x="225" y="29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44"/>
                    <a:pt x="180" y="44"/>
                    <a:pt x="180" y="44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35" y="44"/>
                    <a:pt x="235" y="44"/>
                    <a:pt x="235" y="44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25" y="0"/>
                    <a:pt x="225" y="0"/>
                    <a:pt x="225" y="0"/>
                  </a:cubicBezTo>
                  <a:lnTo>
                    <a:pt x="22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  <p:sp>
          <p:nvSpPr>
            <p:cNvPr id="67" name="Freeform 11"/>
            <p:cNvSpPr>
              <a:spLocks noEditPoints="1"/>
            </p:cNvSpPr>
            <p:nvPr/>
          </p:nvSpPr>
          <p:spPr bwMode="auto">
            <a:xfrm>
              <a:off x="2531" y="1480"/>
              <a:ext cx="539" cy="101"/>
            </a:xfrm>
            <a:custGeom>
              <a:avLst/>
              <a:gdLst>
                <a:gd name="T0" fmla="*/ 206 w 227"/>
                <a:gd name="T1" fmla="*/ 39 h 42"/>
                <a:gd name="T2" fmla="*/ 217 w 227"/>
                <a:gd name="T3" fmla="*/ 35 h 42"/>
                <a:gd name="T4" fmla="*/ 217 w 227"/>
                <a:gd name="T5" fmla="*/ 28 h 42"/>
                <a:gd name="T6" fmla="*/ 206 w 227"/>
                <a:gd name="T7" fmla="*/ 9 h 42"/>
                <a:gd name="T8" fmla="*/ 199 w 227"/>
                <a:gd name="T9" fmla="*/ 27 h 42"/>
                <a:gd name="T10" fmla="*/ 189 w 227"/>
                <a:gd name="T11" fmla="*/ 14 h 42"/>
                <a:gd name="T12" fmla="*/ 187 w 227"/>
                <a:gd name="T13" fmla="*/ 12 h 42"/>
                <a:gd name="T14" fmla="*/ 184 w 227"/>
                <a:gd name="T15" fmla="*/ 32 h 42"/>
                <a:gd name="T16" fmla="*/ 190 w 227"/>
                <a:gd name="T17" fmla="*/ 31 h 42"/>
                <a:gd name="T18" fmla="*/ 201 w 227"/>
                <a:gd name="T19" fmla="*/ 12 h 42"/>
                <a:gd name="T20" fmla="*/ 150 w 227"/>
                <a:gd name="T21" fmla="*/ 20 h 42"/>
                <a:gd name="T22" fmla="*/ 163 w 227"/>
                <a:gd name="T23" fmla="*/ 20 h 42"/>
                <a:gd name="T24" fmla="*/ 151 w 227"/>
                <a:gd name="T25" fmla="*/ 27 h 42"/>
                <a:gd name="T26" fmla="*/ 163 w 227"/>
                <a:gd name="T27" fmla="*/ 0 h 42"/>
                <a:gd name="T28" fmla="*/ 163 w 227"/>
                <a:gd name="T29" fmla="*/ 12 h 42"/>
                <a:gd name="T30" fmla="*/ 149 w 227"/>
                <a:gd name="T31" fmla="*/ 29 h 42"/>
                <a:gd name="T32" fmla="*/ 163 w 227"/>
                <a:gd name="T33" fmla="*/ 32 h 42"/>
                <a:gd name="T34" fmla="*/ 128 w 227"/>
                <a:gd name="T35" fmla="*/ 13 h 42"/>
                <a:gd name="T36" fmla="*/ 141 w 227"/>
                <a:gd name="T37" fmla="*/ 31 h 42"/>
                <a:gd name="T38" fmla="*/ 126 w 227"/>
                <a:gd name="T39" fmla="*/ 21 h 42"/>
                <a:gd name="T40" fmla="*/ 133 w 227"/>
                <a:gd name="T41" fmla="*/ 9 h 42"/>
                <a:gd name="T42" fmla="*/ 133 w 227"/>
                <a:gd name="T43" fmla="*/ 32 h 42"/>
                <a:gd name="T44" fmla="*/ 110 w 227"/>
                <a:gd name="T45" fmla="*/ 13 h 42"/>
                <a:gd name="T46" fmla="*/ 110 w 227"/>
                <a:gd name="T47" fmla="*/ 32 h 42"/>
                <a:gd name="T48" fmla="*/ 119 w 227"/>
                <a:gd name="T49" fmla="*/ 12 h 42"/>
                <a:gd name="T50" fmla="*/ 96 w 227"/>
                <a:gd name="T51" fmla="*/ 13 h 42"/>
                <a:gd name="T52" fmla="*/ 92 w 227"/>
                <a:gd name="T53" fmla="*/ 12 h 42"/>
                <a:gd name="T54" fmla="*/ 100 w 227"/>
                <a:gd name="T55" fmla="*/ 27 h 42"/>
                <a:gd name="T56" fmla="*/ 101 w 227"/>
                <a:gd name="T57" fmla="*/ 21 h 42"/>
                <a:gd name="T58" fmla="*/ 85 w 227"/>
                <a:gd name="T59" fmla="*/ 12 h 42"/>
                <a:gd name="T60" fmla="*/ 97 w 227"/>
                <a:gd name="T61" fmla="*/ 32 h 42"/>
                <a:gd name="T62" fmla="*/ 72 w 227"/>
                <a:gd name="T63" fmla="*/ 26 h 42"/>
                <a:gd name="T64" fmla="*/ 66 w 227"/>
                <a:gd name="T65" fmla="*/ 9 h 42"/>
                <a:gd name="T66" fmla="*/ 56 w 227"/>
                <a:gd name="T67" fmla="*/ 28 h 42"/>
                <a:gd name="T68" fmla="*/ 48 w 227"/>
                <a:gd name="T69" fmla="*/ 9 h 42"/>
                <a:gd name="T70" fmla="*/ 63 w 227"/>
                <a:gd name="T71" fmla="*/ 13 h 42"/>
                <a:gd name="T72" fmla="*/ 73 w 227"/>
                <a:gd name="T73" fmla="*/ 32 h 42"/>
                <a:gd name="T74" fmla="*/ 41 w 227"/>
                <a:gd name="T75" fmla="*/ 20 h 42"/>
                <a:gd name="T76" fmla="*/ 28 w 227"/>
                <a:gd name="T77" fmla="*/ 20 h 42"/>
                <a:gd name="T78" fmla="*/ 27 w 227"/>
                <a:gd name="T79" fmla="*/ 12 h 42"/>
                <a:gd name="T80" fmla="*/ 35 w 227"/>
                <a:gd name="T81" fmla="*/ 32 h 42"/>
                <a:gd name="T82" fmla="*/ 15 w 227"/>
                <a:gd name="T83" fmla="*/ 14 h 42"/>
                <a:gd name="T84" fmla="*/ 5 w 227"/>
                <a:gd name="T85" fmla="*/ 27 h 42"/>
                <a:gd name="T86" fmla="*/ 10 w 227"/>
                <a:gd name="T87" fmla="*/ 12 h 42"/>
                <a:gd name="T88" fmla="*/ 17 w 227"/>
                <a:gd name="T89" fmla="*/ 12 h 42"/>
                <a:gd name="T90" fmla="*/ 3 w 227"/>
                <a:gd name="T91" fmla="*/ 12 h 42"/>
                <a:gd name="T92" fmla="*/ 3 w 227"/>
                <a:gd name="T93" fmla="*/ 42 h 42"/>
                <a:gd name="T94" fmla="*/ 6 w 227"/>
                <a:gd name="T95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7" h="42">
                  <a:moveTo>
                    <a:pt x="215" y="32"/>
                  </a:moveTo>
                  <a:cubicBezTo>
                    <a:pt x="214" y="35"/>
                    <a:pt x="214" y="35"/>
                    <a:pt x="214" y="35"/>
                  </a:cubicBezTo>
                  <a:cubicBezTo>
                    <a:pt x="213" y="37"/>
                    <a:pt x="211" y="39"/>
                    <a:pt x="209" y="39"/>
                  </a:cubicBezTo>
                  <a:cubicBezTo>
                    <a:pt x="208" y="39"/>
                    <a:pt x="207" y="39"/>
                    <a:pt x="206" y="39"/>
                  </a:cubicBezTo>
                  <a:cubicBezTo>
                    <a:pt x="206" y="41"/>
                    <a:pt x="206" y="41"/>
                    <a:pt x="206" y="41"/>
                  </a:cubicBezTo>
                  <a:cubicBezTo>
                    <a:pt x="207" y="41"/>
                    <a:pt x="208" y="42"/>
                    <a:pt x="209" y="42"/>
                  </a:cubicBezTo>
                  <a:cubicBezTo>
                    <a:pt x="211" y="42"/>
                    <a:pt x="213" y="41"/>
                    <a:pt x="214" y="40"/>
                  </a:cubicBezTo>
                  <a:cubicBezTo>
                    <a:pt x="215" y="39"/>
                    <a:pt x="217" y="37"/>
                    <a:pt x="217" y="35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3" y="9"/>
                    <a:pt x="223" y="9"/>
                    <a:pt x="223" y="9"/>
                  </a:cubicBezTo>
                  <a:cubicBezTo>
                    <a:pt x="220" y="18"/>
                    <a:pt x="218" y="23"/>
                    <a:pt x="218" y="25"/>
                  </a:cubicBezTo>
                  <a:cubicBezTo>
                    <a:pt x="217" y="26"/>
                    <a:pt x="217" y="28"/>
                    <a:pt x="217" y="28"/>
                  </a:cubicBezTo>
                  <a:cubicBezTo>
                    <a:pt x="217" y="28"/>
                    <a:pt x="217" y="28"/>
                    <a:pt x="217" y="28"/>
                  </a:cubicBezTo>
                  <a:cubicBezTo>
                    <a:pt x="216" y="27"/>
                    <a:pt x="216" y="25"/>
                    <a:pt x="215" y="22"/>
                  </a:cubicBezTo>
                  <a:cubicBezTo>
                    <a:pt x="210" y="9"/>
                    <a:pt x="210" y="9"/>
                    <a:pt x="210" y="9"/>
                  </a:cubicBezTo>
                  <a:cubicBezTo>
                    <a:pt x="206" y="9"/>
                    <a:pt x="206" y="9"/>
                    <a:pt x="206" y="9"/>
                  </a:cubicBezTo>
                  <a:lnTo>
                    <a:pt x="215" y="32"/>
                  </a:lnTo>
                  <a:close/>
                  <a:moveTo>
                    <a:pt x="199" y="14"/>
                  </a:moveTo>
                  <a:cubicBezTo>
                    <a:pt x="200" y="15"/>
                    <a:pt x="200" y="17"/>
                    <a:pt x="200" y="20"/>
                  </a:cubicBezTo>
                  <a:cubicBezTo>
                    <a:pt x="200" y="23"/>
                    <a:pt x="200" y="25"/>
                    <a:pt x="199" y="27"/>
                  </a:cubicBezTo>
                  <a:cubicBezTo>
                    <a:pt x="198" y="28"/>
                    <a:pt x="196" y="29"/>
                    <a:pt x="194" y="29"/>
                  </a:cubicBezTo>
                  <a:cubicBezTo>
                    <a:pt x="192" y="29"/>
                    <a:pt x="190" y="28"/>
                    <a:pt x="189" y="27"/>
                  </a:cubicBezTo>
                  <a:cubicBezTo>
                    <a:pt x="188" y="26"/>
                    <a:pt x="187" y="23"/>
                    <a:pt x="187" y="20"/>
                  </a:cubicBezTo>
                  <a:cubicBezTo>
                    <a:pt x="187" y="17"/>
                    <a:pt x="188" y="15"/>
                    <a:pt x="189" y="14"/>
                  </a:cubicBezTo>
                  <a:cubicBezTo>
                    <a:pt x="190" y="12"/>
                    <a:pt x="192" y="12"/>
                    <a:pt x="194" y="12"/>
                  </a:cubicBezTo>
                  <a:cubicBezTo>
                    <a:pt x="196" y="12"/>
                    <a:pt x="198" y="12"/>
                    <a:pt x="199" y="14"/>
                  </a:cubicBezTo>
                  <a:moveTo>
                    <a:pt x="187" y="12"/>
                  </a:moveTo>
                  <a:cubicBezTo>
                    <a:pt x="187" y="12"/>
                    <a:pt x="187" y="12"/>
                    <a:pt x="187" y="12"/>
                  </a:cubicBezTo>
                  <a:cubicBezTo>
                    <a:pt x="187" y="11"/>
                    <a:pt x="187" y="9"/>
                    <a:pt x="187" y="7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88" y="30"/>
                    <a:pt x="189" y="31"/>
                    <a:pt x="190" y="31"/>
                  </a:cubicBezTo>
                  <a:cubicBezTo>
                    <a:pt x="192" y="32"/>
                    <a:pt x="193" y="32"/>
                    <a:pt x="194" y="32"/>
                  </a:cubicBezTo>
                  <a:cubicBezTo>
                    <a:pt x="197" y="32"/>
                    <a:pt x="200" y="31"/>
                    <a:pt x="201" y="29"/>
                  </a:cubicBezTo>
                  <a:cubicBezTo>
                    <a:pt x="203" y="27"/>
                    <a:pt x="204" y="24"/>
                    <a:pt x="204" y="20"/>
                  </a:cubicBezTo>
                  <a:cubicBezTo>
                    <a:pt x="204" y="17"/>
                    <a:pt x="203" y="14"/>
                    <a:pt x="201" y="12"/>
                  </a:cubicBezTo>
                  <a:cubicBezTo>
                    <a:pt x="200" y="10"/>
                    <a:pt x="197" y="9"/>
                    <a:pt x="194" y="9"/>
                  </a:cubicBezTo>
                  <a:cubicBezTo>
                    <a:pt x="191" y="9"/>
                    <a:pt x="189" y="10"/>
                    <a:pt x="187" y="12"/>
                  </a:cubicBezTo>
                  <a:moveTo>
                    <a:pt x="151" y="27"/>
                  </a:moveTo>
                  <a:cubicBezTo>
                    <a:pt x="150" y="25"/>
                    <a:pt x="150" y="23"/>
                    <a:pt x="150" y="20"/>
                  </a:cubicBezTo>
                  <a:cubicBezTo>
                    <a:pt x="150" y="18"/>
                    <a:pt x="150" y="15"/>
                    <a:pt x="151" y="14"/>
                  </a:cubicBezTo>
                  <a:cubicBezTo>
                    <a:pt x="152" y="12"/>
                    <a:pt x="154" y="12"/>
                    <a:pt x="156" y="12"/>
                  </a:cubicBezTo>
                  <a:cubicBezTo>
                    <a:pt x="158" y="12"/>
                    <a:pt x="160" y="12"/>
                    <a:pt x="161" y="14"/>
                  </a:cubicBezTo>
                  <a:cubicBezTo>
                    <a:pt x="162" y="15"/>
                    <a:pt x="163" y="17"/>
                    <a:pt x="163" y="20"/>
                  </a:cubicBezTo>
                  <a:cubicBezTo>
                    <a:pt x="163" y="21"/>
                    <a:pt x="163" y="21"/>
                    <a:pt x="163" y="21"/>
                  </a:cubicBezTo>
                  <a:cubicBezTo>
                    <a:pt x="163" y="24"/>
                    <a:pt x="162" y="26"/>
                    <a:pt x="161" y="27"/>
                  </a:cubicBezTo>
                  <a:cubicBezTo>
                    <a:pt x="160" y="28"/>
                    <a:pt x="158" y="29"/>
                    <a:pt x="156" y="29"/>
                  </a:cubicBezTo>
                  <a:cubicBezTo>
                    <a:pt x="154" y="29"/>
                    <a:pt x="152" y="28"/>
                    <a:pt x="151" y="27"/>
                  </a:cubicBezTo>
                  <a:moveTo>
                    <a:pt x="163" y="32"/>
                  </a:moveTo>
                  <a:cubicBezTo>
                    <a:pt x="166" y="32"/>
                    <a:pt x="166" y="32"/>
                    <a:pt x="166" y="32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9"/>
                    <a:pt x="163" y="9"/>
                    <a:pt x="163" y="9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3" y="12"/>
                    <a:pt x="163" y="12"/>
                    <a:pt x="163" y="12"/>
                  </a:cubicBezTo>
                  <a:cubicBezTo>
                    <a:pt x="161" y="10"/>
                    <a:pt x="159" y="9"/>
                    <a:pt x="156" y="9"/>
                  </a:cubicBezTo>
                  <a:cubicBezTo>
                    <a:pt x="153" y="9"/>
                    <a:pt x="150" y="10"/>
                    <a:pt x="149" y="12"/>
                  </a:cubicBezTo>
                  <a:cubicBezTo>
                    <a:pt x="147" y="14"/>
                    <a:pt x="146" y="17"/>
                    <a:pt x="146" y="20"/>
                  </a:cubicBezTo>
                  <a:cubicBezTo>
                    <a:pt x="146" y="24"/>
                    <a:pt x="147" y="27"/>
                    <a:pt x="149" y="29"/>
                  </a:cubicBezTo>
                  <a:cubicBezTo>
                    <a:pt x="150" y="31"/>
                    <a:pt x="153" y="32"/>
                    <a:pt x="156" y="32"/>
                  </a:cubicBezTo>
                  <a:cubicBezTo>
                    <a:pt x="159" y="32"/>
                    <a:pt x="161" y="31"/>
                    <a:pt x="163" y="29"/>
                  </a:cubicBezTo>
                  <a:cubicBezTo>
                    <a:pt x="163" y="29"/>
                    <a:pt x="163" y="29"/>
                    <a:pt x="163" y="29"/>
                  </a:cubicBezTo>
                  <a:lnTo>
                    <a:pt x="163" y="32"/>
                  </a:lnTo>
                  <a:close/>
                  <a:moveTo>
                    <a:pt x="137" y="13"/>
                  </a:moveTo>
                  <a:cubicBezTo>
                    <a:pt x="138" y="14"/>
                    <a:pt x="138" y="16"/>
                    <a:pt x="138" y="18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7" y="16"/>
                    <a:pt x="127" y="15"/>
                    <a:pt x="128" y="13"/>
                  </a:cubicBezTo>
                  <a:cubicBezTo>
                    <a:pt x="129" y="12"/>
                    <a:pt x="131" y="12"/>
                    <a:pt x="133" y="12"/>
                  </a:cubicBezTo>
                  <a:cubicBezTo>
                    <a:pt x="134" y="12"/>
                    <a:pt x="136" y="12"/>
                    <a:pt x="137" y="13"/>
                  </a:cubicBezTo>
                  <a:moveTo>
                    <a:pt x="137" y="32"/>
                  </a:moveTo>
                  <a:cubicBezTo>
                    <a:pt x="138" y="31"/>
                    <a:pt x="140" y="31"/>
                    <a:pt x="141" y="31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38" y="28"/>
                    <a:pt x="136" y="29"/>
                    <a:pt x="134" y="29"/>
                  </a:cubicBezTo>
                  <a:cubicBezTo>
                    <a:pt x="131" y="29"/>
                    <a:pt x="130" y="28"/>
                    <a:pt x="128" y="27"/>
                  </a:cubicBezTo>
                  <a:cubicBezTo>
                    <a:pt x="127" y="26"/>
                    <a:pt x="126" y="24"/>
                    <a:pt x="126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2" y="19"/>
                    <a:pt x="142" y="19"/>
                    <a:pt x="142" y="19"/>
                  </a:cubicBezTo>
                  <a:cubicBezTo>
                    <a:pt x="142" y="16"/>
                    <a:pt x="141" y="13"/>
                    <a:pt x="139" y="12"/>
                  </a:cubicBezTo>
                  <a:cubicBezTo>
                    <a:pt x="138" y="10"/>
                    <a:pt x="135" y="9"/>
                    <a:pt x="133" y="9"/>
                  </a:cubicBezTo>
                  <a:cubicBezTo>
                    <a:pt x="130" y="9"/>
                    <a:pt x="127" y="10"/>
                    <a:pt x="125" y="12"/>
                  </a:cubicBezTo>
                  <a:cubicBezTo>
                    <a:pt x="124" y="14"/>
                    <a:pt x="123" y="17"/>
                    <a:pt x="123" y="21"/>
                  </a:cubicBezTo>
                  <a:cubicBezTo>
                    <a:pt x="123" y="24"/>
                    <a:pt x="124" y="27"/>
                    <a:pt x="126" y="29"/>
                  </a:cubicBezTo>
                  <a:cubicBezTo>
                    <a:pt x="128" y="31"/>
                    <a:pt x="130" y="32"/>
                    <a:pt x="133" y="32"/>
                  </a:cubicBezTo>
                  <a:cubicBezTo>
                    <a:pt x="135" y="32"/>
                    <a:pt x="136" y="32"/>
                    <a:pt x="137" y="32"/>
                  </a:cubicBezTo>
                  <a:moveTo>
                    <a:pt x="113" y="10"/>
                  </a:moveTo>
                  <a:cubicBezTo>
                    <a:pt x="112" y="11"/>
                    <a:pt x="111" y="12"/>
                    <a:pt x="110" y="13"/>
                  </a:cubicBezTo>
                  <a:cubicBezTo>
                    <a:pt x="110" y="13"/>
                    <a:pt x="110" y="13"/>
                    <a:pt x="110" y="13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07" y="9"/>
                    <a:pt x="107" y="9"/>
                    <a:pt x="107" y="9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17"/>
                    <a:pt x="111" y="16"/>
                    <a:pt x="112" y="14"/>
                  </a:cubicBezTo>
                  <a:cubicBezTo>
                    <a:pt x="114" y="13"/>
                    <a:pt x="115" y="12"/>
                    <a:pt x="117" y="12"/>
                  </a:cubicBezTo>
                  <a:cubicBezTo>
                    <a:pt x="118" y="12"/>
                    <a:pt x="118" y="12"/>
                    <a:pt x="119" y="12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19" y="9"/>
                    <a:pt x="118" y="9"/>
                    <a:pt x="117" y="9"/>
                  </a:cubicBezTo>
                  <a:cubicBezTo>
                    <a:pt x="116" y="9"/>
                    <a:pt x="114" y="9"/>
                    <a:pt x="113" y="10"/>
                  </a:cubicBezTo>
                  <a:moveTo>
                    <a:pt x="96" y="13"/>
                  </a:moveTo>
                  <a:cubicBezTo>
                    <a:pt x="97" y="14"/>
                    <a:pt x="98" y="16"/>
                    <a:pt x="98" y="18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86" y="16"/>
                    <a:pt x="87" y="15"/>
                    <a:pt x="88" y="13"/>
                  </a:cubicBezTo>
                  <a:cubicBezTo>
                    <a:pt x="89" y="12"/>
                    <a:pt x="90" y="12"/>
                    <a:pt x="92" y="12"/>
                  </a:cubicBezTo>
                  <a:cubicBezTo>
                    <a:pt x="94" y="12"/>
                    <a:pt x="95" y="12"/>
                    <a:pt x="96" y="13"/>
                  </a:cubicBezTo>
                  <a:moveTo>
                    <a:pt x="97" y="32"/>
                  </a:moveTo>
                  <a:cubicBezTo>
                    <a:pt x="98" y="31"/>
                    <a:pt x="99" y="31"/>
                    <a:pt x="100" y="31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8" y="28"/>
                    <a:pt x="95" y="29"/>
                    <a:pt x="93" y="29"/>
                  </a:cubicBezTo>
                  <a:cubicBezTo>
                    <a:pt x="91" y="29"/>
                    <a:pt x="89" y="28"/>
                    <a:pt x="88" y="27"/>
                  </a:cubicBezTo>
                  <a:cubicBezTo>
                    <a:pt x="86" y="26"/>
                    <a:pt x="86" y="24"/>
                    <a:pt x="86" y="21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101" y="19"/>
                    <a:pt x="101" y="19"/>
                    <a:pt x="101" y="19"/>
                  </a:cubicBezTo>
                  <a:cubicBezTo>
                    <a:pt x="101" y="16"/>
                    <a:pt x="100" y="13"/>
                    <a:pt x="99" y="12"/>
                  </a:cubicBezTo>
                  <a:cubicBezTo>
                    <a:pt x="97" y="10"/>
                    <a:pt x="95" y="9"/>
                    <a:pt x="92" y="9"/>
                  </a:cubicBezTo>
                  <a:cubicBezTo>
                    <a:pt x="89" y="9"/>
                    <a:pt x="87" y="10"/>
                    <a:pt x="85" y="12"/>
                  </a:cubicBezTo>
                  <a:cubicBezTo>
                    <a:pt x="83" y="14"/>
                    <a:pt x="82" y="17"/>
                    <a:pt x="82" y="21"/>
                  </a:cubicBezTo>
                  <a:cubicBezTo>
                    <a:pt x="82" y="24"/>
                    <a:pt x="83" y="27"/>
                    <a:pt x="85" y="29"/>
                  </a:cubicBezTo>
                  <a:cubicBezTo>
                    <a:pt x="87" y="31"/>
                    <a:pt x="90" y="32"/>
                    <a:pt x="93" y="32"/>
                  </a:cubicBezTo>
                  <a:cubicBezTo>
                    <a:pt x="94" y="32"/>
                    <a:pt x="96" y="32"/>
                    <a:pt x="97" y="32"/>
                  </a:cubicBezTo>
                  <a:moveTo>
                    <a:pt x="73" y="32"/>
                  </a:moveTo>
                  <a:cubicBezTo>
                    <a:pt x="79" y="9"/>
                    <a:pt x="79" y="9"/>
                    <a:pt x="79" y="9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3" y="19"/>
                    <a:pt x="72" y="25"/>
                    <a:pt x="72" y="26"/>
                  </a:cubicBezTo>
                  <a:cubicBezTo>
                    <a:pt x="71" y="27"/>
                    <a:pt x="71" y="27"/>
                    <a:pt x="71" y="28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1" y="26"/>
                    <a:pt x="70" y="24"/>
                    <a:pt x="70" y="22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7" y="23"/>
                    <a:pt x="57" y="24"/>
                    <a:pt x="57" y="25"/>
                  </a:cubicBezTo>
                  <a:cubicBezTo>
                    <a:pt x="57" y="26"/>
                    <a:pt x="56" y="27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7"/>
                    <a:pt x="55" y="25"/>
                    <a:pt x="55" y="22"/>
                  </a:cubicBezTo>
                  <a:cubicBezTo>
                    <a:pt x="54" y="19"/>
                    <a:pt x="53" y="15"/>
                    <a:pt x="51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17"/>
                    <a:pt x="63" y="15"/>
                    <a:pt x="63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6"/>
                    <a:pt x="65" y="18"/>
                    <a:pt x="65" y="18"/>
                  </a:cubicBezTo>
                  <a:cubicBezTo>
                    <a:pt x="69" y="32"/>
                    <a:pt x="69" y="32"/>
                    <a:pt x="69" y="32"/>
                  </a:cubicBezTo>
                  <a:lnTo>
                    <a:pt x="73" y="32"/>
                  </a:lnTo>
                  <a:close/>
                  <a:moveTo>
                    <a:pt x="30" y="14"/>
                  </a:moveTo>
                  <a:cubicBezTo>
                    <a:pt x="31" y="12"/>
                    <a:pt x="32" y="12"/>
                    <a:pt x="35" y="12"/>
                  </a:cubicBezTo>
                  <a:cubicBezTo>
                    <a:pt x="37" y="12"/>
                    <a:pt x="39" y="12"/>
                    <a:pt x="40" y="14"/>
                  </a:cubicBezTo>
                  <a:cubicBezTo>
                    <a:pt x="41" y="15"/>
                    <a:pt x="41" y="17"/>
                    <a:pt x="41" y="20"/>
                  </a:cubicBezTo>
                  <a:cubicBezTo>
                    <a:pt x="41" y="23"/>
                    <a:pt x="41" y="25"/>
                    <a:pt x="40" y="27"/>
                  </a:cubicBezTo>
                  <a:cubicBezTo>
                    <a:pt x="39" y="28"/>
                    <a:pt x="37" y="29"/>
                    <a:pt x="35" y="29"/>
                  </a:cubicBezTo>
                  <a:cubicBezTo>
                    <a:pt x="32" y="29"/>
                    <a:pt x="31" y="28"/>
                    <a:pt x="30" y="27"/>
                  </a:cubicBezTo>
                  <a:cubicBezTo>
                    <a:pt x="29" y="25"/>
                    <a:pt x="28" y="23"/>
                    <a:pt x="28" y="20"/>
                  </a:cubicBezTo>
                  <a:cubicBezTo>
                    <a:pt x="28" y="17"/>
                    <a:pt x="28" y="15"/>
                    <a:pt x="30" y="14"/>
                  </a:cubicBezTo>
                  <a:moveTo>
                    <a:pt x="42" y="12"/>
                  </a:moveTo>
                  <a:cubicBezTo>
                    <a:pt x="40" y="10"/>
                    <a:pt x="38" y="9"/>
                    <a:pt x="35" y="9"/>
                  </a:cubicBezTo>
                  <a:cubicBezTo>
                    <a:pt x="32" y="9"/>
                    <a:pt x="29" y="10"/>
                    <a:pt x="27" y="12"/>
                  </a:cubicBezTo>
                  <a:cubicBezTo>
                    <a:pt x="25" y="14"/>
                    <a:pt x="24" y="17"/>
                    <a:pt x="24" y="20"/>
                  </a:cubicBezTo>
                  <a:cubicBezTo>
                    <a:pt x="24" y="23"/>
                    <a:pt x="25" y="25"/>
                    <a:pt x="26" y="26"/>
                  </a:cubicBezTo>
                  <a:cubicBezTo>
                    <a:pt x="27" y="28"/>
                    <a:pt x="28" y="30"/>
                    <a:pt x="29" y="31"/>
                  </a:cubicBezTo>
                  <a:cubicBezTo>
                    <a:pt x="31" y="31"/>
                    <a:pt x="33" y="32"/>
                    <a:pt x="35" y="32"/>
                  </a:cubicBezTo>
                  <a:cubicBezTo>
                    <a:pt x="38" y="32"/>
                    <a:pt x="40" y="31"/>
                    <a:pt x="42" y="29"/>
                  </a:cubicBezTo>
                  <a:cubicBezTo>
                    <a:pt x="44" y="27"/>
                    <a:pt x="45" y="24"/>
                    <a:pt x="45" y="20"/>
                  </a:cubicBezTo>
                  <a:cubicBezTo>
                    <a:pt x="45" y="17"/>
                    <a:pt x="44" y="14"/>
                    <a:pt x="42" y="12"/>
                  </a:cubicBezTo>
                  <a:moveTo>
                    <a:pt x="15" y="14"/>
                  </a:moveTo>
                  <a:cubicBezTo>
                    <a:pt x="16" y="15"/>
                    <a:pt x="16" y="17"/>
                    <a:pt x="16" y="20"/>
                  </a:cubicBezTo>
                  <a:cubicBezTo>
                    <a:pt x="16" y="23"/>
                    <a:pt x="16" y="25"/>
                    <a:pt x="15" y="27"/>
                  </a:cubicBezTo>
                  <a:cubicBezTo>
                    <a:pt x="13" y="28"/>
                    <a:pt x="12" y="29"/>
                    <a:pt x="10" y="29"/>
                  </a:cubicBezTo>
                  <a:cubicBezTo>
                    <a:pt x="8" y="29"/>
                    <a:pt x="6" y="28"/>
                    <a:pt x="5" y="27"/>
                  </a:cubicBezTo>
                  <a:cubicBezTo>
                    <a:pt x="4" y="26"/>
                    <a:pt x="3" y="23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7"/>
                    <a:pt x="4" y="15"/>
                    <a:pt x="5" y="14"/>
                  </a:cubicBezTo>
                  <a:cubicBezTo>
                    <a:pt x="6" y="12"/>
                    <a:pt x="8" y="12"/>
                    <a:pt x="10" y="12"/>
                  </a:cubicBezTo>
                  <a:cubicBezTo>
                    <a:pt x="12" y="12"/>
                    <a:pt x="13" y="12"/>
                    <a:pt x="15" y="14"/>
                  </a:cubicBezTo>
                  <a:moveTo>
                    <a:pt x="17" y="29"/>
                  </a:moveTo>
                  <a:cubicBezTo>
                    <a:pt x="19" y="27"/>
                    <a:pt x="20" y="24"/>
                    <a:pt x="20" y="20"/>
                  </a:cubicBezTo>
                  <a:cubicBezTo>
                    <a:pt x="20" y="17"/>
                    <a:pt x="19" y="14"/>
                    <a:pt x="17" y="12"/>
                  </a:cubicBezTo>
                  <a:cubicBezTo>
                    <a:pt x="16" y="10"/>
                    <a:pt x="13" y="9"/>
                    <a:pt x="10" y="9"/>
                  </a:cubicBezTo>
                  <a:cubicBezTo>
                    <a:pt x="9" y="9"/>
                    <a:pt x="8" y="9"/>
                    <a:pt x="6" y="10"/>
                  </a:cubicBezTo>
                  <a:cubicBezTo>
                    <a:pt x="5" y="10"/>
                    <a:pt x="4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4" y="30"/>
                    <a:pt x="5" y="31"/>
                    <a:pt x="6" y="31"/>
                  </a:cubicBezTo>
                  <a:cubicBezTo>
                    <a:pt x="8" y="32"/>
                    <a:pt x="9" y="32"/>
                    <a:pt x="10" y="32"/>
                  </a:cubicBezTo>
                  <a:cubicBezTo>
                    <a:pt x="13" y="32"/>
                    <a:pt x="16" y="31"/>
                    <a:pt x="17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7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9" y="1106341"/>
            <a:ext cx="4129881" cy="3648883"/>
          </a:xfrm>
          <a:prstGeom prst="rect">
            <a:avLst/>
          </a:prstGeom>
        </p:spPr>
      </p:pic>
      <p:sp>
        <p:nvSpPr>
          <p:cNvPr id="45" name="Textfeld 44"/>
          <p:cNvSpPr txBox="1"/>
          <p:nvPr/>
        </p:nvSpPr>
        <p:spPr>
          <a:xfrm>
            <a:off x="4606419" y="1135077"/>
            <a:ext cx="350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SITUACIÓN REAL</a:t>
            </a:r>
          </a:p>
          <a:p>
            <a:r>
              <a:rPr sz="1600" dirty="0" err="1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Retos</a:t>
            </a:r>
            <a:r>
              <a:rPr sz="1600" dirty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 para </a:t>
            </a:r>
            <a:r>
              <a:rPr sz="1600" dirty="0" err="1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empresarios</a:t>
            </a:r>
            <a:r>
              <a:rPr sz="1600" dirty="0">
                <a:solidFill>
                  <a:srgbClr val="76B72A"/>
                </a:solidFill>
                <a:latin typeface="Open Sans Condensed"/>
                <a:ea typeface="Open Sans Condensed"/>
                <a:cs typeface="Open Sans Condensed"/>
              </a:rPr>
              <a:t>:</a:t>
            </a:r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32726" r="21259" b="43904"/>
          <a:stretch/>
        </p:blipFill>
        <p:spPr>
          <a:xfrm>
            <a:off x="6235366" y="4331368"/>
            <a:ext cx="2905847" cy="812132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4633877" y="1730377"/>
            <a:ext cx="4054028" cy="307777"/>
            <a:chOff x="5524208" y="1488056"/>
            <a:chExt cx="4054028" cy="307777"/>
          </a:xfrm>
        </p:grpSpPr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208" y="1510400"/>
              <a:ext cx="224135" cy="214873"/>
            </a:xfrm>
            <a:prstGeom prst="rect">
              <a:avLst/>
            </a:prstGeom>
          </p:spPr>
        </p:pic>
        <p:sp>
          <p:nvSpPr>
            <p:cNvPr id="48" name="Textfeld 47"/>
            <p:cNvSpPr txBox="1"/>
            <p:nvPr/>
          </p:nvSpPr>
          <p:spPr>
            <a:xfrm>
              <a:off x="5724305" y="1488056"/>
              <a:ext cx="38539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Migración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de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los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err="1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clientes</a:t>
              </a:r>
              <a:r>
                <a:rPr lang="de-AT"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a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los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centros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comerciales</a:t>
              </a:r>
              <a:endParaRPr sz="14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4636741" y="2305263"/>
            <a:ext cx="4191949" cy="307777"/>
            <a:chOff x="5527072" y="2062942"/>
            <a:chExt cx="4191949" cy="307777"/>
          </a:xfrm>
        </p:grpSpPr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072" y="2097031"/>
              <a:ext cx="224135" cy="214873"/>
            </a:xfrm>
            <a:prstGeom prst="rect">
              <a:avLst/>
            </a:prstGeom>
          </p:spPr>
        </p:pic>
        <p:sp>
          <p:nvSpPr>
            <p:cNvPr id="51" name="Textfeld 50"/>
            <p:cNvSpPr txBox="1"/>
            <p:nvPr/>
          </p:nvSpPr>
          <p:spPr>
            <a:xfrm>
              <a:off x="5724362" y="2062942"/>
              <a:ext cx="39946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Guerra de </a:t>
              </a:r>
              <a:r>
                <a:rPr sz="1400" dirty="0" err="1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precios</a:t>
              </a:r>
              <a:r>
                <a:rPr lang="de-AT"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err="1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en</a:t>
              </a:r>
              <a:r>
                <a:rPr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contra</a:t>
              </a:r>
              <a:r>
                <a:rPr lang="de-AT"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de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los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grandes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comercios</a:t>
              </a:r>
              <a:endParaRPr sz="14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633877" y="2880149"/>
            <a:ext cx="3909351" cy="307777"/>
            <a:chOff x="5524208" y="2637828"/>
            <a:chExt cx="3909351" cy="307777"/>
          </a:xfrm>
        </p:grpSpPr>
        <p:pic>
          <p:nvPicPr>
            <p:cNvPr id="53" name="Grafik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208" y="2672539"/>
              <a:ext cx="224135" cy="214873"/>
            </a:xfrm>
            <a:prstGeom prst="rect">
              <a:avLst/>
            </a:prstGeom>
          </p:spPr>
        </p:pic>
        <p:sp>
          <p:nvSpPr>
            <p:cNvPr id="54" name="Textfeld 53"/>
            <p:cNvSpPr txBox="1"/>
            <p:nvPr/>
          </p:nvSpPr>
          <p:spPr>
            <a:xfrm>
              <a:off x="5724362" y="2637828"/>
              <a:ext cx="37091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Competencia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err="1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masiva</a:t>
              </a:r>
              <a:r>
                <a:rPr lang="de-AT"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a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través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de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tiendas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online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4633877" y="3455035"/>
            <a:ext cx="4244632" cy="307777"/>
            <a:chOff x="5524208" y="3212714"/>
            <a:chExt cx="4244632" cy="307777"/>
          </a:xfrm>
        </p:grpSpPr>
        <p:pic>
          <p:nvPicPr>
            <p:cNvPr id="56" name="Grafik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208" y="3244763"/>
              <a:ext cx="224135" cy="214873"/>
            </a:xfrm>
            <a:prstGeom prst="rect">
              <a:avLst/>
            </a:prstGeom>
          </p:spPr>
        </p:pic>
        <p:sp>
          <p:nvSpPr>
            <p:cNvPr id="57" name="Textfeld 56"/>
            <p:cNvSpPr txBox="1"/>
            <p:nvPr/>
          </p:nvSpPr>
          <p:spPr>
            <a:xfrm>
              <a:off x="5724306" y="3212714"/>
              <a:ext cx="4044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Comparación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de </a:t>
              </a:r>
              <a:r>
                <a:rPr sz="1400" dirty="0" err="1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precios</a:t>
              </a:r>
              <a:r>
                <a:rPr lang="de-AT"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global</a:t>
              </a:r>
              <a:r>
                <a:rPr lang="de-AT"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online</a:t>
              </a:r>
              <a:endParaRPr sz="14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4633877" y="4029921"/>
            <a:ext cx="3475011" cy="307777"/>
            <a:chOff x="5524208" y="3787600"/>
            <a:chExt cx="3475011" cy="307777"/>
          </a:xfrm>
        </p:grpSpPr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208" y="3825934"/>
              <a:ext cx="224135" cy="214873"/>
            </a:xfrm>
            <a:prstGeom prst="rect">
              <a:avLst/>
            </a:prstGeom>
          </p:spPr>
        </p:pic>
        <p:sp>
          <p:nvSpPr>
            <p:cNvPr id="60" name="Textfeld 59"/>
            <p:cNvSpPr txBox="1"/>
            <p:nvPr/>
          </p:nvSpPr>
          <p:spPr>
            <a:xfrm>
              <a:off x="5724304" y="3787600"/>
              <a:ext cx="3274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Altos</a:t>
              </a:r>
              <a:r>
                <a:rPr lang="de-AT"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 err="1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gastos</a:t>
              </a:r>
              <a:r>
                <a:rPr sz="1400" dirty="0" smtClean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 </a:t>
              </a:r>
              <a:r>
                <a:rPr sz="1400" dirty="0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de </a:t>
              </a:r>
              <a:r>
                <a:rPr sz="1400" dirty="0" err="1">
                  <a:solidFill>
                    <a:srgbClr val="3B3838"/>
                  </a:solidFill>
                  <a:latin typeface="Open Sans Condensed"/>
                  <a:ea typeface="Open Sans Condensed"/>
                  <a:cs typeface="Open Sans Condensed"/>
                </a:rPr>
                <a:t>explotación</a:t>
              </a:r>
              <a:endParaRPr sz="1400" dirty="0">
                <a:solidFill>
                  <a:srgbClr val="3B3838"/>
                </a:solidFill>
                <a:latin typeface="Open Sans Condensed"/>
                <a:ea typeface="Open Sans Condensed"/>
                <a:cs typeface="Open Sans Condensed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85591" y="252782"/>
            <a:ext cx="7311549" cy="89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LA ECONOMÍA</a:t>
            </a:r>
          </a:p>
          <a:p>
            <a:pPr>
              <a:lnSpc>
                <a:spcPts val="3375"/>
              </a:lnSpc>
            </a:pPr>
            <a:r>
              <a:rPr sz="315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se </a:t>
            </a:r>
            <a:r>
              <a:rPr sz="315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encuentra</a:t>
            </a:r>
            <a:r>
              <a:rPr sz="315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315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en</a:t>
            </a:r>
            <a:r>
              <a:rPr sz="315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un </a:t>
            </a:r>
            <a:r>
              <a:rPr sz="315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proceso</a:t>
            </a:r>
            <a:r>
              <a:rPr sz="315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de </a:t>
            </a:r>
            <a:r>
              <a:rPr sz="315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cambio</a:t>
            </a:r>
            <a:endParaRPr sz="3150" cap="all" spc="-75" dirty="0">
              <a:solidFill>
                <a:srgbClr val="2E3834"/>
              </a:solidFill>
              <a:latin typeface="Open Sans Condensed bold"/>
              <a:ea typeface="Open Sans Condensed bold"/>
              <a:cs typeface="Open Sans Condensed bold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7685702" y="4522258"/>
            <a:ext cx="1072545" cy="432374"/>
            <a:chOff x="1218" y="950"/>
            <a:chExt cx="3324" cy="1340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2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48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49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50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51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52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53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54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55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57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58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59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60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61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62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63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64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65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467439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"/>
            <a:ext cx="9144000" cy="5141541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6159501" y="2431735"/>
            <a:ext cx="2263774" cy="2263774"/>
            <a:chOff x="6159501" y="2431735"/>
            <a:chExt cx="2263774" cy="2263774"/>
          </a:xfrm>
        </p:grpSpPr>
        <p:grpSp>
          <p:nvGrpSpPr>
            <p:cNvPr id="4" name="Gruppieren 3"/>
            <p:cNvGrpSpPr/>
            <p:nvPr/>
          </p:nvGrpSpPr>
          <p:grpSpPr>
            <a:xfrm>
              <a:off x="6159501" y="2431735"/>
              <a:ext cx="2263774" cy="2263774"/>
              <a:chOff x="2319075" y="795074"/>
              <a:chExt cx="2727438" cy="2727438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2409825" y="885824"/>
                <a:ext cx="2543175" cy="2543175"/>
              </a:xfrm>
              <a:prstGeom prst="ellipse">
                <a:avLst/>
              </a:prstGeom>
              <a:solidFill>
                <a:srgbClr val="92D050">
                  <a:alpha val="62000"/>
                </a:srgbClr>
              </a:solidFill>
              <a:ln w="177800" cap="flat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sz="24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¡10 </a:t>
                </a:r>
                <a:r>
                  <a:rPr sz="24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veces</a:t>
                </a:r>
                <a:r>
                  <a:rPr sz="24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 </a:t>
                </a:r>
                <a:r>
                  <a:rPr sz="24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más</a:t>
                </a:r>
                <a:r>
                  <a:rPr sz="24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!</a:t>
                </a:r>
              </a:p>
              <a:p>
                <a:pPr algn="ctr"/>
                <a:r>
                  <a:rPr lang="es-ES" sz="1100" dirty="0" smtClean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La p</a:t>
                </a:r>
                <a:r>
                  <a:rPr sz="1100" dirty="0" err="1" smtClean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ublicidad</a:t>
                </a:r>
                <a:r>
                  <a:rPr sz="1100" dirty="0" smtClean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 </a:t>
                </a:r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boca</a:t>
                </a:r>
                <a:r>
                  <a:rPr sz="11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 a </a:t>
                </a:r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boca</a:t>
                </a:r>
                <a:endPara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endParaRPr>
              </a:p>
              <a:p>
                <a:pPr algn="ctr"/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inspira</a:t>
                </a:r>
                <a:r>
                  <a:rPr sz="11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 10 </a:t>
                </a:r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veces</a:t>
                </a:r>
                <a:r>
                  <a:rPr sz="11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 </a:t>
                </a:r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más</a:t>
                </a:r>
                <a:r>
                  <a:rPr sz="11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 </a:t>
                </a:r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confianza</a:t>
                </a:r>
                <a:r>
                  <a:rPr sz="11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 </a:t>
                </a:r>
              </a:p>
              <a:p>
                <a:pPr algn="ctr"/>
                <a:r>
                  <a:rPr sz="11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que </a:t>
                </a:r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p.ej</a:t>
                </a:r>
                <a:r>
                  <a:rPr sz="11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. </a:t>
                </a:r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anuncios</a:t>
                </a:r>
                <a:r>
                  <a:rPr sz="11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 </a:t>
                </a:r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en</a:t>
                </a:r>
                <a:r>
                  <a:rPr sz="1100" dirty="0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 </a:t>
                </a:r>
                <a:r>
                  <a:rPr sz="1100" dirty="0" err="1">
                    <a:solidFill>
                      <a:srgbClr val="2E3834"/>
                    </a:solidFill>
                    <a:latin typeface="Open Sans Condensed bold"/>
                    <a:ea typeface="Open Sans Condensed bold"/>
                    <a:cs typeface="Open Sans Condensed bold"/>
                  </a:rPr>
                  <a:t>periódicos</a:t>
                </a:r>
                <a:endPara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endParaRPr>
              </a:p>
              <a:p>
                <a:pPr algn="ctr"/>
                <a:endParaRPr lang="de-AT" sz="1100" dirty="0">
                  <a:solidFill>
                    <a:srgbClr val="2E3834"/>
                  </a:solidFill>
                  <a:latin typeface="Open Sans Condensed bold" panose="020B0806030504020204" pitchFamily="34" charset="0"/>
                  <a:ea typeface="Open Sans Condensed bold" panose="020B0806030504020204" pitchFamily="34" charset="0"/>
                  <a:cs typeface="Open Sans Condensed bold" panose="020B0806030504020204" pitchFamily="34" charset="0"/>
                </a:endParaRPr>
              </a:p>
              <a:p>
                <a:r>
                  <a:rPr sz="900" dirty="0">
                    <a:solidFill>
                      <a:srgbClr val="2E3834"/>
                    </a:solidFill>
                    <a:ea typeface="Open Sans Condensed bold"/>
                    <a:cs typeface="Open Sans Condensed bold"/>
                  </a:rPr>
                  <a:t>Fuente:                      Nielsen,</a:t>
                </a:r>
              </a:p>
              <a:p>
                <a:r>
                  <a:rPr sz="900" dirty="0">
                    <a:solidFill>
                      <a:srgbClr val="2E3834"/>
                    </a:solidFill>
                    <a:ea typeface="Open Sans Condensed bold"/>
                    <a:cs typeface="Open Sans Condensed bold"/>
                  </a:rPr>
                  <a:t>nielsen.com ID 222329</a:t>
                </a:r>
                <a:endParaRPr lang="en-IE" sz="900" dirty="0">
                  <a:solidFill>
                    <a:srgbClr val="2E3834"/>
                  </a:solidFill>
                  <a:ea typeface="Open Sans Condensed bold" panose="020B0806030504020204" pitchFamily="34" charset="0"/>
                  <a:cs typeface="Open Sans Condensed bold" panose="020B0806030504020204" pitchFamily="34" charset="0"/>
                </a:endParaRPr>
              </a:p>
            </p:txBody>
          </p:sp>
          <p:sp>
            <p:nvSpPr>
              <p:cNvPr id="6" name="Ellipse 5"/>
              <p:cNvSpPr/>
              <p:nvPr/>
            </p:nvSpPr>
            <p:spPr>
              <a:xfrm>
                <a:off x="2319075" y="795074"/>
                <a:ext cx="2727438" cy="2727438"/>
              </a:xfrm>
              <a:prstGeom prst="ellipse">
                <a:avLst/>
              </a:prstGeom>
              <a:noFill/>
              <a:ln w="152400" cap="flat">
                <a:solidFill>
                  <a:schemeClr val="bg1">
                    <a:alpha val="70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013"/>
              </a:p>
            </p:txBody>
          </p:sp>
        </p:grp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630" y="3936749"/>
              <a:ext cx="724895" cy="170163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5263193" y="405806"/>
            <a:ext cx="3409052" cy="1187234"/>
            <a:chOff x="8264730" y="541073"/>
            <a:chExt cx="4545403" cy="1582979"/>
          </a:xfrm>
        </p:grpSpPr>
        <p:sp>
          <p:nvSpPr>
            <p:cNvPr id="9" name="Abgerundetes Rechteck 8"/>
            <p:cNvSpPr/>
            <p:nvPr/>
          </p:nvSpPr>
          <p:spPr>
            <a:xfrm rot="411321">
              <a:off x="8305575" y="541073"/>
              <a:ext cx="4504558" cy="15769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6B72A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13" cap="all" dirty="0">
                <a:solidFill>
                  <a:srgbClr val="00376D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 rot="411321">
              <a:off x="8264730" y="633046"/>
              <a:ext cx="4444379" cy="1491006"/>
            </a:xfrm>
            <a:prstGeom prst="rect">
              <a:avLst/>
            </a:prstGeom>
            <a:noFill/>
            <a:effectLst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sz="1650" dirty="0">
                  <a:ln w="0"/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GASTOS EN PUBLICIDAD 2012</a:t>
              </a:r>
            </a:p>
            <a:p>
              <a:pPr algn="ctr"/>
              <a:r>
                <a:rPr sz="2000" dirty="0">
                  <a:ln w="0"/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MÁS DE </a:t>
              </a:r>
              <a:r>
                <a:rPr sz="2000" dirty="0">
                  <a:ln w="0"/>
                  <a:solidFill>
                    <a:srgbClr val="79B829"/>
                  </a:solidFill>
                  <a:latin typeface="Open Sans Condensed bold"/>
                  <a:ea typeface="Open Sans Condensed bold"/>
                  <a:cs typeface="Open Sans Condensed bold"/>
                </a:rPr>
                <a:t>500 MIL MILLONES DE $</a:t>
              </a:r>
            </a:p>
            <a:p>
              <a:pPr algn="ctr">
                <a:lnSpc>
                  <a:spcPts val="3750"/>
                </a:lnSpc>
              </a:pPr>
              <a:r>
                <a:rPr sz="2800" dirty="0">
                  <a:ln w="0"/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A NIVEL MUNDIAL</a:t>
              </a:r>
              <a:r>
                <a:rPr sz="2800" baseline="30000" dirty="0">
                  <a:ln w="0"/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*</a:t>
              </a:r>
              <a:endParaRPr lang="de-DE" sz="2800" baseline="30000" dirty="0">
                <a:ln w="0"/>
                <a:solidFill>
                  <a:srgbClr val="2E3834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 rot="16200000">
            <a:off x="8008589" y="4044910"/>
            <a:ext cx="18544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 err="1" smtClean="0">
                <a:solidFill>
                  <a:srgbClr val="2E3834"/>
                </a:solidFill>
              </a:rPr>
              <a:t>Fuente</a:t>
            </a:r>
            <a:r>
              <a:rPr lang="de-AT" sz="800" dirty="0" smtClean="0">
                <a:solidFill>
                  <a:srgbClr val="2E3834"/>
                </a:solidFill>
              </a:rPr>
              <a:t>: www.statista.com</a:t>
            </a:r>
            <a:endParaRPr lang="en-IE" sz="800" dirty="0">
              <a:solidFill>
                <a:srgbClr val="2E38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64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515" y="744640"/>
            <a:ext cx="4341832" cy="4039307"/>
          </a:xfrm>
          <a:prstGeom prst="rect">
            <a:avLst/>
          </a:prstGeom>
        </p:spPr>
      </p:pic>
      <p:sp>
        <p:nvSpPr>
          <p:cNvPr id="15" name="Textfeld 1"/>
          <p:cNvSpPr txBox="1"/>
          <p:nvPr/>
        </p:nvSpPr>
        <p:spPr>
          <a:xfrm>
            <a:off x="4549689" y="1030433"/>
            <a:ext cx="4266651" cy="4154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sz="210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política</a:t>
            </a:r>
            <a:r>
              <a:rPr sz="210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de </a:t>
            </a:r>
            <a:r>
              <a:rPr sz="210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precios</a:t>
            </a:r>
            <a:r>
              <a:rPr sz="210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  <a:r>
              <a:rPr sz="210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agresiva</a:t>
            </a:r>
            <a:endParaRPr sz="2100" cap="all" spc="-75" dirty="0">
              <a:solidFill>
                <a:srgbClr val="2E3834"/>
              </a:solidFill>
              <a:latin typeface="Open Sans Condensed bold"/>
              <a:ea typeface="Open Sans Condensed bold"/>
              <a:cs typeface="Open Sans Condensed bold"/>
            </a:endParaRPr>
          </a:p>
        </p:txBody>
      </p:sp>
      <p:sp>
        <p:nvSpPr>
          <p:cNvPr id="16" name="Textfeld 1"/>
          <p:cNvSpPr txBox="1"/>
          <p:nvPr/>
        </p:nvSpPr>
        <p:spPr>
          <a:xfrm>
            <a:off x="4961004" y="1788989"/>
            <a:ext cx="2849005" cy="4154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sz="210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más publicidad</a:t>
            </a:r>
          </a:p>
        </p:txBody>
      </p:sp>
      <p:sp>
        <p:nvSpPr>
          <p:cNvPr id="17" name="Textfeld 1"/>
          <p:cNvSpPr txBox="1"/>
          <p:nvPr/>
        </p:nvSpPr>
        <p:spPr>
          <a:xfrm>
            <a:off x="5353910" y="2520727"/>
            <a:ext cx="2849005" cy="4154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sz="210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más superficie de venta</a:t>
            </a:r>
          </a:p>
        </p:txBody>
      </p:sp>
      <p:sp>
        <p:nvSpPr>
          <p:cNvPr id="18" name="Textfeld 1"/>
          <p:cNvSpPr txBox="1"/>
          <p:nvPr/>
        </p:nvSpPr>
        <p:spPr>
          <a:xfrm>
            <a:off x="5763499" y="3236835"/>
            <a:ext cx="3854436" cy="4154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sz="210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REDUCIR MÁS LOS GASTOS</a:t>
            </a:r>
          </a:p>
        </p:txBody>
      </p:sp>
      <p:sp>
        <p:nvSpPr>
          <p:cNvPr id="19" name="Textfeld 1"/>
          <p:cNvSpPr txBox="1"/>
          <p:nvPr/>
        </p:nvSpPr>
        <p:spPr>
          <a:xfrm>
            <a:off x="3575243" y="866683"/>
            <a:ext cx="439959" cy="784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sz="4500" cap="all" spc="-75">
                <a:solidFill>
                  <a:schemeClr val="bg1"/>
                </a:solidFill>
                <a:latin typeface="Open Sans Condensed bold"/>
                <a:ea typeface="Open Sans Condensed bold"/>
                <a:cs typeface="Open Sans Condensed bold"/>
              </a:rPr>
              <a:t>A</a:t>
            </a:r>
          </a:p>
        </p:txBody>
      </p:sp>
      <p:sp>
        <p:nvSpPr>
          <p:cNvPr id="20" name="Textfeld 1"/>
          <p:cNvSpPr txBox="1"/>
          <p:nvPr/>
        </p:nvSpPr>
        <p:spPr>
          <a:xfrm>
            <a:off x="3959705" y="1606310"/>
            <a:ext cx="439959" cy="784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sz="4500" cap="all" spc="-75">
                <a:solidFill>
                  <a:schemeClr val="bg1"/>
                </a:solidFill>
                <a:latin typeface="Open Sans Condensed bold"/>
                <a:ea typeface="Open Sans Condensed bold"/>
                <a:cs typeface="Open Sans Condensed bold"/>
              </a:rPr>
              <a:t>b</a:t>
            </a:r>
          </a:p>
        </p:txBody>
      </p:sp>
      <p:sp>
        <p:nvSpPr>
          <p:cNvPr id="21" name="Textfeld 1"/>
          <p:cNvSpPr txBox="1"/>
          <p:nvPr/>
        </p:nvSpPr>
        <p:spPr>
          <a:xfrm>
            <a:off x="4405508" y="2322389"/>
            <a:ext cx="439959" cy="784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sz="4500" cap="all" spc="-75">
                <a:solidFill>
                  <a:schemeClr val="bg1"/>
                </a:solidFill>
                <a:latin typeface="Open Sans Condensed bold"/>
                <a:ea typeface="Open Sans Condensed bold"/>
                <a:cs typeface="Open Sans Condensed bold"/>
              </a:rPr>
              <a:t>c</a:t>
            </a:r>
          </a:p>
        </p:txBody>
      </p:sp>
      <p:sp>
        <p:nvSpPr>
          <p:cNvPr id="22" name="Textfeld 1"/>
          <p:cNvSpPr txBox="1"/>
          <p:nvPr/>
        </p:nvSpPr>
        <p:spPr>
          <a:xfrm>
            <a:off x="4832744" y="3050064"/>
            <a:ext cx="439959" cy="784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sz="4500" cap="all" spc="-75">
                <a:solidFill>
                  <a:schemeClr val="bg1"/>
                </a:solidFill>
                <a:latin typeface="Open Sans Condensed bold"/>
                <a:ea typeface="Open Sans Condensed bold"/>
                <a:cs typeface="Open Sans Condensed bold"/>
              </a:rPr>
              <a:t>d</a:t>
            </a:r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4398025" y="3857899"/>
            <a:ext cx="490979" cy="628376"/>
            <a:chOff x="2442" y="3182"/>
            <a:chExt cx="511" cy="654"/>
          </a:xfrm>
          <a:solidFill>
            <a:schemeClr val="bg1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2756" y="3182"/>
              <a:ext cx="197" cy="164"/>
            </a:xfrm>
            <a:custGeom>
              <a:avLst/>
              <a:gdLst>
                <a:gd name="T0" fmla="*/ 31 w 82"/>
                <a:gd name="T1" fmla="*/ 0 h 69"/>
                <a:gd name="T2" fmla="*/ 0 w 82"/>
                <a:gd name="T3" fmla="*/ 29 h 69"/>
                <a:gd name="T4" fmla="*/ 47 w 82"/>
                <a:gd name="T5" fmla="*/ 69 h 69"/>
                <a:gd name="T6" fmla="*/ 82 w 82"/>
                <a:gd name="T7" fmla="*/ 38 h 69"/>
                <a:gd name="T8" fmla="*/ 31 w 82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9">
                  <a:moveTo>
                    <a:pt x="31" y="0"/>
                  </a:moveTo>
                  <a:cubicBezTo>
                    <a:pt x="31" y="0"/>
                    <a:pt x="16" y="14"/>
                    <a:pt x="0" y="29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66" y="55"/>
                    <a:pt x="82" y="38"/>
                    <a:pt x="82" y="38"/>
                  </a:cubicBez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2442" y="3487"/>
              <a:ext cx="269" cy="349"/>
            </a:xfrm>
            <a:custGeom>
              <a:avLst/>
              <a:gdLst>
                <a:gd name="T0" fmla="*/ 61 w 112"/>
                <a:gd name="T1" fmla="*/ 64 h 146"/>
                <a:gd name="T2" fmla="*/ 59 w 112"/>
                <a:gd name="T3" fmla="*/ 63 h 146"/>
                <a:gd name="T4" fmla="*/ 44 w 112"/>
                <a:gd name="T5" fmla="*/ 61 h 146"/>
                <a:gd name="T6" fmla="*/ 43 w 112"/>
                <a:gd name="T7" fmla="*/ 60 h 146"/>
                <a:gd name="T8" fmla="*/ 31 w 112"/>
                <a:gd name="T9" fmla="*/ 55 h 146"/>
                <a:gd name="T10" fmla="*/ 30 w 112"/>
                <a:gd name="T11" fmla="*/ 42 h 146"/>
                <a:gd name="T12" fmla="*/ 47 w 112"/>
                <a:gd name="T13" fmla="*/ 33 h 146"/>
                <a:gd name="T14" fmla="*/ 59 w 112"/>
                <a:gd name="T15" fmla="*/ 33 h 146"/>
                <a:gd name="T16" fmla="*/ 72 w 112"/>
                <a:gd name="T17" fmla="*/ 37 h 146"/>
                <a:gd name="T18" fmla="*/ 73 w 112"/>
                <a:gd name="T19" fmla="*/ 38 h 146"/>
                <a:gd name="T20" fmla="*/ 74 w 112"/>
                <a:gd name="T21" fmla="*/ 39 h 146"/>
                <a:gd name="T22" fmla="*/ 75 w 112"/>
                <a:gd name="T23" fmla="*/ 39 h 146"/>
                <a:gd name="T24" fmla="*/ 82 w 112"/>
                <a:gd name="T25" fmla="*/ 41 h 146"/>
                <a:gd name="T26" fmla="*/ 93 w 112"/>
                <a:gd name="T27" fmla="*/ 32 h 146"/>
                <a:gd name="T28" fmla="*/ 92 w 112"/>
                <a:gd name="T29" fmla="*/ 24 h 146"/>
                <a:gd name="T30" fmla="*/ 85 w 112"/>
                <a:gd name="T31" fmla="*/ 19 h 146"/>
                <a:gd name="T32" fmla="*/ 84 w 112"/>
                <a:gd name="T33" fmla="*/ 20 h 146"/>
                <a:gd name="T34" fmla="*/ 61 w 112"/>
                <a:gd name="T35" fmla="*/ 13 h 146"/>
                <a:gd name="T36" fmla="*/ 54 w 112"/>
                <a:gd name="T37" fmla="*/ 13 h 146"/>
                <a:gd name="T38" fmla="*/ 52 w 112"/>
                <a:gd name="T39" fmla="*/ 2 h 146"/>
                <a:gd name="T40" fmla="*/ 48 w 112"/>
                <a:gd name="T41" fmla="*/ 0 h 146"/>
                <a:gd name="T42" fmla="*/ 35 w 112"/>
                <a:gd name="T43" fmla="*/ 2 h 146"/>
                <a:gd name="T44" fmla="*/ 32 w 112"/>
                <a:gd name="T45" fmla="*/ 6 h 146"/>
                <a:gd name="T46" fmla="*/ 34 w 112"/>
                <a:gd name="T47" fmla="*/ 17 h 146"/>
                <a:gd name="T48" fmla="*/ 10 w 112"/>
                <a:gd name="T49" fmla="*/ 32 h 146"/>
                <a:gd name="T50" fmla="*/ 8 w 112"/>
                <a:gd name="T51" fmla="*/ 67 h 146"/>
                <a:gd name="T52" fmla="*/ 24 w 112"/>
                <a:gd name="T53" fmla="*/ 77 h 146"/>
                <a:gd name="T54" fmla="*/ 63 w 112"/>
                <a:gd name="T55" fmla="*/ 86 h 146"/>
                <a:gd name="T56" fmla="*/ 69 w 112"/>
                <a:gd name="T57" fmla="*/ 87 h 146"/>
                <a:gd name="T58" fmla="*/ 79 w 112"/>
                <a:gd name="T59" fmla="*/ 93 h 146"/>
                <a:gd name="T60" fmla="*/ 79 w 112"/>
                <a:gd name="T61" fmla="*/ 106 h 146"/>
                <a:gd name="T62" fmla="*/ 65 w 112"/>
                <a:gd name="T63" fmla="*/ 112 h 146"/>
                <a:gd name="T64" fmla="*/ 47 w 112"/>
                <a:gd name="T65" fmla="*/ 113 h 146"/>
                <a:gd name="T66" fmla="*/ 34 w 112"/>
                <a:gd name="T67" fmla="*/ 109 h 146"/>
                <a:gd name="T68" fmla="*/ 33 w 112"/>
                <a:gd name="T69" fmla="*/ 108 h 146"/>
                <a:gd name="T70" fmla="*/ 32 w 112"/>
                <a:gd name="T71" fmla="*/ 108 h 146"/>
                <a:gd name="T72" fmla="*/ 32 w 112"/>
                <a:gd name="T73" fmla="*/ 108 h 146"/>
                <a:gd name="T74" fmla="*/ 31 w 112"/>
                <a:gd name="T75" fmla="*/ 107 h 146"/>
                <a:gd name="T76" fmla="*/ 24 w 112"/>
                <a:gd name="T77" fmla="*/ 105 h 146"/>
                <a:gd name="T78" fmla="*/ 13 w 112"/>
                <a:gd name="T79" fmla="*/ 114 h 146"/>
                <a:gd name="T80" fmla="*/ 14 w 112"/>
                <a:gd name="T81" fmla="*/ 122 h 146"/>
                <a:gd name="T82" fmla="*/ 53 w 112"/>
                <a:gd name="T83" fmla="*/ 133 h 146"/>
                <a:gd name="T84" fmla="*/ 55 w 112"/>
                <a:gd name="T85" fmla="*/ 144 h 146"/>
                <a:gd name="T86" fmla="*/ 59 w 112"/>
                <a:gd name="T87" fmla="*/ 146 h 146"/>
                <a:gd name="T88" fmla="*/ 72 w 112"/>
                <a:gd name="T89" fmla="*/ 144 h 146"/>
                <a:gd name="T90" fmla="*/ 75 w 112"/>
                <a:gd name="T91" fmla="*/ 140 h 146"/>
                <a:gd name="T92" fmla="*/ 74 w 112"/>
                <a:gd name="T93" fmla="*/ 130 h 146"/>
                <a:gd name="T94" fmla="*/ 100 w 112"/>
                <a:gd name="T95" fmla="*/ 117 h 146"/>
                <a:gd name="T96" fmla="*/ 105 w 112"/>
                <a:gd name="T97" fmla="*/ 82 h 146"/>
                <a:gd name="T98" fmla="*/ 61 w 112"/>
                <a:gd name="T99" fmla="*/ 6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2" h="146">
                  <a:moveTo>
                    <a:pt x="61" y="64"/>
                  </a:moveTo>
                  <a:cubicBezTo>
                    <a:pt x="59" y="63"/>
                    <a:pt x="59" y="63"/>
                    <a:pt x="59" y="63"/>
                  </a:cubicBezTo>
                  <a:cubicBezTo>
                    <a:pt x="54" y="62"/>
                    <a:pt x="46" y="61"/>
                    <a:pt x="44" y="61"/>
                  </a:cubicBezTo>
                  <a:cubicBezTo>
                    <a:pt x="44" y="61"/>
                    <a:pt x="43" y="60"/>
                    <a:pt x="43" y="60"/>
                  </a:cubicBezTo>
                  <a:cubicBezTo>
                    <a:pt x="38" y="59"/>
                    <a:pt x="34" y="58"/>
                    <a:pt x="31" y="55"/>
                  </a:cubicBezTo>
                  <a:cubicBezTo>
                    <a:pt x="27" y="52"/>
                    <a:pt x="27" y="45"/>
                    <a:pt x="30" y="42"/>
                  </a:cubicBezTo>
                  <a:cubicBezTo>
                    <a:pt x="36" y="36"/>
                    <a:pt x="42" y="34"/>
                    <a:pt x="47" y="33"/>
                  </a:cubicBezTo>
                  <a:cubicBezTo>
                    <a:pt x="51" y="32"/>
                    <a:pt x="55" y="32"/>
                    <a:pt x="59" y="33"/>
                  </a:cubicBezTo>
                  <a:cubicBezTo>
                    <a:pt x="62" y="33"/>
                    <a:pt x="68" y="35"/>
                    <a:pt x="72" y="37"/>
                  </a:cubicBezTo>
                  <a:cubicBezTo>
                    <a:pt x="72" y="38"/>
                    <a:pt x="73" y="38"/>
                    <a:pt x="73" y="38"/>
                  </a:cubicBezTo>
                  <a:cubicBezTo>
                    <a:pt x="73" y="38"/>
                    <a:pt x="74" y="38"/>
                    <a:pt x="74" y="39"/>
                  </a:cubicBezTo>
                  <a:cubicBezTo>
                    <a:pt x="74" y="39"/>
                    <a:pt x="74" y="39"/>
                    <a:pt x="75" y="39"/>
                  </a:cubicBezTo>
                  <a:cubicBezTo>
                    <a:pt x="77" y="41"/>
                    <a:pt x="79" y="42"/>
                    <a:pt x="82" y="41"/>
                  </a:cubicBezTo>
                  <a:cubicBezTo>
                    <a:pt x="87" y="40"/>
                    <a:pt x="91" y="36"/>
                    <a:pt x="93" y="32"/>
                  </a:cubicBezTo>
                  <a:cubicBezTo>
                    <a:pt x="94" y="29"/>
                    <a:pt x="94" y="26"/>
                    <a:pt x="92" y="24"/>
                  </a:cubicBezTo>
                  <a:cubicBezTo>
                    <a:pt x="90" y="22"/>
                    <a:pt x="88" y="21"/>
                    <a:pt x="85" y="19"/>
                  </a:cubicBezTo>
                  <a:cubicBezTo>
                    <a:pt x="85" y="19"/>
                    <a:pt x="84" y="20"/>
                    <a:pt x="84" y="20"/>
                  </a:cubicBezTo>
                  <a:cubicBezTo>
                    <a:pt x="75" y="29"/>
                    <a:pt x="64" y="23"/>
                    <a:pt x="61" y="13"/>
                  </a:cubicBezTo>
                  <a:cubicBezTo>
                    <a:pt x="58" y="13"/>
                    <a:pt x="56" y="13"/>
                    <a:pt x="54" y="1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1"/>
                    <a:pt x="50" y="0"/>
                    <a:pt x="48" y="0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3" y="3"/>
                    <a:pt x="31" y="4"/>
                    <a:pt x="32" y="6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24" y="20"/>
                    <a:pt x="16" y="25"/>
                    <a:pt x="10" y="32"/>
                  </a:cubicBezTo>
                  <a:cubicBezTo>
                    <a:pt x="1" y="43"/>
                    <a:pt x="0" y="57"/>
                    <a:pt x="8" y="67"/>
                  </a:cubicBezTo>
                  <a:cubicBezTo>
                    <a:pt x="12" y="72"/>
                    <a:pt x="18" y="75"/>
                    <a:pt x="24" y="77"/>
                  </a:cubicBezTo>
                  <a:cubicBezTo>
                    <a:pt x="29" y="78"/>
                    <a:pt x="52" y="84"/>
                    <a:pt x="63" y="86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73" y="88"/>
                    <a:pt x="78" y="90"/>
                    <a:pt x="79" y="93"/>
                  </a:cubicBezTo>
                  <a:cubicBezTo>
                    <a:pt x="83" y="96"/>
                    <a:pt x="83" y="103"/>
                    <a:pt x="79" y="106"/>
                  </a:cubicBezTo>
                  <a:cubicBezTo>
                    <a:pt x="76" y="109"/>
                    <a:pt x="71" y="111"/>
                    <a:pt x="65" y="112"/>
                  </a:cubicBezTo>
                  <a:cubicBezTo>
                    <a:pt x="60" y="113"/>
                    <a:pt x="53" y="113"/>
                    <a:pt x="47" y="113"/>
                  </a:cubicBezTo>
                  <a:cubicBezTo>
                    <a:pt x="43" y="112"/>
                    <a:pt x="38" y="111"/>
                    <a:pt x="34" y="109"/>
                  </a:cubicBezTo>
                  <a:cubicBezTo>
                    <a:pt x="34" y="109"/>
                    <a:pt x="33" y="108"/>
                    <a:pt x="33" y="108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32" y="107"/>
                    <a:pt x="32" y="107"/>
                    <a:pt x="31" y="107"/>
                  </a:cubicBezTo>
                  <a:cubicBezTo>
                    <a:pt x="29" y="105"/>
                    <a:pt x="27" y="104"/>
                    <a:pt x="24" y="105"/>
                  </a:cubicBezTo>
                  <a:cubicBezTo>
                    <a:pt x="19" y="106"/>
                    <a:pt x="15" y="110"/>
                    <a:pt x="13" y="114"/>
                  </a:cubicBezTo>
                  <a:cubicBezTo>
                    <a:pt x="12" y="117"/>
                    <a:pt x="12" y="120"/>
                    <a:pt x="14" y="122"/>
                  </a:cubicBezTo>
                  <a:cubicBezTo>
                    <a:pt x="23" y="130"/>
                    <a:pt x="38" y="133"/>
                    <a:pt x="53" y="133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5" y="145"/>
                    <a:pt x="57" y="146"/>
                    <a:pt x="59" y="146"/>
                  </a:cubicBezTo>
                  <a:cubicBezTo>
                    <a:pt x="72" y="144"/>
                    <a:pt x="72" y="144"/>
                    <a:pt x="72" y="144"/>
                  </a:cubicBezTo>
                  <a:cubicBezTo>
                    <a:pt x="74" y="143"/>
                    <a:pt x="76" y="142"/>
                    <a:pt x="75" y="140"/>
                  </a:cubicBezTo>
                  <a:cubicBezTo>
                    <a:pt x="74" y="130"/>
                    <a:pt x="74" y="130"/>
                    <a:pt x="74" y="130"/>
                  </a:cubicBezTo>
                  <a:cubicBezTo>
                    <a:pt x="85" y="128"/>
                    <a:pt x="95" y="123"/>
                    <a:pt x="100" y="117"/>
                  </a:cubicBezTo>
                  <a:cubicBezTo>
                    <a:pt x="110" y="107"/>
                    <a:pt x="112" y="93"/>
                    <a:pt x="105" y="82"/>
                  </a:cubicBezTo>
                  <a:cubicBezTo>
                    <a:pt x="98" y="70"/>
                    <a:pt x="77" y="67"/>
                    <a:pt x="61" y="6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2512" y="3263"/>
              <a:ext cx="318" cy="277"/>
            </a:xfrm>
            <a:custGeom>
              <a:avLst/>
              <a:gdLst>
                <a:gd name="T0" fmla="*/ 86 w 133"/>
                <a:gd name="T1" fmla="*/ 10 h 116"/>
                <a:gd name="T2" fmla="*/ 30 w 133"/>
                <a:gd name="T3" fmla="*/ 25 h 116"/>
                <a:gd name="T4" fmla="*/ 1 w 133"/>
                <a:gd name="T5" fmla="*/ 62 h 116"/>
                <a:gd name="T6" fmla="*/ 1 w 133"/>
                <a:gd name="T7" fmla="*/ 90 h 116"/>
                <a:gd name="T8" fmla="*/ 23 w 133"/>
                <a:gd name="T9" fmla="*/ 86 h 116"/>
                <a:gd name="T10" fmla="*/ 25 w 133"/>
                <a:gd name="T11" fmla="*/ 71 h 116"/>
                <a:gd name="T12" fmla="*/ 41 w 133"/>
                <a:gd name="T13" fmla="*/ 53 h 116"/>
                <a:gd name="T14" fmla="*/ 57 w 133"/>
                <a:gd name="T15" fmla="*/ 54 h 116"/>
                <a:gd name="T16" fmla="*/ 60 w 133"/>
                <a:gd name="T17" fmla="*/ 69 h 116"/>
                <a:gd name="T18" fmla="*/ 41 w 133"/>
                <a:gd name="T19" fmla="*/ 88 h 116"/>
                <a:gd name="T20" fmla="*/ 48 w 133"/>
                <a:gd name="T21" fmla="*/ 114 h 116"/>
                <a:gd name="T22" fmla="*/ 90 w 133"/>
                <a:gd name="T23" fmla="*/ 79 h 116"/>
                <a:gd name="T24" fmla="*/ 122 w 133"/>
                <a:gd name="T25" fmla="*/ 45 h 116"/>
                <a:gd name="T26" fmla="*/ 133 w 133"/>
                <a:gd name="T27" fmla="*/ 30 h 116"/>
                <a:gd name="T28" fmla="*/ 99 w 133"/>
                <a:gd name="T29" fmla="*/ 0 h 116"/>
                <a:gd name="T30" fmla="*/ 86 w 133"/>
                <a:gd name="T31" fmla="*/ 1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3" h="116">
                  <a:moveTo>
                    <a:pt x="86" y="10"/>
                  </a:moveTo>
                  <a:cubicBezTo>
                    <a:pt x="63" y="17"/>
                    <a:pt x="51" y="19"/>
                    <a:pt x="30" y="25"/>
                  </a:cubicBezTo>
                  <a:cubicBezTo>
                    <a:pt x="27" y="25"/>
                    <a:pt x="1" y="62"/>
                    <a:pt x="1" y="62"/>
                  </a:cubicBezTo>
                  <a:cubicBezTo>
                    <a:pt x="1" y="62"/>
                    <a:pt x="0" y="69"/>
                    <a:pt x="1" y="90"/>
                  </a:cubicBezTo>
                  <a:cubicBezTo>
                    <a:pt x="1" y="92"/>
                    <a:pt x="23" y="86"/>
                    <a:pt x="23" y="86"/>
                  </a:cubicBezTo>
                  <a:cubicBezTo>
                    <a:pt x="24" y="76"/>
                    <a:pt x="25" y="71"/>
                    <a:pt x="25" y="7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8" y="55"/>
                    <a:pt x="61" y="58"/>
                    <a:pt x="57" y="54"/>
                  </a:cubicBezTo>
                  <a:cubicBezTo>
                    <a:pt x="61" y="59"/>
                    <a:pt x="61" y="64"/>
                    <a:pt x="60" y="69"/>
                  </a:cubicBezTo>
                  <a:cubicBezTo>
                    <a:pt x="56" y="74"/>
                    <a:pt x="48" y="82"/>
                    <a:pt x="41" y="88"/>
                  </a:cubicBezTo>
                  <a:cubicBezTo>
                    <a:pt x="32" y="94"/>
                    <a:pt x="33" y="116"/>
                    <a:pt x="48" y="114"/>
                  </a:cubicBezTo>
                  <a:cubicBezTo>
                    <a:pt x="56" y="106"/>
                    <a:pt x="71" y="90"/>
                    <a:pt x="90" y="79"/>
                  </a:cubicBezTo>
                  <a:cubicBezTo>
                    <a:pt x="102" y="73"/>
                    <a:pt x="112" y="63"/>
                    <a:pt x="122" y="45"/>
                  </a:cubicBezTo>
                  <a:cubicBezTo>
                    <a:pt x="123" y="43"/>
                    <a:pt x="131" y="33"/>
                    <a:pt x="133" y="3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3" y="5"/>
                    <a:pt x="88" y="9"/>
                    <a:pt x="86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25" name="Group 10"/>
          <p:cNvGrpSpPr>
            <a:grpSpLocks noChangeAspect="1"/>
          </p:cNvGrpSpPr>
          <p:nvPr/>
        </p:nvGrpSpPr>
        <p:grpSpPr bwMode="auto">
          <a:xfrm>
            <a:off x="3022668" y="1683355"/>
            <a:ext cx="711008" cy="545495"/>
            <a:chOff x="1253" y="1403"/>
            <a:chExt cx="610" cy="468"/>
          </a:xfrm>
        </p:grpSpPr>
        <p:sp>
          <p:nvSpPr>
            <p:cNvPr id="26" name="AutoShape 9"/>
            <p:cNvSpPr>
              <a:spLocks noChangeAspect="1" noChangeArrowheads="1" noTextEdit="1"/>
            </p:cNvSpPr>
            <p:nvPr/>
          </p:nvSpPr>
          <p:spPr bwMode="auto">
            <a:xfrm>
              <a:off x="1253" y="1403"/>
              <a:ext cx="61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27" name="Freeform 11"/>
            <p:cNvSpPr>
              <a:spLocks noEditPoints="1"/>
            </p:cNvSpPr>
            <p:nvPr/>
          </p:nvSpPr>
          <p:spPr bwMode="auto">
            <a:xfrm>
              <a:off x="1248" y="1523"/>
              <a:ext cx="335" cy="353"/>
            </a:xfrm>
            <a:custGeom>
              <a:avLst/>
              <a:gdLst>
                <a:gd name="T0" fmla="*/ 13 w 140"/>
                <a:gd name="T1" fmla="*/ 57 h 147"/>
                <a:gd name="T2" fmla="*/ 8 w 140"/>
                <a:gd name="T3" fmla="*/ 52 h 147"/>
                <a:gd name="T4" fmla="*/ 107 w 140"/>
                <a:gd name="T5" fmla="*/ 74 h 147"/>
                <a:gd name="T6" fmla="*/ 105 w 140"/>
                <a:gd name="T7" fmla="*/ 62 h 147"/>
                <a:gd name="T8" fmla="*/ 103 w 140"/>
                <a:gd name="T9" fmla="*/ 74 h 147"/>
                <a:gd name="T10" fmla="*/ 117 w 140"/>
                <a:gd name="T11" fmla="*/ 80 h 147"/>
                <a:gd name="T12" fmla="*/ 105 w 140"/>
                <a:gd name="T13" fmla="*/ 55 h 147"/>
                <a:gd name="T14" fmla="*/ 93 w 140"/>
                <a:gd name="T15" fmla="*/ 89 h 147"/>
                <a:gd name="T16" fmla="*/ 117 w 140"/>
                <a:gd name="T17" fmla="*/ 90 h 147"/>
                <a:gd name="T18" fmla="*/ 107 w 140"/>
                <a:gd name="T19" fmla="*/ 81 h 147"/>
                <a:gd name="T20" fmla="*/ 105 w 140"/>
                <a:gd name="T21" fmla="*/ 92 h 147"/>
                <a:gd name="T22" fmla="*/ 103 w 140"/>
                <a:gd name="T23" fmla="*/ 80 h 147"/>
                <a:gd name="T24" fmla="*/ 91 w 140"/>
                <a:gd name="T25" fmla="*/ 46 h 147"/>
                <a:gd name="T26" fmla="*/ 80 w 140"/>
                <a:gd name="T27" fmla="*/ 98 h 147"/>
                <a:gd name="T28" fmla="*/ 91 w 140"/>
                <a:gd name="T29" fmla="*/ 46 h 147"/>
                <a:gd name="T30" fmla="*/ 68 w 140"/>
                <a:gd name="T31" fmla="*/ 79 h 147"/>
                <a:gd name="T32" fmla="*/ 64 w 140"/>
                <a:gd name="T33" fmla="*/ 90 h 147"/>
                <a:gd name="T34" fmla="*/ 68 w 140"/>
                <a:gd name="T35" fmla="*/ 90 h 147"/>
                <a:gd name="T36" fmla="*/ 78 w 140"/>
                <a:gd name="T37" fmla="*/ 64 h 147"/>
                <a:gd name="T38" fmla="*/ 54 w 140"/>
                <a:gd name="T39" fmla="*/ 64 h 147"/>
                <a:gd name="T40" fmla="*/ 64 w 140"/>
                <a:gd name="T41" fmla="*/ 72 h 147"/>
                <a:gd name="T42" fmla="*/ 64 w 140"/>
                <a:gd name="T43" fmla="*/ 67 h 147"/>
                <a:gd name="T44" fmla="*/ 68 w 140"/>
                <a:gd name="T45" fmla="*/ 64 h 147"/>
                <a:gd name="T46" fmla="*/ 64 w 140"/>
                <a:gd name="T47" fmla="*/ 73 h 147"/>
                <a:gd name="T48" fmla="*/ 54 w 140"/>
                <a:gd name="T49" fmla="*/ 83 h 147"/>
                <a:gd name="T50" fmla="*/ 62 w 140"/>
                <a:gd name="T51" fmla="*/ 98 h 147"/>
                <a:gd name="T52" fmla="*/ 69 w 140"/>
                <a:gd name="T53" fmla="*/ 98 h 147"/>
                <a:gd name="T54" fmla="*/ 25 w 140"/>
                <a:gd name="T55" fmla="*/ 77 h 147"/>
                <a:gd name="T56" fmla="*/ 38 w 140"/>
                <a:gd name="T57" fmla="*/ 98 h 147"/>
                <a:gd name="T58" fmla="*/ 51 w 140"/>
                <a:gd name="T59" fmla="*/ 81 h 147"/>
                <a:gd name="T60" fmla="*/ 40 w 140"/>
                <a:gd name="T61" fmla="*/ 65 h 147"/>
                <a:gd name="T62" fmla="*/ 36 w 140"/>
                <a:gd name="T63" fmla="*/ 55 h 147"/>
                <a:gd name="T64" fmla="*/ 40 w 140"/>
                <a:gd name="T65" fmla="*/ 54 h 147"/>
                <a:gd name="T66" fmla="*/ 50 w 140"/>
                <a:gd name="T67" fmla="*/ 63 h 147"/>
                <a:gd name="T68" fmla="*/ 39 w 140"/>
                <a:gd name="T69" fmla="*/ 45 h 147"/>
                <a:gd name="T70" fmla="*/ 25 w 140"/>
                <a:gd name="T71" fmla="*/ 61 h 147"/>
                <a:gd name="T72" fmla="*/ 36 w 140"/>
                <a:gd name="T73" fmla="*/ 76 h 147"/>
                <a:gd name="T74" fmla="*/ 40 w 140"/>
                <a:gd name="T75" fmla="*/ 89 h 147"/>
                <a:gd name="T76" fmla="*/ 36 w 140"/>
                <a:gd name="T77" fmla="*/ 89 h 147"/>
                <a:gd name="T78" fmla="*/ 25 w 140"/>
                <a:gd name="T79" fmla="*/ 77 h 147"/>
                <a:gd name="T80" fmla="*/ 89 w 140"/>
                <a:gd name="T81" fmla="*/ 16 h 147"/>
                <a:gd name="T82" fmla="*/ 116 w 140"/>
                <a:gd name="T83" fmla="*/ 27 h 147"/>
                <a:gd name="T84" fmla="*/ 130 w 140"/>
                <a:gd name="T85" fmla="*/ 45 h 147"/>
                <a:gd name="T86" fmla="*/ 130 w 140"/>
                <a:gd name="T87" fmla="*/ 74 h 147"/>
                <a:gd name="T88" fmla="*/ 128 w 140"/>
                <a:gd name="T89" fmla="*/ 103 h 147"/>
                <a:gd name="T90" fmla="*/ 115 w 140"/>
                <a:gd name="T91" fmla="*/ 122 h 147"/>
                <a:gd name="T92" fmla="*/ 88 w 140"/>
                <a:gd name="T93" fmla="*/ 131 h 147"/>
                <a:gd name="T94" fmla="*/ 60 w 140"/>
                <a:gd name="T95" fmla="*/ 138 h 147"/>
                <a:gd name="T96" fmla="*/ 38 w 140"/>
                <a:gd name="T97" fmla="*/ 132 h 147"/>
                <a:gd name="T98" fmla="*/ 20 w 140"/>
                <a:gd name="T99" fmla="*/ 108 h 147"/>
                <a:gd name="T100" fmla="*/ 5 w 140"/>
                <a:gd name="T101" fmla="*/ 84 h 147"/>
                <a:gd name="T102" fmla="*/ 5 w 140"/>
                <a:gd name="T103" fmla="*/ 61 h 147"/>
                <a:gd name="T104" fmla="*/ 21 w 140"/>
                <a:gd name="T105" fmla="*/ 37 h 147"/>
                <a:gd name="T106" fmla="*/ 40 w 140"/>
                <a:gd name="T107" fmla="*/ 15 h 147"/>
                <a:gd name="T108" fmla="*/ 61 w 140"/>
                <a:gd name="T109" fmla="*/ 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0" h="147">
                  <a:moveTo>
                    <a:pt x="12" y="67"/>
                  </a:moveTo>
                  <a:cubicBezTo>
                    <a:pt x="12" y="67"/>
                    <a:pt x="12" y="62"/>
                    <a:pt x="13" y="57"/>
                  </a:cubicBezTo>
                  <a:cubicBezTo>
                    <a:pt x="14" y="51"/>
                    <a:pt x="24" y="41"/>
                    <a:pt x="24" y="41"/>
                  </a:cubicBezTo>
                  <a:cubicBezTo>
                    <a:pt x="24" y="41"/>
                    <a:pt x="9" y="50"/>
                    <a:pt x="8" y="52"/>
                  </a:cubicBezTo>
                  <a:cubicBezTo>
                    <a:pt x="6" y="54"/>
                    <a:pt x="12" y="67"/>
                    <a:pt x="12" y="67"/>
                  </a:cubicBezTo>
                  <a:moveTo>
                    <a:pt x="107" y="74"/>
                  </a:moveTo>
                  <a:cubicBezTo>
                    <a:pt x="107" y="64"/>
                    <a:pt x="107" y="64"/>
                    <a:pt x="107" y="64"/>
                  </a:cubicBezTo>
                  <a:cubicBezTo>
                    <a:pt x="107" y="63"/>
                    <a:pt x="106" y="62"/>
                    <a:pt x="105" y="62"/>
                  </a:cubicBezTo>
                  <a:cubicBezTo>
                    <a:pt x="104" y="62"/>
                    <a:pt x="103" y="63"/>
                    <a:pt x="103" y="64"/>
                  </a:cubicBezTo>
                  <a:cubicBezTo>
                    <a:pt x="103" y="74"/>
                    <a:pt x="103" y="74"/>
                    <a:pt x="103" y="74"/>
                  </a:cubicBezTo>
                  <a:lnTo>
                    <a:pt x="107" y="74"/>
                  </a:lnTo>
                  <a:close/>
                  <a:moveTo>
                    <a:pt x="117" y="80"/>
                  </a:moveTo>
                  <a:cubicBezTo>
                    <a:pt x="117" y="64"/>
                    <a:pt x="117" y="64"/>
                    <a:pt x="117" y="64"/>
                  </a:cubicBezTo>
                  <a:cubicBezTo>
                    <a:pt x="117" y="58"/>
                    <a:pt x="113" y="55"/>
                    <a:pt x="105" y="55"/>
                  </a:cubicBezTo>
                  <a:cubicBezTo>
                    <a:pt x="97" y="55"/>
                    <a:pt x="93" y="58"/>
                    <a:pt x="93" y="64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3" y="95"/>
                    <a:pt x="97" y="98"/>
                    <a:pt x="105" y="98"/>
                  </a:cubicBezTo>
                  <a:cubicBezTo>
                    <a:pt x="113" y="98"/>
                    <a:pt x="117" y="95"/>
                    <a:pt x="117" y="90"/>
                  </a:cubicBezTo>
                  <a:cubicBezTo>
                    <a:pt x="117" y="81"/>
                    <a:pt x="117" y="81"/>
                    <a:pt x="117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90"/>
                    <a:pt x="107" y="90"/>
                    <a:pt x="107" y="90"/>
                  </a:cubicBezTo>
                  <a:cubicBezTo>
                    <a:pt x="107" y="91"/>
                    <a:pt x="106" y="92"/>
                    <a:pt x="105" y="92"/>
                  </a:cubicBezTo>
                  <a:cubicBezTo>
                    <a:pt x="104" y="92"/>
                    <a:pt x="103" y="91"/>
                    <a:pt x="103" y="90"/>
                  </a:cubicBezTo>
                  <a:cubicBezTo>
                    <a:pt x="103" y="80"/>
                    <a:pt x="103" y="80"/>
                    <a:pt x="103" y="80"/>
                  </a:cubicBezTo>
                  <a:lnTo>
                    <a:pt x="117" y="80"/>
                  </a:lnTo>
                  <a:close/>
                  <a:moveTo>
                    <a:pt x="91" y="46"/>
                  </a:moveTo>
                  <a:cubicBezTo>
                    <a:pt x="80" y="46"/>
                    <a:pt x="80" y="46"/>
                    <a:pt x="80" y="46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91" y="98"/>
                    <a:pt x="91" y="98"/>
                    <a:pt x="91" y="98"/>
                  </a:cubicBezTo>
                  <a:lnTo>
                    <a:pt x="91" y="46"/>
                  </a:lnTo>
                  <a:close/>
                  <a:moveTo>
                    <a:pt x="68" y="90"/>
                  </a:moveTo>
                  <a:cubicBezTo>
                    <a:pt x="68" y="79"/>
                    <a:pt x="68" y="79"/>
                    <a:pt x="68" y="79"/>
                  </a:cubicBezTo>
                  <a:cubicBezTo>
                    <a:pt x="65" y="80"/>
                    <a:pt x="64" y="81"/>
                    <a:pt x="64" y="82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4" y="91"/>
                    <a:pt x="65" y="92"/>
                    <a:pt x="66" y="92"/>
                  </a:cubicBezTo>
                  <a:cubicBezTo>
                    <a:pt x="67" y="92"/>
                    <a:pt x="68" y="91"/>
                    <a:pt x="68" y="90"/>
                  </a:cubicBezTo>
                  <a:moveTo>
                    <a:pt x="78" y="98"/>
                  </a:moveTo>
                  <a:cubicBezTo>
                    <a:pt x="78" y="64"/>
                    <a:pt x="78" y="64"/>
                    <a:pt x="78" y="64"/>
                  </a:cubicBezTo>
                  <a:cubicBezTo>
                    <a:pt x="78" y="58"/>
                    <a:pt x="74" y="55"/>
                    <a:pt x="66" y="55"/>
                  </a:cubicBezTo>
                  <a:cubicBezTo>
                    <a:pt x="58" y="55"/>
                    <a:pt x="54" y="58"/>
                    <a:pt x="54" y="6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4" y="72"/>
                    <a:pt x="64" y="71"/>
                    <a:pt x="64" y="70"/>
                  </a:cubicBezTo>
                  <a:cubicBezTo>
                    <a:pt x="64" y="68"/>
                    <a:pt x="64" y="67"/>
                    <a:pt x="64" y="67"/>
                  </a:cubicBezTo>
                  <a:cubicBezTo>
                    <a:pt x="64" y="64"/>
                    <a:pt x="65" y="62"/>
                    <a:pt x="66" y="62"/>
                  </a:cubicBezTo>
                  <a:cubicBezTo>
                    <a:pt x="67" y="62"/>
                    <a:pt x="68" y="63"/>
                    <a:pt x="68" y="64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8" y="71"/>
                    <a:pt x="66" y="72"/>
                    <a:pt x="64" y="73"/>
                  </a:cubicBezTo>
                  <a:cubicBezTo>
                    <a:pt x="60" y="75"/>
                    <a:pt x="57" y="77"/>
                    <a:pt x="56" y="78"/>
                  </a:cubicBezTo>
                  <a:cubicBezTo>
                    <a:pt x="55" y="80"/>
                    <a:pt x="54" y="81"/>
                    <a:pt x="54" y="83"/>
                  </a:cubicBezTo>
                  <a:cubicBezTo>
                    <a:pt x="54" y="92"/>
                    <a:pt x="54" y="92"/>
                    <a:pt x="54" y="92"/>
                  </a:cubicBezTo>
                  <a:cubicBezTo>
                    <a:pt x="54" y="96"/>
                    <a:pt x="57" y="98"/>
                    <a:pt x="62" y="98"/>
                  </a:cubicBezTo>
                  <a:cubicBezTo>
                    <a:pt x="66" y="98"/>
                    <a:pt x="68" y="97"/>
                    <a:pt x="69" y="96"/>
                  </a:cubicBezTo>
                  <a:cubicBezTo>
                    <a:pt x="69" y="98"/>
                    <a:pt x="69" y="98"/>
                    <a:pt x="69" y="98"/>
                  </a:cubicBezTo>
                  <a:lnTo>
                    <a:pt x="78" y="98"/>
                  </a:lnTo>
                  <a:close/>
                  <a:moveTo>
                    <a:pt x="25" y="77"/>
                  </a:moveTo>
                  <a:cubicBezTo>
                    <a:pt x="25" y="89"/>
                    <a:pt x="25" y="89"/>
                    <a:pt x="25" y="89"/>
                  </a:cubicBezTo>
                  <a:cubicBezTo>
                    <a:pt x="25" y="95"/>
                    <a:pt x="30" y="98"/>
                    <a:pt x="38" y="98"/>
                  </a:cubicBezTo>
                  <a:cubicBezTo>
                    <a:pt x="47" y="98"/>
                    <a:pt x="51" y="95"/>
                    <a:pt x="51" y="88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1" y="79"/>
                    <a:pt x="51" y="77"/>
                    <a:pt x="49" y="75"/>
                  </a:cubicBezTo>
                  <a:cubicBezTo>
                    <a:pt x="48" y="73"/>
                    <a:pt x="45" y="70"/>
                    <a:pt x="40" y="65"/>
                  </a:cubicBezTo>
                  <a:cubicBezTo>
                    <a:pt x="38" y="63"/>
                    <a:pt x="36" y="61"/>
                    <a:pt x="36" y="59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3"/>
                    <a:pt x="37" y="52"/>
                    <a:pt x="38" y="52"/>
                  </a:cubicBezTo>
                  <a:cubicBezTo>
                    <a:pt x="39" y="52"/>
                    <a:pt x="40" y="53"/>
                    <a:pt x="40" y="54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50" y="48"/>
                    <a:pt x="46" y="45"/>
                    <a:pt x="39" y="45"/>
                  </a:cubicBezTo>
                  <a:cubicBezTo>
                    <a:pt x="30" y="45"/>
                    <a:pt x="25" y="49"/>
                    <a:pt x="25" y="55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63"/>
                    <a:pt x="26" y="65"/>
                    <a:pt x="27" y="67"/>
                  </a:cubicBezTo>
                  <a:cubicBezTo>
                    <a:pt x="28" y="68"/>
                    <a:pt x="31" y="71"/>
                    <a:pt x="36" y="76"/>
                  </a:cubicBezTo>
                  <a:cubicBezTo>
                    <a:pt x="39" y="79"/>
                    <a:pt x="40" y="81"/>
                    <a:pt x="40" y="8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40" y="90"/>
                    <a:pt x="39" y="91"/>
                    <a:pt x="38" y="91"/>
                  </a:cubicBezTo>
                  <a:cubicBezTo>
                    <a:pt x="36" y="91"/>
                    <a:pt x="36" y="90"/>
                    <a:pt x="36" y="89"/>
                  </a:cubicBezTo>
                  <a:cubicBezTo>
                    <a:pt x="36" y="77"/>
                    <a:pt x="36" y="77"/>
                    <a:pt x="36" y="77"/>
                  </a:cubicBezTo>
                  <a:lnTo>
                    <a:pt x="25" y="77"/>
                  </a:lnTo>
                  <a:close/>
                  <a:moveTo>
                    <a:pt x="80" y="9"/>
                  </a:moveTo>
                  <a:cubicBezTo>
                    <a:pt x="89" y="16"/>
                    <a:pt x="89" y="16"/>
                    <a:pt x="89" y="16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14" y="14"/>
                    <a:pt x="112" y="14"/>
                    <a:pt x="116" y="27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30" y="45"/>
                    <a:pt x="130" y="45"/>
                    <a:pt x="130" y="45"/>
                  </a:cubicBezTo>
                  <a:cubicBezTo>
                    <a:pt x="140" y="51"/>
                    <a:pt x="139" y="50"/>
                    <a:pt x="135" y="63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40" y="97"/>
                    <a:pt x="140" y="95"/>
                    <a:pt x="128" y="103"/>
                  </a:cubicBezTo>
                  <a:cubicBezTo>
                    <a:pt x="118" y="110"/>
                    <a:pt x="118" y="110"/>
                    <a:pt x="118" y="110"/>
                  </a:cubicBezTo>
                  <a:cubicBezTo>
                    <a:pt x="115" y="122"/>
                    <a:pt x="115" y="122"/>
                    <a:pt x="115" y="122"/>
                  </a:cubicBezTo>
                  <a:cubicBezTo>
                    <a:pt x="112" y="133"/>
                    <a:pt x="113" y="132"/>
                    <a:pt x="100" y="132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69" y="147"/>
                    <a:pt x="70" y="147"/>
                    <a:pt x="60" y="138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26" y="132"/>
                    <a:pt x="27" y="133"/>
                    <a:pt x="24" y="120"/>
                  </a:cubicBezTo>
                  <a:cubicBezTo>
                    <a:pt x="20" y="108"/>
                    <a:pt x="20" y="108"/>
                    <a:pt x="20" y="108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0" y="95"/>
                    <a:pt x="0" y="97"/>
                    <a:pt x="5" y="84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0" y="50"/>
                    <a:pt x="0" y="51"/>
                    <a:pt x="11" y="44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7" y="13"/>
                    <a:pt x="26" y="14"/>
                    <a:pt x="40" y="15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71" y="0"/>
                    <a:pt x="69" y="0"/>
                    <a:pt x="80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28" name="Freeform 12"/>
            <p:cNvSpPr>
              <a:spLocks noEditPoints="1"/>
            </p:cNvSpPr>
            <p:nvPr/>
          </p:nvSpPr>
          <p:spPr bwMode="auto">
            <a:xfrm>
              <a:off x="1511" y="1398"/>
              <a:ext cx="354" cy="351"/>
            </a:xfrm>
            <a:custGeom>
              <a:avLst/>
              <a:gdLst>
                <a:gd name="T0" fmla="*/ 121 w 148"/>
                <a:gd name="T1" fmla="*/ 91 h 146"/>
                <a:gd name="T2" fmla="*/ 120 w 148"/>
                <a:gd name="T3" fmla="*/ 95 h 146"/>
                <a:gd name="T4" fmla="*/ 123 w 148"/>
                <a:gd name="T5" fmla="*/ 112 h 146"/>
                <a:gd name="T6" fmla="*/ 131 w 148"/>
                <a:gd name="T7" fmla="*/ 77 h 146"/>
                <a:gd name="T8" fmla="*/ 99 w 148"/>
                <a:gd name="T9" fmla="*/ 112 h 146"/>
                <a:gd name="T10" fmla="*/ 107 w 148"/>
                <a:gd name="T11" fmla="*/ 77 h 146"/>
                <a:gd name="T12" fmla="*/ 105 w 148"/>
                <a:gd name="T13" fmla="*/ 89 h 146"/>
                <a:gd name="T14" fmla="*/ 104 w 148"/>
                <a:gd name="T15" fmla="*/ 83 h 146"/>
                <a:gd name="T16" fmla="*/ 101 w 148"/>
                <a:gd name="T17" fmla="*/ 107 h 146"/>
                <a:gd name="T18" fmla="*/ 108 w 148"/>
                <a:gd name="T19" fmla="*/ 107 h 146"/>
                <a:gd name="T20" fmla="*/ 81 w 148"/>
                <a:gd name="T21" fmla="*/ 112 h 146"/>
                <a:gd name="T22" fmla="*/ 89 w 148"/>
                <a:gd name="T23" fmla="*/ 112 h 146"/>
                <a:gd name="T24" fmla="*/ 63 w 148"/>
                <a:gd name="T25" fmla="*/ 106 h 146"/>
                <a:gd name="T26" fmla="*/ 86 w 148"/>
                <a:gd name="T27" fmla="*/ 84 h 146"/>
                <a:gd name="T28" fmla="*/ 53 w 148"/>
                <a:gd name="T29" fmla="*/ 112 h 146"/>
                <a:gd name="T30" fmla="*/ 51 w 148"/>
                <a:gd name="T31" fmla="*/ 112 h 146"/>
                <a:gd name="T32" fmla="*/ 59 w 148"/>
                <a:gd name="T33" fmla="*/ 77 h 146"/>
                <a:gd name="T34" fmla="*/ 61 w 148"/>
                <a:gd name="T35" fmla="*/ 77 h 146"/>
                <a:gd name="T36" fmla="*/ 53 w 148"/>
                <a:gd name="T37" fmla="*/ 112 h 146"/>
                <a:gd name="T38" fmla="*/ 26 w 148"/>
                <a:gd name="T39" fmla="*/ 106 h 146"/>
                <a:gd name="T40" fmla="*/ 48 w 148"/>
                <a:gd name="T41" fmla="*/ 83 h 146"/>
                <a:gd name="T42" fmla="*/ 42 w 148"/>
                <a:gd name="T43" fmla="*/ 83 h 146"/>
                <a:gd name="T44" fmla="*/ 34 w 148"/>
                <a:gd name="T45" fmla="*/ 107 h 146"/>
                <a:gd name="T46" fmla="*/ 38 w 148"/>
                <a:gd name="T47" fmla="*/ 98 h 146"/>
                <a:gd name="T48" fmla="*/ 40 w 148"/>
                <a:gd name="T49" fmla="*/ 111 h 146"/>
                <a:gd name="T50" fmla="*/ 54 w 148"/>
                <a:gd name="T51" fmla="*/ 20 h 146"/>
                <a:gd name="T52" fmla="*/ 41 w 148"/>
                <a:gd name="T53" fmla="*/ 26 h 146"/>
                <a:gd name="T54" fmla="*/ 37 w 148"/>
                <a:gd name="T55" fmla="*/ 23 h 146"/>
                <a:gd name="T56" fmla="*/ 55 w 148"/>
                <a:gd name="T57" fmla="*/ 53 h 146"/>
                <a:gd name="T58" fmla="*/ 54 w 148"/>
                <a:gd name="T59" fmla="*/ 71 h 146"/>
                <a:gd name="T60" fmla="*/ 46 w 148"/>
                <a:gd name="T61" fmla="*/ 37 h 146"/>
                <a:gd name="T62" fmla="*/ 61 w 148"/>
                <a:gd name="T63" fmla="*/ 43 h 146"/>
                <a:gd name="T64" fmla="*/ 79 w 148"/>
                <a:gd name="T65" fmla="*/ 42 h 146"/>
                <a:gd name="T66" fmla="*/ 76 w 148"/>
                <a:gd name="T67" fmla="*/ 51 h 146"/>
                <a:gd name="T68" fmla="*/ 66 w 148"/>
                <a:gd name="T69" fmla="*/ 68 h 146"/>
                <a:gd name="T70" fmla="*/ 57 w 148"/>
                <a:gd name="T71" fmla="*/ 72 h 146"/>
                <a:gd name="T72" fmla="*/ 97 w 148"/>
                <a:gd name="T73" fmla="*/ 43 h 146"/>
                <a:gd name="T74" fmla="*/ 90 w 148"/>
                <a:gd name="T75" fmla="*/ 43 h 146"/>
                <a:gd name="T76" fmla="*/ 87 w 148"/>
                <a:gd name="T77" fmla="*/ 46 h 146"/>
                <a:gd name="T78" fmla="*/ 94 w 148"/>
                <a:gd name="T79" fmla="*/ 61 h 146"/>
                <a:gd name="T80" fmla="*/ 75 w 148"/>
                <a:gd name="T81" fmla="*/ 66 h 146"/>
                <a:gd name="T82" fmla="*/ 82 w 148"/>
                <a:gd name="T83" fmla="*/ 66 h 146"/>
                <a:gd name="T84" fmla="*/ 86 w 148"/>
                <a:gd name="T85" fmla="*/ 62 h 146"/>
                <a:gd name="T86" fmla="*/ 79 w 148"/>
                <a:gd name="T87" fmla="*/ 48 h 146"/>
                <a:gd name="T88" fmla="*/ 103 w 148"/>
                <a:gd name="T89" fmla="*/ 42 h 146"/>
                <a:gd name="T90" fmla="*/ 116 w 148"/>
                <a:gd name="T91" fmla="*/ 37 h 146"/>
                <a:gd name="T92" fmla="*/ 105 w 148"/>
                <a:gd name="T93" fmla="*/ 72 h 146"/>
                <a:gd name="T94" fmla="*/ 144 w 148"/>
                <a:gd name="T95" fmla="*/ 79 h 146"/>
                <a:gd name="T96" fmla="*/ 141 w 148"/>
                <a:gd name="T97" fmla="*/ 49 h 146"/>
                <a:gd name="T98" fmla="*/ 119 w 148"/>
                <a:gd name="T99" fmla="*/ 26 h 146"/>
                <a:gd name="T100" fmla="*/ 97 w 148"/>
                <a:gd name="T101" fmla="*/ 15 h 146"/>
                <a:gd name="T102" fmla="*/ 68 w 148"/>
                <a:gd name="T103" fmla="*/ 4 h 146"/>
                <a:gd name="T104" fmla="*/ 40 w 148"/>
                <a:gd name="T105" fmla="*/ 12 h 146"/>
                <a:gd name="T106" fmla="*/ 19 w 148"/>
                <a:gd name="T107" fmla="*/ 37 h 146"/>
                <a:gd name="T108" fmla="*/ 12 w 148"/>
                <a:gd name="T109" fmla="*/ 60 h 146"/>
                <a:gd name="T110" fmla="*/ 6 w 148"/>
                <a:gd name="T111" fmla="*/ 90 h 146"/>
                <a:gd name="T112" fmla="*/ 17 w 148"/>
                <a:gd name="T113" fmla="*/ 117 h 146"/>
                <a:gd name="T114" fmla="*/ 45 w 148"/>
                <a:gd name="T115" fmla="*/ 134 h 146"/>
                <a:gd name="T116" fmla="*/ 69 w 148"/>
                <a:gd name="T117" fmla="*/ 138 h 146"/>
                <a:gd name="T118" fmla="*/ 100 w 148"/>
                <a:gd name="T119" fmla="*/ 140 h 146"/>
                <a:gd name="T120" fmla="*/ 125 w 148"/>
                <a:gd name="T121" fmla="*/ 125 h 146"/>
                <a:gd name="T122" fmla="*/ 137 w 148"/>
                <a:gd name="T123" fmla="*/ 9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8" h="146">
                  <a:moveTo>
                    <a:pt x="130" y="82"/>
                  </a:moveTo>
                  <a:cubicBezTo>
                    <a:pt x="123" y="82"/>
                    <a:pt x="123" y="82"/>
                    <a:pt x="123" y="82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7" y="91"/>
                    <a:pt x="127" y="91"/>
                    <a:pt x="127" y="91"/>
                  </a:cubicBezTo>
                  <a:cubicBezTo>
                    <a:pt x="126" y="95"/>
                    <a:pt x="126" y="95"/>
                    <a:pt x="126" y="95"/>
                  </a:cubicBezTo>
                  <a:cubicBezTo>
                    <a:pt x="120" y="95"/>
                    <a:pt x="120" y="95"/>
                    <a:pt x="120" y="95"/>
                  </a:cubicBezTo>
                  <a:cubicBezTo>
                    <a:pt x="117" y="108"/>
                    <a:pt x="117" y="108"/>
                    <a:pt x="117" y="108"/>
                  </a:cubicBezTo>
                  <a:cubicBezTo>
                    <a:pt x="124" y="108"/>
                    <a:pt x="124" y="108"/>
                    <a:pt x="124" y="108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16" y="77"/>
                    <a:pt x="116" y="77"/>
                    <a:pt x="116" y="77"/>
                  </a:cubicBezTo>
                  <a:cubicBezTo>
                    <a:pt x="131" y="77"/>
                    <a:pt x="131" y="77"/>
                    <a:pt x="131" y="77"/>
                  </a:cubicBezTo>
                  <a:lnTo>
                    <a:pt x="130" y="82"/>
                  </a:lnTo>
                  <a:close/>
                  <a:moveTo>
                    <a:pt x="105" y="111"/>
                  </a:moveTo>
                  <a:cubicBezTo>
                    <a:pt x="103" y="112"/>
                    <a:pt x="101" y="112"/>
                    <a:pt x="99" y="112"/>
                  </a:cubicBezTo>
                  <a:cubicBezTo>
                    <a:pt x="93" y="112"/>
                    <a:pt x="90" y="110"/>
                    <a:pt x="91" y="106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8" y="79"/>
                    <a:pt x="101" y="77"/>
                    <a:pt x="107" y="77"/>
                  </a:cubicBezTo>
                  <a:cubicBezTo>
                    <a:pt x="112" y="77"/>
                    <a:pt x="114" y="79"/>
                    <a:pt x="113" y="83"/>
                  </a:cubicBezTo>
                  <a:cubicBezTo>
                    <a:pt x="112" y="89"/>
                    <a:pt x="112" y="89"/>
                    <a:pt x="112" y="89"/>
                  </a:cubicBezTo>
                  <a:cubicBezTo>
                    <a:pt x="105" y="89"/>
                    <a:pt x="105" y="89"/>
                    <a:pt x="105" y="89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2"/>
                    <a:pt x="106" y="82"/>
                    <a:pt x="106" y="82"/>
                  </a:cubicBezTo>
                  <a:cubicBezTo>
                    <a:pt x="105" y="82"/>
                    <a:pt x="105" y="82"/>
                    <a:pt x="104" y="83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99" y="107"/>
                    <a:pt x="99" y="107"/>
                    <a:pt x="100" y="107"/>
                  </a:cubicBezTo>
                  <a:cubicBezTo>
                    <a:pt x="100" y="107"/>
                    <a:pt x="101" y="107"/>
                    <a:pt x="101" y="107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08" y="108"/>
                    <a:pt x="106" y="110"/>
                    <a:pt x="105" y="111"/>
                  </a:cubicBezTo>
                  <a:moveTo>
                    <a:pt x="89" y="112"/>
                  </a:moveTo>
                  <a:cubicBezTo>
                    <a:pt x="81" y="112"/>
                    <a:pt x="81" y="112"/>
                    <a:pt x="81" y="112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7" y="77"/>
                    <a:pt x="97" y="77"/>
                    <a:pt x="97" y="77"/>
                  </a:cubicBezTo>
                  <a:lnTo>
                    <a:pt x="89" y="112"/>
                  </a:lnTo>
                  <a:close/>
                  <a:moveTo>
                    <a:pt x="77" y="111"/>
                  </a:moveTo>
                  <a:cubicBezTo>
                    <a:pt x="75" y="112"/>
                    <a:pt x="73" y="112"/>
                    <a:pt x="71" y="112"/>
                  </a:cubicBezTo>
                  <a:cubicBezTo>
                    <a:pt x="65" y="112"/>
                    <a:pt x="62" y="110"/>
                    <a:pt x="63" y="106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0" y="79"/>
                    <a:pt x="73" y="77"/>
                    <a:pt x="79" y="77"/>
                  </a:cubicBezTo>
                  <a:cubicBezTo>
                    <a:pt x="85" y="77"/>
                    <a:pt x="87" y="79"/>
                    <a:pt x="86" y="84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0" y="108"/>
                    <a:pt x="79" y="110"/>
                    <a:pt x="77" y="111"/>
                  </a:cubicBezTo>
                  <a:moveTo>
                    <a:pt x="53" y="112"/>
                  </a:moveTo>
                  <a:cubicBezTo>
                    <a:pt x="57" y="95"/>
                    <a:pt x="57" y="95"/>
                    <a:pt x="57" y="95"/>
                  </a:cubicBezTo>
                  <a:cubicBezTo>
                    <a:pt x="55" y="95"/>
                    <a:pt x="55" y="95"/>
                    <a:pt x="55" y="95"/>
                  </a:cubicBezTo>
                  <a:cubicBezTo>
                    <a:pt x="51" y="112"/>
                    <a:pt x="51" y="112"/>
                    <a:pt x="51" y="112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56" y="91"/>
                    <a:pt x="56" y="91"/>
                    <a:pt x="56" y="91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1" y="112"/>
                    <a:pt x="61" y="112"/>
                    <a:pt x="61" y="112"/>
                  </a:cubicBezTo>
                  <a:lnTo>
                    <a:pt x="53" y="112"/>
                  </a:lnTo>
                  <a:close/>
                  <a:moveTo>
                    <a:pt x="40" y="111"/>
                  </a:moveTo>
                  <a:cubicBezTo>
                    <a:pt x="38" y="112"/>
                    <a:pt x="36" y="112"/>
                    <a:pt x="34" y="112"/>
                  </a:cubicBezTo>
                  <a:cubicBezTo>
                    <a:pt x="28" y="112"/>
                    <a:pt x="25" y="110"/>
                    <a:pt x="26" y="106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33" y="79"/>
                    <a:pt x="36" y="77"/>
                    <a:pt x="42" y="77"/>
                  </a:cubicBezTo>
                  <a:cubicBezTo>
                    <a:pt x="47" y="77"/>
                    <a:pt x="49" y="79"/>
                    <a:pt x="48" y="83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2"/>
                    <a:pt x="41" y="82"/>
                    <a:pt x="41" y="82"/>
                  </a:cubicBezTo>
                  <a:cubicBezTo>
                    <a:pt x="40" y="82"/>
                    <a:pt x="39" y="82"/>
                    <a:pt x="39" y="83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34" y="107"/>
                    <a:pt x="34" y="107"/>
                    <a:pt x="35" y="107"/>
                  </a:cubicBezTo>
                  <a:cubicBezTo>
                    <a:pt x="35" y="107"/>
                    <a:pt x="36" y="107"/>
                    <a:pt x="36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2" y="108"/>
                    <a:pt x="41" y="110"/>
                    <a:pt x="40" y="111"/>
                  </a:cubicBezTo>
                  <a:moveTo>
                    <a:pt x="37" y="23"/>
                  </a:moveTo>
                  <a:cubicBezTo>
                    <a:pt x="38" y="19"/>
                    <a:pt x="39" y="18"/>
                    <a:pt x="41" y="19"/>
                  </a:cubicBezTo>
                  <a:cubicBezTo>
                    <a:pt x="44" y="19"/>
                    <a:pt x="51" y="21"/>
                    <a:pt x="54" y="20"/>
                  </a:cubicBezTo>
                  <a:cubicBezTo>
                    <a:pt x="56" y="19"/>
                    <a:pt x="59" y="17"/>
                    <a:pt x="59" y="17"/>
                  </a:cubicBezTo>
                  <a:cubicBezTo>
                    <a:pt x="59" y="17"/>
                    <a:pt x="53" y="23"/>
                    <a:pt x="49" y="24"/>
                  </a:cubicBezTo>
                  <a:cubicBezTo>
                    <a:pt x="45" y="24"/>
                    <a:pt x="43" y="24"/>
                    <a:pt x="41" y="26"/>
                  </a:cubicBezTo>
                  <a:cubicBezTo>
                    <a:pt x="40" y="27"/>
                    <a:pt x="40" y="30"/>
                    <a:pt x="38" y="31"/>
                  </a:cubicBezTo>
                  <a:cubicBezTo>
                    <a:pt x="36" y="33"/>
                    <a:pt x="33" y="33"/>
                    <a:pt x="33" y="33"/>
                  </a:cubicBezTo>
                  <a:cubicBezTo>
                    <a:pt x="33" y="33"/>
                    <a:pt x="36" y="26"/>
                    <a:pt x="37" y="23"/>
                  </a:cubicBezTo>
                  <a:moveTo>
                    <a:pt x="61" y="43"/>
                  </a:moveTo>
                  <a:cubicBezTo>
                    <a:pt x="60" y="48"/>
                    <a:pt x="60" y="48"/>
                    <a:pt x="60" y="48"/>
                  </a:cubicBezTo>
                  <a:cubicBezTo>
                    <a:pt x="60" y="51"/>
                    <a:pt x="58" y="52"/>
                    <a:pt x="55" y="53"/>
                  </a:cubicBezTo>
                  <a:cubicBezTo>
                    <a:pt x="58" y="54"/>
                    <a:pt x="59" y="56"/>
                    <a:pt x="59" y="59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8"/>
                    <a:pt x="56" y="69"/>
                    <a:pt x="54" y="71"/>
                  </a:cubicBezTo>
                  <a:cubicBezTo>
                    <a:pt x="52" y="72"/>
                    <a:pt x="50" y="72"/>
                    <a:pt x="48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7" y="37"/>
                    <a:pt x="59" y="38"/>
                    <a:pt x="60" y="39"/>
                  </a:cubicBezTo>
                  <a:cubicBezTo>
                    <a:pt x="61" y="40"/>
                    <a:pt x="62" y="41"/>
                    <a:pt x="61" y="43"/>
                  </a:cubicBezTo>
                  <a:moveTo>
                    <a:pt x="65" y="37"/>
                  </a:moveTo>
                  <a:cubicBezTo>
                    <a:pt x="80" y="37"/>
                    <a:pt x="80" y="37"/>
                    <a:pt x="80" y="37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69" y="51"/>
                    <a:pt x="69" y="51"/>
                    <a:pt x="69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55"/>
                    <a:pt x="75" y="55"/>
                    <a:pt x="75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57" y="72"/>
                    <a:pt x="57" y="72"/>
                    <a:pt x="57" y="72"/>
                  </a:cubicBezTo>
                  <a:lnTo>
                    <a:pt x="65" y="37"/>
                  </a:lnTo>
                  <a:close/>
                  <a:moveTo>
                    <a:pt x="90" y="37"/>
                  </a:moveTo>
                  <a:cubicBezTo>
                    <a:pt x="95" y="37"/>
                    <a:pt x="97" y="39"/>
                    <a:pt x="97" y="43"/>
                  </a:cubicBezTo>
                  <a:cubicBezTo>
                    <a:pt x="95" y="49"/>
                    <a:pt x="95" y="49"/>
                    <a:pt x="95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2"/>
                    <a:pt x="89" y="42"/>
                    <a:pt x="89" y="42"/>
                  </a:cubicBezTo>
                  <a:cubicBezTo>
                    <a:pt x="88" y="42"/>
                    <a:pt x="87" y="42"/>
                    <a:pt x="87" y="44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6" y="47"/>
                    <a:pt x="87" y="49"/>
                    <a:pt x="88" y="51"/>
                  </a:cubicBezTo>
                  <a:cubicBezTo>
                    <a:pt x="91" y="54"/>
                    <a:pt x="92" y="56"/>
                    <a:pt x="93" y="57"/>
                  </a:cubicBezTo>
                  <a:cubicBezTo>
                    <a:pt x="94" y="58"/>
                    <a:pt x="94" y="60"/>
                    <a:pt x="94" y="61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2" y="70"/>
                    <a:pt x="88" y="73"/>
                    <a:pt x="82" y="73"/>
                  </a:cubicBezTo>
                  <a:cubicBezTo>
                    <a:pt x="76" y="73"/>
                    <a:pt x="74" y="70"/>
                    <a:pt x="75" y="66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2" y="67"/>
                    <a:pt x="82" y="67"/>
                    <a:pt x="83" y="67"/>
                  </a:cubicBezTo>
                  <a:cubicBezTo>
                    <a:pt x="84" y="67"/>
                    <a:pt x="85" y="67"/>
                    <a:pt x="85" y="66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6" y="61"/>
                    <a:pt x="85" y="59"/>
                    <a:pt x="84" y="58"/>
                  </a:cubicBezTo>
                  <a:cubicBezTo>
                    <a:pt x="81" y="54"/>
                    <a:pt x="80" y="52"/>
                    <a:pt x="79" y="51"/>
                  </a:cubicBezTo>
                  <a:cubicBezTo>
                    <a:pt x="79" y="50"/>
                    <a:pt x="78" y="49"/>
                    <a:pt x="79" y="48"/>
                  </a:cubicBezTo>
                  <a:cubicBezTo>
                    <a:pt x="80" y="44"/>
                    <a:pt x="80" y="44"/>
                    <a:pt x="80" y="44"/>
                  </a:cubicBezTo>
                  <a:cubicBezTo>
                    <a:pt x="80" y="39"/>
                    <a:pt x="84" y="37"/>
                    <a:pt x="90" y="37"/>
                  </a:cubicBezTo>
                  <a:moveTo>
                    <a:pt x="103" y="42"/>
                  </a:moveTo>
                  <a:cubicBezTo>
                    <a:pt x="99" y="42"/>
                    <a:pt x="99" y="42"/>
                    <a:pt x="99" y="42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16" y="37"/>
                    <a:pt x="116" y="37"/>
                    <a:pt x="116" y="37"/>
                  </a:cubicBezTo>
                  <a:cubicBezTo>
                    <a:pt x="115" y="42"/>
                    <a:pt x="115" y="42"/>
                    <a:pt x="115" y="42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97" y="72"/>
                    <a:pt x="97" y="72"/>
                    <a:pt x="97" y="72"/>
                  </a:cubicBezTo>
                  <a:lnTo>
                    <a:pt x="103" y="42"/>
                  </a:lnTo>
                  <a:close/>
                  <a:moveTo>
                    <a:pt x="144" y="79"/>
                  </a:moveTo>
                  <a:cubicBezTo>
                    <a:pt x="142" y="76"/>
                    <a:pt x="140" y="74"/>
                    <a:pt x="138" y="70"/>
                  </a:cubicBezTo>
                  <a:cubicBezTo>
                    <a:pt x="136" y="67"/>
                    <a:pt x="136" y="63"/>
                    <a:pt x="138" y="58"/>
                  </a:cubicBezTo>
                  <a:cubicBezTo>
                    <a:pt x="139" y="55"/>
                    <a:pt x="140" y="53"/>
                    <a:pt x="141" y="49"/>
                  </a:cubicBezTo>
                  <a:cubicBezTo>
                    <a:pt x="142" y="44"/>
                    <a:pt x="140" y="41"/>
                    <a:pt x="135" y="40"/>
                  </a:cubicBezTo>
                  <a:cubicBezTo>
                    <a:pt x="132" y="39"/>
                    <a:pt x="129" y="38"/>
                    <a:pt x="126" y="36"/>
                  </a:cubicBezTo>
                  <a:cubicBezTo>
                    <a:pt x="122" y="34"/>
                    <a:pt x="120" y="31"/>
                    <a:pt x="119" y="26"/>
                  </a:cubicBezTo>
                  <a:cubicBezTo>
                    <a:pt x="119" y="23"/>
                    <a:pt x="118" y="20"/>
                    <a:pt x="117" y="17"/>
                  </a:cubicBezTo>
                  <a:cubicBezTo>
                    <a:pt x="115" y="12"/>
                    <a:pt x="112" y="11"/>
                    <a:pt x="107" y="12"/>
                  </a:cubicBezTo>
                  <a:cubicBezTo>
                    <a:pt x="104" y="14"/>
                    <a:pt x="101" y="15"/>
                    <a:pt x="97" y="15"/>
                  </a:cubicBezTo>
                  <a:cubicBezTo>
                    <a:pt x="93" y="15"/>
                    <a:pt x="89" y="13"/>
                    <a:pt x="85" y="9"/>
                  </a:cubicBezTo>
                  <a:cubicBezTo>
                    <a:pt x="84" y="7"/>
                    <a:pt x="82" y="5"/>
                    <a:pt x="79" y="3"/>
                  </a:cubicBezTo>
                  <a:cubicBezTo>
                    <a:pt x="75" y="0"/>
                    <a:pt x="71" y="1"/>
                    <a:pt x="68" y="4"/>
                  </a:cubicBezTo>
                  <a:cubicBezTo>
                    <a:pt x="66" y="7"/>
                    <a:pt x="64" y="10"/>
                    <a:pt x="61" y="12"/>
                  </a:cubicBezTo>
                  <a:cubicBezTo>
                    <a:pt x="58" y="14"/>
                    <a:pt x="54" y="15"/>
                    <a:pt x="48" y="13"/>
                  </a:cubicBezTo>
                  <a:cubicBezTo>
                    <a:pt x="46" y="13"/>
                    <a:pt x="43" y="12"/>
                    <a:pt x="40" y="12"/>
                  </a:cubicBezTo>
                  <a:cubicBezTo>
                    <a:pt x="34" y="12"/>
                    <a:pt x="32" y="14"/>
                    <a:pt x="31" y="19"/>
                  </a:cubicBezTo>
                  <a:cubicBezTo>
                    <a:pt x="31" y="22"/>
                    <a:pt x="31" y="25"/>
                    <a:pt x="29" y="29"/>
                  </a:cubicBezTo>
                  <a:cubicBezTo>
                    <a:pt x="28" y="32"/>
                    <a:pt x="25" y="36"/>
                    <a:pt x="19" y="37"/>
                  </a:cubicBezTo>
                  <a:cubicBezTo>
                    <a:pt x="17" y="38"/>
                    <a:pt x="14" y="39"/>
                    <a:pt x="12" y="40"/>
                  </a:cubicBezTo>
                  <a:cubicBezTo>
                    <a:pt x="7" y="43"/>
                    <a:pt x="6" y="47"/>
                    <a:pt x="8" y="51"/>
                  </a:cubicBezTo>
                  <a:cubicBezTo>
                    <a:pt x="10" y="54"/>
                    <a:pt x="11" y="57"/>
                    <a:pt x="12" y="60"/>
                  </a:cubicBezTo>
                  <a:cubicBezTo>
                    <a:pt x="12" y="64"/>
                    <a:pt x="12" y="68"/>
                    <a:pt x="8" y="73"/>
                  </a:cubicBezTo>
                  <a:cubicBezTo>
                    <a:pt x="6" y="75"/>
                    <a:pt x="5" y="77"/>
                    <a:pt x="3" y="80"/>
                  </a:cubicBezTo>
                  <a:cubicBezTo>
                    <a:pt x="0" y="85"/>
                    <a:pt x="1" y="88"/>
                    <a:pt x="6" y="90"/>
                  </a:cubicBezTo>
                  <a:cubicBezTo>
                    <a:pt x="9" y="92"/>
                    <a:pt x="11" y="94"/>
                    <a:pt x="14" y="97"/>
                  </a:cubicBezTo>
                  <a:cubicBezTo>
                    <a:pt x="17" y="99"/>
                    <a:pt x="18" y="103"/>
                    <a:pt x="17" y="109"/>
                  </a:cubicBezTo>
                  <a:cubicBezTo>
                    <a:pt x="17" y="111"/>
                    <a:pt x="17" y="114"/>
                    <a:pt x="17" y="117"/>
                  </a:cubicBezTo>
                  <a:cubicBezTo>
                    <a:pt x="18" y="123"/>
                    <a:pt x="20" y="125"/>
                    <a:pt x="25" y="125"/>
                  </a:cubicBezTo>
                  <a:cubicBezTo>
                    <a:pt x="29" y="125"/>
                    <a:pt x="32" y="125"/>
                    <a:pt x="35" y="126"/>
                  </a:cubicBezTo>
                  <a:cubicBezTo>
                    <a:pt x="39" y="127"/>
                    <a:pt x="43" y="129"/>
                    <a:pt x="45" y="134"/>
                  </a:cubicBezTo>
                  <a:cubicBezTo>
                    <a:pt x="46" y="136"/>
                    <a:pt x="47" y="139"/>
                    <a:pt x="49" y="141"/>
                  </a:cubicBezTo>
                  <a:cubicBezTo>
                    <a:pt x="53" y="146"/>
                    <a:pt x="56" y="146"/>
                    <a:pt x="60" y="143"/>
                  </a:cubicBezTo>
                  <a:cubicBezTo>
                    <a:pt x="63" y="141"/>
                    <a:pt x="66" y="140"/>
                    <a:pt x="69" y="138"/>
                  </a:cubicBezTo>
                  <a:cubicBezTo>
                    <a:pt x="73" y="137"/>
                    <a:pt x="77" y="137"/>
                    <a:pt x="82" y="140"/>
                  </a:cubicBezTo>
                  <a:cubicBezTo>
                    <a:pt x="84" y="142"/>
                    <a:pt x="86" y="143"/>
                    <a:pt x="89" y="144"/>
                  </a:cubicBezTo>
                  <a:cubicBezTo>
                    <a:pt x="95" y="146"/>
                    <a:pt x="98" y="145"/>
                    <a:pt x="100" y="140"/>
                  </a:cubicBezTo>
                  <a:cubicBezTo>
                    <a:pt x="101" y="137"/>
                    <a:pt x="102" y="134"/>
                    <a:pt x="105" y="131"/>
                  </a:cubicBezTo>
                  <a:cubicBezTo>
                    <a:pt x="107" y="128"/>
                    <a:pt x="111" y="126"/>
                    <a:pt x="116" y="126"/>
                  </a:cubicBezTo>
                  <a:cubicBezTo>
                    <a:pt x="119" y="126"/>
                    <a:pt x="121" y="126"/>
                    <a:pt x="125" y="125"/>
                  </a:cubicBezTo>
                  <a:cubicBezTo>
                    <a:pt x="130" y="124"/>
                    <a:pt x="132" y="121"/>
                    <a:pt x="131" y="116"/>
                  </a:cubicBezTo>
                  <a:cubicBezTo>
                    <a:pt x="130" y="112"/>
                    <a:pt x="130" y="109"/>
                    <a:pt x="130" y="106"/>
                  </a:cubicBezTo>
                  <a:cubicBezTo>
                    <a:pt x="131" y="102"/>
                    <a:pt x="133" y="98"/>
                    <a:pt x="137" y="95"/>
                  </a:cubicBezTo>
                  <a:cubicBezTo>
                    <a:pt x="139" y="93"/>
                    <a:pt x="142" y="92"/>
                    <a:pt x="144" y="90"/>
                  </a:cubicBezTo>
                  <a:cubicBezTo>
                    <a:pt x="148" y="86"/>
                    <a:pt x="148" y="82"/>
                    <a:pt x="144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1681" y="1595"/>
              <a:ext cx="19" cy="60"/>
            </a:xfrm>
            <a:custGeom>
              <a:avLst/>
              <a:gdLst>
                <a:gd name="T0" fmla="*/ 7 w 8"/>
                <a:gd name="T1" fmla="*/ 0 h 25"/>
                <a:gd name="T2" fmla="*/ 5 w 8"/>
                <a:gd name="T3" fmla="*/ 1 h 25"/>
                <a:gd name="T4" fmla="*/ 0 w 8"/>
                <a:gd name="T5" fmla="*/ 24 h 25"/>
                <a:gd name="T6" fmla="*/ 1 w 8"/>
                <a:gd name="T7" fmla="*/ 25 h 25"/>
                <a:gd name="T8" fmla="*/ 2 w 8"/>
                <a:gd name="T9" fmla="*/ 24 h 25"/>
                <a:gd name="T10" fmla="*/ 8 w 8"/>
                <a:gd name="T11" fmla="*/ 1 h 25"/>
                <a:gd name="T12" fmla="*/ 7 w 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5">
                  <a:moveTo>
                    <a:pt x="7" y="0"/>
                  </a:moveTo>
                  <a:cubicBezTo>
                    <a:pt x="6" y="0"/>
                    <a:pt x="5" y="0"/>
                    <a:pt x="5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  <a:cubicBezTo>
                    <a:pt x="2" y="25"/>
                    <a:pt x="2" y="25"/>
                    <a:pt x="2" y="24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1631" y="1499"/>
              <a:ext cx="9" cy="22"/>
            </a:xfrm>
            <a:custGeom>
              <a:avLst/>
              <a:gdLst>
                <a:gd name="T0" fmla="*/ 2 w 4"/>
                <a:gd name="T1" fmla="*/ 0 h 9"/>
                <a:gd name="T2" fmla="*/ 0 w 4"/>
                <a:gd name="T3" fmla="*/ 9 h 9"/>
                <a:gd name="T4" fmla="*/ 3 w 4"/>
                <a:gd name="T5" fmla="*/ 8 h 9"/>
                <a:gd name="T6" fmla="*/ 4 w 4"/>
                <a:gd name="T7" fmla="*/ 2 h 9"/>
                <a:gd name="T8" fmla="*/ 2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2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4" y="0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64" name="Freeform 15"/>
            <p:cNvSpPr>
              <a:spLocks/>
            </p:cNvSpPr>
            <p:nvPr/>
          </p:nvSpPr>
          <p:spPr bwMode="auto">
            <a:xfrm>
              <a:off x="1624" y="1530"/>
              <a:ext cx="12" cy="32"/>
            </a:xfrm>
            <a:custGeom>
              <a:avLst/>
              <a:gdLst>
                <a:gd name="T0" fmla="*/ 3 w 5"/>
                <a:gd name="T1" fmla="*/ 0 h 13"/>
                <a:gd name="T2" fmla="*/ 0 w 5"/>
                <a:gd name="T3" fmla="*/ 13 h 13"/>
                <a:gd name="T4" fmla="*/ 3 w 5"/>
                <a:gd name="T5" fmla="*/ 11 h 13"/>
                <a:gd name="T6" fmla="*/ 4 w 5"/>
                <a:gd name="T7" fmla="*/ 2 h 13"/>
                <a:gd name="T8" fmla="*/ 3 w 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3">
                  <a:moveTo>
                    <a:pt x="3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2" y="12"/>
                    <a:pt x="3" y="1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65" name="Group 18"/>
          <p:cNvGrpSpPr>
            <a:grpSpLocks noChangeAspect="1"/>
          </p:cNvGrpSpPr>
          <p:nvPr/>
        </p:nvGrpSpPr>
        <p:grpSpPr bwMode="auto">
          <a:xfrm>
            <a:off x="3529427" y="2411374"/>
            <a:ext cx="522973" cy="539651"/>
            <a:chOff x="1667" y="2043"/>
            <a:chExt cx="439" cy="453"/>
          </a:xfrm>
        </p:grpSpPr>
        <p:sp>
          <p:nvSpPr>
            <p:cNvPr id="6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1667" y="2043"/>
              <a:ext cx="439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67" name="Freeform 19"/>
            <p:cNvSpPr>
              <a:spLocks noEditPoints="1"/>
            </p:cNvSpPr>
            <p:nvPr/>
          </p:nvSpPr>
          <p:spPr bwMode="auto">
            <a:xfrm>
              <a:off x="1669" y="2046"/>
              <a:ext cx="437" cy="450"/>
            </a:xfrm>
            <a:custGeom>
              <a:avLst/>
              <a:gdLst>
                <a:gd name="T0" fmla="*/ 33 w 182"/>
                <a:gd name="T1" fmla="*/ 86 h 188"/>
                <a:gd name="T2" fmla="*/ 75 w 182"/>
                <a:gd name="T3" fmla="*/ 140 h 188"/>
                <a:gd name="T4" fmla="*/ 83 w 182"/>
                <a:gd name="T5" fmla="*/ 161 h 188"/>
                <a:gd name="T6" fmla="*/ 169 w 182"/>
                <a:gd name="T7" fmla="*/ 85 h 188"/>
                <a:gd name="T8" fmla="*/ 165 w 182"/>
                <a:gd name="T9" fmla="*/ 75 h 188"/>
                <a:gd name="T10" fmla="*/ 74 w 182"/>
                <a:gd name="T11" fmla="*/ 120 h 188"/>
                <a:gd name="T12" fmla="*/ 111 w 182"/>
                <a:gd name="T13" fmla="*/ 102 h 188"/>
                <a:gd name="T14" fmla="*/ 74 w 182"/>
                <a:gd name="T15" fmla="*/ 120 h 188"/>
                <a:gd name="T16" fmla="*/ 116 w 182"/>
                <a:gd name="T17" fmla="*/ 98 h 188"/>
                <a:gd name="T18" fmla="*/ 143 w 182"/>
                <a:gd name="T19" fmla="*/ 67 h 188"/>
                <a:gd name="T20" fmla="*/ 81 w 182"/>
                <a:gd name="T21" fmla="*/ 132 h 188"/>
                <a:gd name="T22" fmla="*/ 118 w 182"/>
                <a:gd name="T23" fmla="*/ 114 h 188"/>
                <a:gd name="T24" fmla="*/ 81 w 182"/>
                <a:gd name="T25" fmla="*/ 132 h 188"/>
                <a:gd name="T26" fmla="*/ 123 w 182"/>
                <a:gd name="T27" fmla="*/ 110 h 188"/>
                <a:gd name="T28" fmla="*/ 150 w 182"/>
                <a:gd name="T29" fmla="*/ 79 h 188"/>
                <a:gd name="T30" fmla="*/ 49 w 182"/>
                <a:gd name="T31" fmla="*/ 85 h 188"/>
                <a:gd name="T32" fmla="*/ 139 w 182"/>
                <a:gd name="T33" fmla="*/ 61 h 188"/>
                <a:gd name="T34" fmla="*/ 49 w 182"/>
                <a:gd name="T35" fmla="*/ 85 h 188"/>
                <a:gd name="T36" fmla="*/ 34 w 182"/>
                <a:gd name="T37" fmla="*/ 70 h 188"/>
                <a:gd name="T38" fmla="*/ 44 w 182"/>
                <a:gd name="T39" fmla="*/ 62 h 188"/>
                <a:gd name="T40" fmla="*/ 48 w 182"/>
                <a:gd name="T41" fmla="*/ 47 h 188"/>
                <a:gd name="T42" fmla="*/ 65 w 182"/>
                <a:gd name="T43" fmla="*/ 46 h 188"/>
                <a:gd name="T44" fmla="*/ 74 w 182"/>
                <a:gd name="T45" fmla="*/ 39 h 188"/>
                <a:gd name="T46" fmla="*/ 78 w 182"/>
                <a:gd name="T47" fmla="*/ 23 h 188"/>
                <a:gd name="T48" fmla="*/ 95 w 182"/>
                <a:gd name="T49" fmla="*/ 23 h 188"/>
                <a:gd name="T50" fmla="*/ 105 w 182"/>
                <a:gd name="T51" fmla="*/ 15 h 188"/>
                <a:gd name="T52" fmla="*/ 109 w 182"/>
                <a:gd name="T53" fmla="*/ 0 h 188"/>
                <a:gd name="T54" fmla="*/ 174 w 182"/>
                <a:gd name="T55" fmla="*/ 67 h 188"/>
                <a:gd name="T56" fmla="*/ 181 w 182"/>
                <a:gd name="T57" fmla="*/ 84 h 188"/>
                <a:gd name="T58" fmla="*/ 175 w 182"/>
                <a:gd name="T59" fmla="*/ 104 h 188"/>
                <a:gd name="T60" fmla="*/ 65 w 182"/>
                <a:gd name="T61" fmla="*/ 187 h 188"/>
                <a:gd name="T62" fmla="*/ 48 w 182"/>
                <a:gd name="T63" fmla="*/ 184 h 188"/>
                <a:gd name="T64" fmla="*/ 2 w 182"/>
                <a:gd name="T65" fmla="*/ 123 h 188"/>
                <a:gd name="T66" fmla="*/ 1 w 182"/>
                <a:gd name="T67" fmla="*/ 117 h 188"/>
                <a:gd name="T68" fmla="*/ 15 w 182"/>
                <a:gd name="T69" fmla="*/ 91 h 188"/>
                <a:gd name="T70" fmla="*/ 57 w 182"/>
                <a:gd name="T71" fmla="*/ 146 h 188"/>
                <a:gd name="T72" fmla="*/ 17 w 182"/>
                <a:gd name="T73" fmla="*/ 113 h 188"/>
                <a:gd name="T74" fmla="*/ 57 w 182"/>
                <a:gd name="T75" fmla="*/ 174 h 188"/>
                <a:gd name="T76" fmla="*/ 69 w 182"/>
                <a:gd name="T77" fmla="*/ 172 h 188"/>
                <a:gd name="T78" fmla="*/ 65 w 182"/>
                <a:gd name="T79" fmla="*/ 148 h 188"/>
                <a:gd name="T80" fmla="*/ 19 w 182"/>
                <a:gd name="T81" fmla="*/ 89 h 188"/>
                <a:gd name="T82" fmla="*/ 29 w 182"/>
                <a:gd name="T83" fmla="*/ 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2" h="188">
                  <a:moveTo>
                    <a:pt x="121" y="18"/>
                  </a:moveTo>
                  <a:cubicBezTo>
                    <a:pt x="33" y="86"/>
                    <a:pt x="33" y="86"/>
                    <a:pt x="33" y="86"/>
                  </a:cubicBezTo>
                  <a:cubicBezTo>
                    <a:pt x="74" y="140"/>
                    <a:pt x="74" y="140"/>
                    <a:pt x="74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8" y="146"/>
                    <a:pt x="81" y="152"/>
                    <a:pt x="82" y="158"/>
                  </a:cubicBezTo>
                  <a:cubicBezTo>
                    <a:pt x="82" y="159"/>
                    <a:pt x="82" y="160"/>
                    <a:pt x="83" y="161"/>
                  </a:cubicBezTo>
                  <a:cubicBezTo>
                    <a:pt x="167" y="96"/>
                    <a:pt x="167" y="96"/>
                    <a:pt x="167" y="96"/>
                  </a:cubicBezTo>
                  <a:cubicBezTo>
                    <a:pt x="169" y="92"/>
                    <a:pt x="170" y="88"/>
                    <a:pt x="169" y="85"/>
                  </a:cubicBezTo>
                  <a:cubicBezTo>
                    <a:pt x="169" y="81"/>
                    <a:pt x="167" y="78"/>
                    <a:pt x="165" y="75"/>
                  </a:cubicBezTo>
                  <a:cubicBezTo>
                    <a:pt x="165" y="75"/>
                    <a:pt x="165" y="75"/>
                    <a:pt x="165" y="75"/>
                  </a:cubicBezTo>
                  <a:lnTo>
                    <a:pt x="121" y="18"/>
                  </a:lnTo>
                  <a:close/>
                  <a:moveTo>
                    <a:pt x="74" y="120"/>
                  </a:moveTo>
                  <a:cubicBezTo>
                    <a:pt x="79" y="126"/>
                    <a:pt x="79" y="126"/>
                    <a:pt x="79" y="126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06" y="95"/>
                    <a:pt x="106" y="95"/>
                    <a:pt x="106" y="95"/>
                  </a:cubicBezTo>
                  <a:lnTo>
                    <a:pt x="74" y="120"/>
                  </a:lnTo>
                  <a:close/>
                  <a:moveTo>
                    <a:pt x="111" y="92"/>
                  </a:moveTo>
                  <a:cubicBezTo>
                    <a:pt x="116" y="98"/>
                    <a:pt x="116" y="98"/>
                    <a:pt x="116" y="98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3" y="67"/>
                    <a:pt x="143" y="67"/>
                    <a:pt x="143" y="67"/>
                  </a:cubicBezTo>
                  <a:lnTo>
                    <a:pt x="111" y="92"/>
                  </a:lnTo>
                  <a:close/>
                  <a:moveTo>
                    <a:pt x="81" y="132"/>
                  </a:moveTo>
                  <a:cubicBezTo>
                    <a:pt x="86" y="138"/>
                    <a:pt x="86" y="138"/>
                    <a:pt x="86" y="138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13" y="107"/>
                    <a:pt x="113" y="107"/>
                    <a:pt x="113" y="107"/>
                  </a:cubicBezTo>
                  <a:lnTo>
                    <a:pt x="81" y="132"/>
                  </a:lnTo>
                  <a:close/>
                  <a:moveTo>
                    <a:pt x="118" y="104"/>
                  </a:moveTo>
                  <a:cubicBezTo>
                    <a:pt x="123" y="110"/>
                    <a:pt x="123" y="110"/>
                    <a:pt x="123" y="110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50" y="79"/>
                    <a:pt x="150" y="79"/>
                    <a:pt x="150" y="79"/>
                  </a:cubicBezTo>
                  <a:lnTo>
                    <a:pt x="118" y="104"/>
                  </a:lnTo>
                  <a:close/>
                  <a:moveTo>
                    <a:pt x="49" y="85"/>
                  </a:moveTo>
                  <a:cubicBezTo>
                    <a:pt x="71" y="113"/>
                    <a:pt x="71" y="113"/>
                    <a:pt x="71" y="113"/>
                  </a:cubicBezTo>
                  <a:cubicBezTo>
                    <a:pt x="139" y="61"/>
                    <a:pt x="139" y="61"/>
                    <a:pt x="139" y="61"/>
                  </a:cubicBezTo>
                  <a:cubicBezTo>
                    <a:pt x="117" y="33"/>
                    <a:pt x="117" y="33"/>
                    <a:pt x="117" y="33"/>
                  </a:cubicBezTo>
                  <a:lnTo>
                    <a:pt x="49" y="85"/>
                  </a:lnTo>
                  <a:close/>
                  <a:moveTo>
                    <a:pt x="29" y="74"/>
                  </a:moveTo>
                  <a:cubicBezTo>
                    <a:pt x="34" y="70"/>
                    <a:pt x="34" y="70"/>
                    <a:pt x="34" y="70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78" y="72"/>
                    <a:pt x="181" y="78"/>
                    <a:pt x="181" y="84"/>
                  </a:cubicBezTo>
                  <a:cubicBezTo>
                    <a:pt x="182" y="90"/>
                    <a:pt x="180" y="96"/>
                    <a:pt x="177" y="103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4" y="183"/>
                    <a:pt x="70" y="186"/>
                    <a:pt x="65" y="187"/>
                  </a:cubicBezTo>
                  <a:cubicBezTo>
                    <a:pt x="59" y="188"/>
                    <a:pt x="54" y="187"/>
                    <a:pt x="49" y="184"/>
                  </a:cubicBezTo>
                  <a:cubicBezTo>
                    <a:pt x="48" y="184"/>
                    <a:pt x="48" y="184"/>
                    <a:pt x="48" y="184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57" y="146"/>
                    <a:pt x="57" y="146"/>
                    <a:pt x="57" y="146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8" y="175"/>
                    <a:pt x="60" y="175"/>
                    <a:pt x="62" y="175"/>
                  </a:cubicBezTo>
                  <a:cubicBezTo>
                    <a:pt x="65" y="175"/>
                    <a:pt x="67" y="173"/>
                    <a:pt x="69" y="172"/>
                  </a:cubicBezTo>
                  <a:cubicBezTo>
                    <a:pt x="71" y="168"/>
                    <a:pt x="71" y="164"/>
                    <a:pt x="70" y="160"/>
                  </a:cubicBezTo>
                  <a:cubicBezTo>
                    <a:pt x="70" y="156"/>
                    <a:pt x="68" y="152"/>
                    <a:pt x="65" y="148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7" y="70"/>
                    <a:pt x="17" y="70"/>
                    <a:pt x="17" y="70"/>
                  </a:cubicBezTo>
                  <a:lnTo>
                    <a:pt x="29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68" name="Group 22"/>
          <p:cNvGrpSpPr>
            <a:grpSpLocks noChangeAspect="1"/>
          </p:cNvGrpSpPr>
          <p:nvPr/>
        </p:nvGrpSpPr>
        <p:grpSpPr bwMode="auto">
          <a:xfrm>
            <a:off x="3922333" y="3162184"/>
            <a:ext cx="459020" cy="525786"/>
            <a:chOff x="3620" y="1908"/>
            <a:chExt cx="440" cy="504"/>
          </a:xfrm>
        </p:grpSpPr>
        <p:sp>
          <p:nvSpPr>
            <p:cNvPr id="69" name="AutoShape 21"/>
            <p:cNvSpPr>
              <a:spLocks noChangeAspect="1" noChangeArrowheads="1" noTextEdit="1"/>
            </p:cNvSpPr>
            <p:nvPr/>
          </p:nvSpPr>
          <p:spPr bwMode="auto">
            <a:xfrm>
              <a:off x="3620" y="1908"/>
              <a:ext cx="440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  <p:sp>
          <p:nvSpPr>
            <p:cNvPr id="70" name="Freeform 23"/>
            <p:cNvSpPr>
              <a:spLocks noEditPoints="1"/>
            </p:cNvSpPr>
            <p:nvPr/>
          </p:nvSpPr>
          <p:spPr bwMode="auto">
            <a:xfrm>
              <a:off x="3622" y="1908"/>
              <a:ext cx="436" cy="504"/>
            </a:xfrm>
            <a:custGeom>
              <a:avLst/>
              <a:gdLst>
                <a:gd name="T0" fmla="*/ 47 w 181"/>
                <a:gd name="T1" fmla="*/ 178 h 210"/>
                <a:gd name="T2" fmla="*/ 73 w 181"/>
                <a:gd name="T3" fmla="*/ 154 h 210"/>
                <a:gd name="T4" fmla="*/ 24 w 181"/>
                <a:gd name="T5" fmla="*/ 161 h 210"/>
                <a:gd name="T6" fmla="*/ 24 w 181"/>
                <a:gd name="T7" fmla="*/ 153 h 210"/>
                <a:gd name="T8" fmla="*/ 73 w 181"/>
                <a:gd name="T9" fmla="*/ 144 h 210"/>
                <a:gd name="T10" fmla="*/ 47 w 181"/>
                <a:gd name="T11" fmla="*/ 128 h 210"/>
                <a:gd name="T12" fmla="*/ 24 w 181"/>
                <a:gd name="T13" fmla="*/ 153 h 210"/>
                <a:gd name="T14" fmla="*/ 47 w 181"/>
                <a:gd name="T15" fmla="*/ 119 h 210"/>
                <a:gd name="T16" fmla="*/ 73 w 181"/>
                <a:gd name="T17" fmla="*/ 90 h 210"/>
                <a:gd name="T18" fmla="*/ 24 w 181"/>
                <a:gd name="T19" fmla="*/ 107 h 210"/>
                <a:gd name="T20" fmla="*/ 24 w 181"/>
                <a:gd name="T21" fmla="*/ 208 h 210"/>
                <a:gd name="T22" fmla="*/ 73 w 181"/>
                <a:gd name="T23" fmla="*/ 208 h 210"/>
                <a:gd name="T24" fmla="*/ 47 w 181"/>
                <a:gd name="T25" fmla="*/ 188 h 210"/>
                <a:gd name="T26" fmla="*/ 24 w 181"/>
                <a:gd name="T27" fmla="*/ 208 h 210"/>
                <a:gd name="T28" fmla="*/ 4 w 181"/>
                <a:gd name="T29" fmla="*/ 197 h 210"/>
                <a:gd name="T30" fmla="*/ 4 w 181"/>
                <a:gd name="T31" fmla="*/ 91 h 210"/>
                <a:gd name="T32" fmla="*/ 55 w 181"/>
                <a:gd name="T33" fmla="*/ 73 h 210"/>
                <a:gd name="T34" fmla="*/ 55 w 181"/>
                <a:gd name="T35" fmla="*/ 43 h 210"/>
                <a:gd name="T36" fmla="*/ 138 w 181"/>
                <a:gd name="T37" fmla="*/ 4 h 210"/>
                <a:gd name="T38" fmla="*/ 147 w 181"/>
                <a:gd name="T39" fmla="*/ 2 h 210"/>
                <a:gd name="T40" fmla="*/ 172 w 181"/>
                <a:gd name="T41" fmla="*/ 197 h 210"/>
                <a:gd name="T42" fmla="*/ 181 w 181"/>
                <a:gd name="T43" fmla="*/ 209 h 210"/>
                <a:gd name="T44" fmla="*/ 134 w 181"/>
                <a:gd name="T45" fmla="*/ 209 h 210"/>
                <a:gd name="T46" fmla="*/ 134 w 181"/>
                <a:gd name="T47" fmla="*/ 20 h 210"/>
                <a:gd name="T48" fmla="*/ 68 w 181"/>
                <a:gd name="T49" fmla="*/ 68 h 210"/>
                <a:gd name="T50" fmla="*/ 95 w 181"/>
                <a:gd name="T51" fmla="*/ 59 h 210"/>
                <a:gd name="T52" fmla="*/ 95 w 181"/>
                <a:gd name="T53" fmla="*/ 59 h 210"/>
                <a:gd name="T54" fmla="*/ 96 w 181"/>
                <a:gd name="T55" fmla="*/ 59 h 210"/>
                <a:gd name="T56" fmla="*/ 120 w 181"/>
                <a:gd name="T57" fmla="*/ 196 h 210"/>
                <a:gd name="T58" fmla="*/ 130 w 181"/>
                <a:gd name="T59" fmla="*/ 209 h 210"/>
                <a:gd name="T60" fmla="*/ 83 w 181"/>
                <a:gd name="T61" fmla="*/ 209 h 210"/>
                <a:gd name="T62" fmla="*/ 83 w 181"/>
                <a:gd name="T63" fmla="*/ 76 h 210"/>
                <a:gd name="T64" fmla="*/ 17 w 181"/>
                <a:gd name="T65" fmla="*/ 204 h 210"/>
                <a:gd name="T66" fmla="*/ 11 w 181"/>
                <a:gd name="T67" fmla="*/ 210 h 210"/>
                <a:gd name="T68" fmla="*/ 0 w 181"/>
                <a:gd name="T69" fmla="*/ 19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1" h="210">
                  <a:moveTo>
                    <a:pt x="24" y="181"/>
                  </a:moveTo>
                  <a:cubicBezTo>
                    <a:pt x="32" y="180"/>
                    <a:pt x="39" y="179"/>
                    <a:pt x="47" y="178"/>
                  </a:cubicBezTo>
                  <a:cubicBezTo>
                    <a:pt x="55" y="178"/>
                    <a:pt x="64" y="177"/>
                    <a:pt x="73" y="17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64" y="155"/>
                    <a:pt x="55" y="156"/>
                    <a:pt x="47" y="158"/>
                  </a:cubicBezTo>
                  <a:cubicBezTo>
                    <a:pt x="39" y="159"/>
                    <a:pt x="32" y="160"/>
                    <a:pt x="24" y="161"/>
                  </a:cubicBezTo>
                  <a:lnTo>
                    <a:pt x="24" y="181"/>
                  </a:lnTo>
                  <a:close/>
                  <a:moveTo>
                    <a:pt x="24" y="153"/>
                  </a:moveTo>
                  <a:cubicBezTo>
                    <a:pt x="32" y="152"/>
                    <a:pt x="39" y="150"/>
                    <a:pt x="47" y="149"/>
                  </a:cubicBezTo>
                  <a:cubicBezTo>
                    <a:pt x="55" y="147"/>
                    <a:pt x="64" y="146"/>
                    <a:pt x="73" y="144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64" y="124"/>
                    <a:pt x="55" y="126"/>
                    <a:pt x="47" y="128"/>
                  </a:cubicBezTo>
                  <a:cubicBezTo>
                    <a:pt x="39" y="130"/>
                    <a:pt x="32" y="132"/>
                    <a:pt x="24" y="134"/>
                  </a:cubicBezTo>
                  <a:lnTo>
                    <a:pt x="24" y="153"/>
                  </a:lnTo>
                  <a:close/>
                  <a:moveTo>
                    <a:pt x="24" y="126"/>
                  </a:moveTo>
                  <a:cubicBezTo>
                    <a:pt x="32" y="124"/>
                    <a:pt x="39" y="122"/>
                    <a:pt x="47" y="119"/>
                  </a:cubicBezTo>
                  <a:cubicBezTo>
                    <a:pt x="55" y="117"/>
                    <a:pt x="64" y="115"/>
                    <a:pt x="73" y="112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64" y="93"/>
                    <a:pt x="55" y="96"/>
                    <a:pt x="47" y="99"/>
                  </a:cubicBezTo>
                  <a:cubicBezTo>
                    <a:pt x="39" y="102"/>
                    <a:pt x="32" y="104"/>
                    <a:pt x="24" y="107"/>
                  </a:cubicBezTo>
                  <a:lnTo>
                    <a:pt x="24" y="126"/>
                  </a:lnTo>
                  <a:close/>
                  <a:moveTo>
                    <a:pt x="24" y="208"/>
                  </a:moveTo>
                  <a:cubicBezTo>
                    <a:pt x="47" y="208"/>
                    <a:pt x="47" y="208"/>
                    <a:pt x="47" y="208"/>
                  </a:cubicBezTo>
                  <a:cubicBezTo>
                    <a:pt x="73" y="208"/>
                    <a:pt x="73" y="208"/>
                    <a:pt x="73" y="208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64" y="187"/>
                    <a:pt x="55" y="187"/>
                    <a:pt x="47" y="188"/>
                  </a:cubicBezTo>
                  <a:cubicBezTo>
                    <a:pt x="39" y="188"/>
                    <a:pt x="32" y="189"/>
                    <a:pt x="24" y="189"/>
                  </a:cubicBezTo>
                  <a:lnTo>
                    <a:pt x="24" y="208"/>
                  </a:lnTo>
                  <a:close/>
                  <a:moveTo>
                    <a:pt x="0" y="197"/>
                  </a:moveTo>
                  <a:cubicBezTo>
                    <a:pt x="4" y="197"/>
                    <a:pt x="4" y="197"/>
                    <a:pt x="4" y="197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97"/>
                    <a:pt x="172" y="197"/>
                    <a:pt x="172" y="197"/>
                  </a:cubicBezTo>
                  <a:cubicBezTo>
                    <a:pt x="181" y="197"/>
                    <a:pt x="181" y="197"/>
                    <a:pt x="181" y="197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40" y="209"/>
                    <a:pt x="140" y="209"/>
                    <a:pt x="140" y="209"/>
                  </a:cubicBezTo>
                  <a:cubicBezTo>
                    <a:pt x="134" y="209"/>
                    <a:pt x="134" y="209"/>
                    <a:pt x="134" y="209"/>
                  </a:cubicBezTo>
                  <a:cubicBezTo>
                    <a:pt x="134" y="203"/>
                    <a:pt x="134" y="203"/>
                    <a:pt x="134" y="203"/>
                  </a:cubicBezTo>
                  <a:cubicBezTo>
                    <a:pt x="134" y="20"/>
                    <a:pt x="134" y="20"/>
                    <a:pt x="134" y="20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196"/>
                    <a:pt x="120" y="196"/>
                    <a:pt x="120" y="196"/>
                  </a:cubicBezTo>
                  <a:cubicBezTo>
                    <a:pt x="130" y="196"/>
                    <a:pt x="130" y="196"/>
                    <a:pt x="130" y="196"/>
                  </a:cubicBezTo>
                  <a:cubicBezTo>
                    <a:pt x="130" y="209"/>
                    <a:pt x="130" y="209"/>
                    <a:pt x="130" y="209"/>
                  </a:cubicBezTo>
                  <a:cubicBezTo>
                    <a:pt x="89" y="209"/>
                    <a:pt x="89" y="209"/>
                    <a:pt x="89" y="209"/>
                  </a:cubicBezTo>
                  <a:cubicBezTo>
                    <a:pt x="83" y="209"/>
                    <a:pt x="83" y="209"/>
                    <a:pt x="83" y="209"/>
                  </a:cubicBezTo>
                  <a:cubicBezTo>
                    <a:pt x="83" y="203"/>
                    <a:pt x="83" y="203"/>
                    <a:pt x="83" y="203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7" y="204"/>
                    <a:pt x="17" y="204"/>
                    <a:pt x="17" y="204"/>
                  </a:cubicBezTo>
                  <a:cubicBezTo>
                    <a:pt x="17" y="210"/>
                    <a:pt x="17" y="210"/>
                    <a:pt x="17" y="210"/>
                  </a:cubicBezTo>
                  <a:cubicBezTo>
                    <a:pt x="11" y="210"/>
                    <a:pt x="11" y="210"/>
                    <a:pt x="11" y="210"/>
                  </a:cubicBezTo>
                  <a:cubicBezTo>
                    <a:pt x="0" y="210"/>
                    <a:pt x="0" y="210"/>
                    <a:pt x="0" y="210"/>
                  </a:cubicBezTo>
                  <a:lnTo>
                    <a:pt x="0" y="1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E" sz="1013"/>
            </a:p>
          </p:txBody>
        </p:sp>
      </p:grpSp>
      <p:grpSp>
        <p:nvGrpSpPr>
          <p:cNvPr id="46" name="Group 4"/>
          <p:cNvGrpSpPr>
            <a:grpSpLocks noChangeAspect="1"/>
          </p:cNvGrpSpPr>
          <p:nvPr/>
        </p:nvGrpSpPr>
        <p:grpSpPr bwMode="auto">
          <a:xfrm>
            <a:off x="7685702" y="4522258"/>
            <a:ext cx="1072545" cy="432374"/>
            <a:chOff x="1218" y="950"/>
            <a:chExt cx="3324" cy="1340"/>
          </a:xfrm>
        </p:grpSpPr>
        <p:sp>
          <p:nvSpPr>
            <p:cNvPr id="4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5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4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5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6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7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8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9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0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1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2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63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6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7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8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79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0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1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2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3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sp>
        <p:nvSpPr>
          <p:cNvPr id="104" name="Textfeld 103"/>
          <p:cNvSpPr txBox="1"/>
          <p:nvPr/>
        </p:nvSpPr>
        <p:spPr>
          <a:xfrm>
            <a:off x="285591" y="252782"/>
            <a:ext cx="3866252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cap="all" spc="-75" dirty="0" err="1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Soluciones</a:t>
            </a:r>
            <a:r>
              <a:rPr sz="2400" cap="all" spc="-75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 </a:t>
            </a:r>
          </a:p>
          <a:p>
            <a:r>
              <a:rPr lang="es-ES" sz="3150" cap="all" spc="-75" dirty="0" smtClean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CONVENCIONALES</a:t>
            </a:r>
            <a:endParaRPr sz="3150" cap="all" spc="-75" dirty="0">
              <a:solidFill>
                <a:srgbClr val="2E3834"/>
              </a:solidFill>
              <a:latin typeface="Open Sans Condensed bold"/>
              <a:ea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890424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 b="12955"/>
          <a:stretch/>
        </p:blipFill>
        <p:spPr>
          <a:xfrm>
            <a:off x="0" y="0"/>
            <a:ext cx="9144000" cy="5172076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58215" y="378931"/>
            <a:ext cx="2256715" cy="2256715"/>
            <a:chOff x="2324722" y="800900"/>
            <a:chExt cx="2718934" cy="2718934"/>
          </a:xfrm>
        </p:grpSpPr>
        <p:sp>
          <p:nvSpPr>
            <p:cNvPr id="4" name="Ellipse 3"/>
            <p:cNvSpPr/>
            <p:nvPr/>
          </p:nvSpPr>
          <p:spPr>
            <a:xfrm>
              <a:off x="2409825" y="885824"/>
              <a:ext cx="2543175" cy="2543175"/>
            </a:xfrm>
            <a:prstGeom prst="ellipse">
              <a:avLst/>
            </a:prstGeom>
            <a:solidFill>
              <a:srgbClr val="92D050">
                <a:alpha val="62000"/>
              </a:srgbClr>
            </a:solidFill>
            <a:ln w="177800" cap="flat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sz="28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¡3 </a:t>
              </a:r>
              <a:r>
                <a:rPr sz="28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veces</a:t>
              </a:r>
              <a:r>
                <a:rPr sz="28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28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más</a:t>
              </a:r>
              <a:r>
                <a:rPr sz="28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! </a:t>
              </a:r>
            </a:p>
            <a:p>
              <a:pPr algn="ctr"/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Los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clientes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satisfechos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recomiendan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</a:p>
            <a:p>
              <a:pPr algn="ctr"/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de media un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negocio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</a:p>
            <a:p>
              <a:pPr algn="ctr"/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a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otras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3 personas.</a:t>
              </a:r>
            </a:p>
            <a:p>
              <a:r>
                <a:rPr sz="800" dirty="0">
                  <a:solidFill>
                    <a:srgbClr val="2E3834"/>
                  </a:solidFill>
                  <a:ea typeface="Open Sans Condensed bold"/>
                  <a:cs typeface="Open Sans Condensed bold"/>
                </a:rPr>
                <a:t>Fuente: werbepraxis-aktuell.de</a:t>
              </a:r>
              <a:endParaRPr lang="en-IE" sz="800" dirty="0">
                <a:solidFill>
                  <a:srgbClr val="2E3834"/>
                </a:solidFill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2324722" y="800900"/>
              <a:ext cx="2718934" cy="2718934"/>
            </a:xfrm>
            <a:prstGeom prst="ellipse">
              <a:avLst/>
            </a:prstGeom>
            <a:noFill/>
            <a:ln w="152400" cap="flat">
              <a:solidFill>
                <a:schemeClr val="bg1">
                  <a:alpha val="7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013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6886575" y="308689"/>
            <a:ext cx="2257425" cy="2257425"/>
            <a:chOff x="2325196" y="801195"/>
            <a:chExt cx="2719789" cy="2719789"/>
          </a:xfrm>
        </p:grpSpPr>
        <p:sp>
          <p:nvSpPr>
            <p:cNvPr id="7" name="Ellipse 6"/>
            <p:cNvSpPr/>
            <p:nvPr/>
          </p:nvSpPr>
          <p:spPr>
            <a:xfrm>
              <a:off x="2409825" y="885824"/>
              <a:ext cx="2543175" cy="2543175"/>
            </a:xfrm>
            <a:prstGeom prst="ellipse">
              <a:avLst/>
            </a:prstGeom>
            <a:solidFill>
              <a:schemeClr val="accent3">
                <a:alpha val="62000"/>
              </a:schemeClr>
            </a:solidFill>
            <a:ln w="177800" cap="flat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sz="28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¡7 </a:t>
              </a:r>
              <a:r>
                <a:rPr sz="28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veces</a:t>
              </a:r>
              <a:r>
                <a:rPr sz="28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28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más</a:t>
              </a:r>
              <a:r>
                <a:rPr sz="28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!</a:t>
              </a:r>
            </a:p>
            <a:p>
              <a:pPr algn="ctr"/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"Cuesta 7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veces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más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smtClean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el </a:t>
              </a:r>
              <a:r>
                <a:rPr sz="1100" dirty="0" err="1" smtClean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captar</a:t>
              </a:r>
              <a:endParaRPr lang="de-AT" sz="1100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endParaRPr>
            </a:p>
            <a:p>
              <a:pPr algn="ctr"/>
              <a:r>
                <a:rPr sz="1100" dirty="0" smtClean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a 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un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nuevo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cliente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, que </a:t>
              </a:r>
            </a:p>
            <a:p>
              <a:pPr algn="ctr"/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fidelizar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a </a:t>
              </a:r>
              <a:r>
                <a:rPr sz="1100" dirty="0" err="1" smtClean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uno</a:t>
              </a:r>
              <a:r>
                <a:rPr lang="de-AT" sz="1100" dirty="0" smtClean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 smtClean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ya</a:t>
              </a:r>
              <a:r>
                <a:rPr sz="1100" dirty="0" smtClean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 </a:t>
              </a:r>
              <a:r>
                <a:rPr sz="1100" dirty="0" err="1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existente</a:t>
              </a:r>
              <a:r>
                <a:rPr sz="1100" dirty="0">
                  <a:solidFill>
                    <a:srgbClr val="2E3834"/>
                  </a:solidFill>
                  <a:latin typeface="Open Sans Condensed bold"/>
                  <a:ea typeface="Open Sans Condensed bold"/>
                  <a:cs typeface="Open Sans Condensed bold"/>
                </a:rPr>
                <a:t>."</a:t>
              </a:r>
            </a:p>
            <a:p>
              <a:pPr algn="ctr"/>
              <a:r>
                <a:rPr sz="700" dirty="0">
                  <a:solidFill>
                    <a:srgbClr val="2E3834"/>
                  </a:solidFill>
                  <a:ea typeface="Open Sans Condensed bold"/>
                  <a:cs typeface="Open Sans Condensed bold"/>
                </a:rPr>
                <a:t>Fuente: Business24.ch, Olaf Hoffmann</a:t>
              </a:r>
              <a:endParaRPr lang="en-IE" sz="700" dirty="0">
                <a:solidFill>
                  <a:srgbClr val="2E3834"/>
                </a:solidFill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325196" y="801195"/>
              <a:ext cx="2719789" cy="2719789"/>
            </a:xfrm>
            <a:prstGeom prst="ellipse">
              <a:avLst/>
            </a:prstGeom>
            <a:noFill/>
            <a:ln w="152400" cap="flat">
              <a:solidFill>
                <a:schemeClr val="bg1">
                  <a:alpha val="7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013"/>
            </a:p>
          </p:txBody>
        </p:sp>
      </p:grpSp>
    </p:spTree>
    <p:extLst>
      <p:ext uri="{BB962C8B-B14F-4D97-AF65-F5344CB8AC3E}">
        <p14:creationId xmlns:p14="http://schemas.microsoft.com/office/powerpoint/2010/main" val="2523398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hteck 90"/>
          <p:cNvSpPr/>
          <p:nvPr/>
        </p:nvSpPr>
        <p:spPr>
          <a:xfrm>
            <a:off x="0" y="1291860"/>
            <a:ext cx="9144000" cy="1634790"/>
          </a:xfrm>
          <a:prstGeom prst="rect">
            <a:avLst/>
          </a:prstGeom>
          <a:solidFill>
            <a:srgbClr val="EB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23" y="3091999"/>
            <a:ext cx="477882" cy="834672"/>
          </a:xfrm>
          <a:prstGeom prst="rect">
            <a:avLst/>
          </a:prstGeom>
        </p:spPr>
      </p:pic>
      <p:grpSp>
        <p:nvGrpSpPr>
          <p:cNvPr id="95" name="Gruppieren 94"/>
          <p:cNvGrpSpPr/>
          <p:nvPr/>
        </p:nvGrpSpPr>
        <p:grpSpPr>
          <a:xfrm>
            <a:off x="2788052" y="90454"/>
            <a:ext cx="3567896" cy="3567896"/>
            <a:chOff x="3548606" y="337044"/>
            <a:chExt cx="5094788" cy="509478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606" y="337044"/>
              <a:ext cx="5094788" cy="5094788"/>
            </a:xfrm>
            <a:prstGeom prst="rect">
              <a:avLst/>
            </a:prstGeom>
          </p:spPr>
        </p:pic>
        <p:sp>
          <p:nvSpPr>
            <p:cNvPr id="79" name="Rechteck 78"/>
            <p:cNvSpPr/>
            <p:nvPr/>
          </p:nvSpPr>
          <p:spPr>
            <a:xfrm>
              <a:off x="5176260" y="837958"/>
              <a:ext cx="2016000" cy="2016000"/>
            </a:xfrm>
            <a:prstGeom prst="rect">
              <a:avLst/>
            </a:prstGeom>
            <a:noFill/>
            <a:effectLst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0010005"/>
                </a:avLst>
              </a:prstTxWarp>
              <a:spAutoFit/>
            </a:bodyPr>
            <a:lstStyle/>
            <a:p>
              <a:pPr algn="ctr"/>
              <a:r>
                <a:rPr sz="1500" b="1" cap="all">
                  <a:ln w="0"/>
                  <a:solidFill>
                    <a:schemeClr val="bg1"/>
                  </a:solidFill>
                  <a:latin typeface="Open Sans Condensed Bold"/>
                  <a:ea typeface="Open Sans Condensed Bold"/>
                  <a:cs typeface="Open Sans Condensed Bold"/>
                </a:rPr>
                <a:t>LAS EMPRESAS COLABORAN</a:t>
              </a:r>
              <a:endParaRPr sz="1500" b="1" cap="all" dirty="0">
                <a:ln w="0"/>
                <a:solidFill>
                  <a:schemeClr val="bg1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80" name="Rechteck 79"/>
            <p:cNvSpPr/>
            <p:nvPr/>
          </p:nvSpPr>
          <p:spPr>
            <a:xfrm rot="16200000">
              <a:off x="4124325" y="2673962"/>
              <a:ext cx="2016000" cy="2016000"/>
            </a:xfrm>
            <a:prstGeom prst="rect">
              <a:avLst/>
            </a:prstGeom>
            <a:noFill/>
            <a:effectLst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0010005"/>
                </a:avLst>
              </a:prstTxWarp>
              <a:spAutoFit/>
            </a:bodyPr>
            <a:lstStyle/>
            <a:p>
              <a:pPr algn="ctr"/>
              <a:r>
                <a:rPr sz="1500" b="1" cap="all">
                  <a:ln w="0"/>
                  <a:solidFill>
                    <a:schemeClr val="bg1"/>
                  </a:solidFill>
                  <a:latin typeface="Open Sans Condensed Bold"/>
                  <a:ea typeface="Open Sans Condensed Bold"/>
                  <a:cs typeface="Open Sans Condensed Bold"/>
                </a:rPr>
                <a:t>REDUCIR COSTES</a:t>
              </a:r>
              <a:endParaRPr sz="1500" b="1" cap="all" dirty="0">
                <a:ln w="0"/>
                <a:solidFill>
                  <a:schemeClr val="bg1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sp>
          <p:nvSpPr>
            <p:cNvPr id="81" name="Rechteck 80"/>
            <p:cNvSpPr/>
            <p:nvPr/>
          </p:nvSpPr>
          <p:spPr>
            <a:xfrm rot="5400000">
              <a:off x="6185856" y="2673962"/>
              <a:ext cx="2016000" cy="2016000"/>
            </a:xfrm>
            <a:prstGeom prst="rect">
              <a:avLst/>
            </a:prstGeom>
            <a:noFill/>
            <a:effectLst/>
          </p:spPr>
          <p:txBody>
            <a:bodyPr spcFirstLastPara="1" wrap="none" lIns="68580" tIns="34290" rIns="68580" bIns="34290" numCol="1">
              <a:prstTxWarp prst="textArchUp">
                <a:avLst>
                  <a:gd name="adj" fmla="val 10010005"/>
                </a:avLst>
              </a:prstTxWarp>
              <a:spAutoFit/>
            </a:bodyPr>
            <a:lstStyle/>
            <a:p>
              <a:pPr algn="ctr"/>
              <a:r>
                <a:rPr sz="1500" b="1" cap="all">
                  <a:ln w="0"/>
                  <a:solidFill>
                    <a:schemeClr val="bg1"/>
                  </a:solidFill>
                  <a:latin typeface="Open Sans Condensed Bold"/>
                  <a:ea typeface="Open Sans Condensed Bold"/>
                  <a:cs typeface="Open Sans Condensed Bold"/>
                </a:rPr>
                <a:t>MÁS FACTURACIÓN </a:t>
              </a:r>
              <a:endParaRPr sz="1500" b="1" cap="all" dirty="0">
                <a:ln w="0"/>
                <a:solidFill>
                  <a:schemeClr val="bg1"/>
                </a:solidFill>
                <a:latin typeface="Open Sans Condensed Bold" panose="020B0806030504020204" pitchFamily="34" charset="0"/>
                <a:ea typeface="Open Sans Condensed Bold" panose="020B0806030504020204" pitchFamily="34" charset="0"/>
                <a:cs typeface="Open Sans Condensed Bold" panose="020B0806030504020204" pitchFamily="34" charset="0"/>
              </a:endParaRP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5938169" y="2730549"/>
              <a:ext cx="582851" cy="632618"/>
              <a:chOff x="374252" y="1211502"/>
              <a:chExt cx="385207" cy="418098"/>
            </a:xfrm>
          </p:grpSpPr>
          <p:sp>
            <p:nvSpPr>
              <p:cNvPr id="82" name="Freeform 35"/>
              <p:cNvSpPr>
                <a:spLocks/>
              </p:cNvSpPr>
              <p:nvPr/>
            </p:nvSpPr>
            <p:spPr bwMode="auto">
              <a:xfrm>
                <a:off x="374252" y="1390448"/>
                <a:ext cx="201802" cy="239152"/>
              </a:xfrm>
              <a:custGeom>
                <a:avLst/>
                <a:gdLst>
                  <a:gd name="T0" fmla="*/ 666 w 953"/>
                  <a:gd name="T1" fmla="*/ 629 h 1130"/>
                  <a:gd name="T2" fmla="*/ 581 w 953"/>
                  <a:gd name="T3" fmla="*/ 681 h 1130"/>
                  <a:gd name="T4" fmla="*/ 466 w 953"/>
                  <a:gd name="T5" fmla="*/ 718 h 1130"/>
                  <a:gd name="T6" fmla="*/ 578 w 953"/>
                  <a:gd name="T7" fmla="*/ 547 h 1130"/>
                  <a:gd name="T8" fmla="*/ 776 w 953"/>
                  <a:gd name="T9" fmla="*/ 359 h 1130"/>
                  <a:gd name="T10" fmla="*/ 880 w 953"/>
                  <a:gd name="T11" fmla="*/ 310 h 1130"/>
                  <a:gd name="T12" fmla="*/ 926 w 953"/>
                  <a:gd name="T13" fmla="*/ 171 h 1130"/>
                  <a:gd name="T14" fmla="*/ 953 w 953"/>
                  <a:gd name="T15" fmla="*/ 0 h 1130"/>
                  <a:gd name="T16" fmla="*/ 748 w 953"/>
                  <a:gd name="T17" fmla="*/ 53 h 1130"/>
                  <a:gd name="T18" fmla="*/ 557 w 953"/>
                  <a:gd name="T19" fmla="*/ 157 h 1130"/>
                  <a:gd name="T20" fmla="*/ 402 w 953"/>
                  <a:gd name="T21" fmla="*/ 279 h 1130"/>
                  <a:gd name="T22" fmla="*/ 206 w 953"/>
                  <a:gd name="T23" fmla="*/ 526 h 1130"/>
                  <a:gd name="T24" fmla="*/ 81 w 953"/>
                  <a:gd name="T25" fmla="*/ 794 h 1130"/>
                  <a:gd name="T26" fmla="*/ 0 w 953"/>
                  <a:gd name="T27" fmla="*/ 1116 h 1130"/>
                  <a:gd name="T28" fmla="*/ 211 w 953"/>
                  <a:gd name="T29" fmla="*/ 1127 h 1130"/>
                  <a:gd name="T30" fmla="*/ 534 w 953"/>
                  <a:gd name="T31" fmla="*/ 1065 h 1130"/>
                  <a:gd name="T32" fmla="*/ 807 w 953"/>
                  <a:gd name="T33" fmla="*/ 922 h 1130"/>
                  <a:gd name="T34" fmla="*/ 901 w 953"/>
                  <a:gd name="T35" fmla="*/ 831 h 1130"/>
                  <a:gd name="T36" fmla="*/ 756 w 953"/>
                  <a:gd name="T37" fmla="*/ 746 h 1130"/>
                  <a:gd name="T38" fmla="*/ 666 w 953"/>
                  <a:gd name="T39" fmla="*/ 629 h 1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53" h="1130">
                    <a:moveTo>
                      <a:pt x="666" y="629"/>
                    </a:moveTo>
                    <a:cubicBezTo>
                      <a:pt x="666" y="629"/>
                      <a:pt x="648" y="658"/>
                      <a:pt x="581" y="681"/>
                    </a:cubicBezTo>
                    <a:cubicBezTo>
                      <a:pt x="532" y="697"/>
                      <a:pt x="466" y="718"/>
                      <a:pt x="466" y="718"/>
                    </a:cubicBezTo>
                    <a:cubicBezTo>
                      <a:pt x="466" y="718"/>
                      <a:pt x="528" y="613"/>
                      <a:pt x="578" y="547"/>
                    </a:cubicBezTo>
                    <a:cubicBezTo>
                      <a:pt x="655" y="446"/>
                      <a:pt x="740" y="380"/>
                      <a:pt x="776" y="359"/>
                    </a:cubicBezTo>
                    <a:cubicBezTo>
                      <a:pt x="812" y="338"/>
                      <a:pt x="880" y="310"/>
                      <a:pt x="880" y="310"/>
                    </a:cubicBezTo>
                    <a:cubicBezTo>
                      <a:pt x="880" y="310"/>
                      <a:pt x="907" y="243"/>
                      <a:pt x="926" y="171"/>
                    </a:cubicBezTo>
                    <a:cubicBezTo>
                      <a:pt x="946" y="98"/>
                      <a:pt x="953" y="0"/>
                      <a:pt x="953" y="0"/>
                    </a:cubicBezTo>
                    <a:cubicBezTo>
                      <a:pt x="953" y="0"/>
                      <a:pt x="828" y="19"/>
                      <a:pt x="748" y="53"/>
                    </a:cubicBezTo>
                    <a:cubicBezTo>
                      <a:pt x="644" y="98"/>
                      <a:pt x="557" y="157"/>
                      <a:pt x="557" y="157"/>
                    </a:cubicBezTo>
                    <a:cubicBezTo>
                      <a:pt x="459" y="226"/>
                      <a:pt x="402" y="279"/>
                      <a:pt x="402" y="279"/>
                    </a:cubicBezTo>
                    <a:cubicBezTo>
                      <a:pt x="275" y="404"/>
                      <a:pt x="206" y="526"/>
                      <a:pt x="206" y="526"/>
                    </a:cubicBezTo>
                    <a:cubicBezTo>
                      <a:pt x="130" y="650"/>
                      <a:pt x="81" y="794"/>
                      <a:pt x="81" y="794"/>
                    </a:cubicBezTo>
                    <a:cubicBezTo>
                      <a:pt x="33" y="931"/>
                      <a:pt x="0" y="1116"/>
                      <a:pt x="0" y="1116"/>
                    </a:cubicBezTo>
                    <a:cubicBezTo>
                      <a:pt x="97" y="1130"/>
                      <a:pt x="211" y="1127"/>
                      <a:pt x="211" y="1127"/>
                    </a:cubicBezTo>
                    <a:cubicBezTo>
                      <a:pt x="398" y="1118"/>
                      <a:pt x="534" y="1065"/>
                      <a:pt x="534" y="1065"/>
                    </a:cubicBezTo>
                    <a:cubicBezTo>
                      <a:pt x="671" y="1022"/>
                      <a:pt x="807" y="922"/>
                      <a:pt x="807" y="922"/>
                    </a:cubicBezTo>
                    <a:cubicBezTo>
                      <a:pt x="859" y="881"/>
                      <a:pt x="901" y="831"/>
                      <a:pt x="901" y="831"/>
                    </a:cubicBezTo>
                    <a:cubicBezTo>
                      <a:pt x="901" y="831"/>
                      <a:pt x="823" y="801"/>
                      <a:pt x="756" y="746"/>
                    </a:cubicBezTo>
                    <a:cubicBezTo>
                      <a:pt x="695" y="696"/>
                      <a:pt x="666" y="629"/>
                      <a:pt x="666" y="629"/>
                    </a:cubicBezTo>
                  </a:path>
                </a:pathLst>
              </a:custGeom>
              <a:solidFill>
                <a:srgbClr val="203D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 cap="all"/>
              </a:p>
            </p:txBody>
          </p:sp>
          <p:sp>
            <p:nvSpPr>
              <p:cNvPr id="83" name="Freeform 36"/>
              <p:cNvSpPr>
                <a:spLocks/>
              </p:cNvSpPr>
              <p:nvPr/>
            </p:nvSpPr>
            <p:spPr bwMode="auto">
              <a:xfrm>
                <a:off x="498566" y="1211502"/>
                <a:ext cx="158320" cy="262565"/>
              </a:xfrm>
              <a:custGeom>
                <a:avLst/>
                <a:gdLst>
                  <a:gd name="T0" fmla="*/ 173 w 748"/>
                  <a:gd name="T1" fmla="*/ 811 h 1244"/>
                  <a:gd name="T2" fmla="*/ 366 w 748"/>
                  <a:gd name="T3" fmla="*/ 763 h 1244"/>
                  <a:gd name="T4" fmla="*/ 384 w 748"/>
                  <a:gd name="T5" fmla="*/ 667 h 1244"/>
                  <a:gd name="T6" fmla="*/ 415 w 748"/>
                  <a:gd name="T7" fmla="*/ 572 h 1244"/>
                  <a:gd name="T8" fmla="*/ 446 w 748"/>
                  <a:gd name="T9" fmla="*/ 670 h 1244"/>
                  <a:gd name="T10" fmla="*/ 449 w 748"/>
                  <a:gd name="T11" fmla="*/ 875 h 1244"/>
                  <a:gd name="T12" fmla="*/ 379 w 748"/>
                  <a:gd name="T13" fmla="*/ 1115 h 1244"/>
                  <a:gd name="T14" fmla="*/ 482 w 748"/>
                  <a:gd name="T15" fmla="*/ 1196 h 1244"/>
                  <a:gd name="T16" fmla="*/ 620 w 748"/>
                  <a:gd name="T17" fmla="*/ 1244 h 1244"/>
                  <a:gd name="T18" fmla="*/ 701 w 748"/>
                  <a:gd name="T19" fmla="*/ 1002 h 1244"/>
                  <a:gd name="T20" fmla="*/ 739 w 748"/>
                  <a:gd name="T21" fmla="*/ 775 h 1244"/>
                  <a:gd name="T22" fmla="*/ 734 w 748"/>
                  <a:gd name="T23" fmla="*/ 559 h 1244"/>
                  <a:gd name="T24" fmla="*/ 657 w 748"/>
                  <a:gd name="T25" fmla="*/ 278 h 1244"/>
                  <a:gd name="T26" fmla="*/ 430 w 748"/>
                  <a:gd name="T27" fmla="*/ 0 h 1244"/>
                  <a:gd name="T28" fmla="*/ 184 w 748"/>
                  <a:gd name="T29" fmla="*/ 231 h 1244"/>
                  <a:gd name="T30" fmla="*/ 40 w 748"/>
                  <a:gd name="T31" fmla="*/ 522 h 1244"/>
                  <a:gd name="T32" fmla="*/ 2 w 748"/>
                  <a:gd name="T33" fmla="*/ 752 h 1244"/>
                  <a:gd name="T34" fmla="*/ 7 w 748"/>
                  <a:gd name="T35" fmla="*/ 911 h 1244"/>
                  <a:gd name="T36" fmla="*/ 173 w 748"/>
                  <a:gd name="T37" fmla="*/ 811 h 1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48" h="1244">
                    <a:moveTo>
                      <a:pt x="173" y="811"/>
                    </a:moveTo>
                    <a:cubicBezTo>
                      <a:pt x="276" y="768"/>
                      <a:pt x="366" y="763"/>
                      <a:pt x="366" y="763"/>
                    </a:cubicBezTo>
                    <a:cubicBezTo>
                      <a:pt x="366" y="763"/>
                      <a:pt x="378" y="695"/>
                      <a:pt x="384" y="667"/>
                    </a:cubicBezTo>
                    <a:cubicBezTo>
                      <a:pt x="391" y="639"/>
                      <a:pt x="415" y="572"/>
                      <a:pt x="415" y="572"/>
                    </a:cubicBezTo>
                    <a:cubicBezTo>
                      <a:pt x="415" y="572"/>
                      <a:pt x="439" y="627"/>
                      <a:pt x="446" y="670"/>
                    </a:cubicBezTo>
                    <a:cubicBezTo>
                      <a:pt x="453" y="713"/>
                      <a:pt x="462" y="778"/>
                      <a:pt x="449" y="875"/>
                    </a:cubicBezTo>
                    <a:cubicBezTo>
                      <a:pt x="426" y="1031"/>
                      <a:pt x="379" y="1115"/>
                      <a:pt x="379" y="1115"/>
                    </a:cubicBezTo>
                    <a:cubicBezTo>
                      <a:pt x="379" y="1115"/>
                      <a:pt x="411" y="1158"/>
                      <a:pt x="482" y="1196"/>
                    </a:cubicBezTo>
                    <a:cubicBezTo>
                      <a:pt x="554" y="1234"/>
                      <a:pt x="620" y="1244"/>
                      <a:pt x="620" y="1244"/>
                    </a:cubicBezTo>
                    <a:cubicBezTo>
                      <a:pt x="620" y="1244"/>
                      <a:pt x="644" y="1224"/>
                      <a:pt x="701" y="1002"/>
                    </a:cubicBezTo>
                    <a:cubicBezTo>
                      <a:pt x="739" y="775"/>
                      <a:pt x="739" y="775"/>
                      <a:pt x="739" y="775"/>
                    </a:cubicBezTo>
                    <a:cubicBezTo>
                      <a:pt x="748" y="616"/>
                      <a:pt x="734" y="559"/>
                      <a:pt x="734" y="559"/>
                    </a:cubicBezTo>
                    <a:cubicBezTo>
                      <a:pt x="730" y="432"/>
                      <a:pt x="657" y="278"/>
                      <a:pt x="657" y="278"/>
                    </a:cubicBezTo>
                    <a:cubicBezTo>
                      <a:pt x="572" y="100"/>
                      <a:pt x="430" y="0"/>
                      <a:pt x="430" y="0"/>
                    </a:cubicBezTo>
                    <a:cubicBezTo>
                      <a:pt x="308" y="67"/>
                      <a:pt x="184" y="231"/>
                      <a:pt x="184" y="231"/>
                    </a:cubicBezTo>
                    <a:cubicBezTo>
                      <a:pt x="84" y="363"/>
                      <a:pt x="40" y="522"/>
                      <a:pt x="40" y="522"/>
                    </a:cubicBezTo>
                    <a:cubicBezTo>
                      <a:pt x="8" y="624"/>
                      <a:pt x="2" y="752"/>
                      <a:pt x="2" y="752"/>
                    </a:cubicBezTo>
                    <a:cubicBezTo>
                      <a:pt x="0" y="821"/>
                      <a:pt x="4" y="877"/>
                      <a:pt x="7" y="911"/>
                    </a:cubicBezTo>
                    <a:cubicBezTo>
                      <a:pt x="7" y="916"/>
                      <a:pt x="82" y="849"/>
                      <a:pt x="173" y="811"/>
                    </a:cubicBezTo>
                  </a:path>
                </a:pathLst>
              </a:custGeom>
              <a:solidFill>
                <a:srgbClr val="203D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 cap="all"/>
              </a:p>
            </p:txBody>
          </p:sp>
          <p:sp>
            <p:nvSpPr>
              <p:cNvPr id="84" name="Freeform 38"/>
              <p:cNvSpPr>
                <a:spLocks/>
              </p:cNvSpPr>
              <p:nvPr/>
            </p:nvSpPr>
            <p:spPr bwMode="auto">
              <a:xfrm>
                <a:off x="522537" y="1389890"/>
                <a:ext cx="236922" cy="177831"/>
              </a:xfrm>
              <a:custGeom>
                <a:avLst/>
                <a:gdLst>
                  <a:gd name="T0" fmla="*/ 993 w 1122"/>
                  <a:gd name="T1" fmla="*/ 199 h 840"/>
                  <a:gd name="T2" fmla="*/ 787 w 1122"/>
                  <a:gd name="T3" fmla="*/ 36 h 840"/>
                  <a:gd name="T4" fmla="*/ 671 w 1122"/>
                  <a:gd name="T5" fmla="*/ 0 h 840"/>
                  <a:gd name="T6" fmla="*/ 649 w 1122"/>
                  <a:gd name="T7" fmla="*/ 187 h 840"/>
                  <a:gd name="T8" fmla="*/ 606 w 1122"/>
                  <a:gd name="T9" fmla="*/ 360 h 840"/>
                  <a:gd name="T10" fmla="*/ 687 w 1122"/>
                  <a:gd name="T11" fmla="*/ 404 h 840"/>
                  <a:gd name="T12" fmla="*/ 736 w 1122"/>
                  <a:gd name="T13" fmla="*/ 484 h 840"/>
                  <a:gd name="T14" fmla="*/ 439 w 1122"/>
                  <a:gd name="T15" fmla="*/ 498 h 840"/>
                  <a:gd name="T16" fmla="*/ 242 w 1122"/>
                  <a:gd name="T17" fmla="*/ 374 h 840"/>
                  <a:gd name="T18" fmla="*/ 104 w 1122"/>
                  <a:gd name="T19" fmla="*/ 444 h 840"/>
                  <a:gd name="T20" fmla="*/ 0 w 1122"/>
                  <a:gd name="T21" fmla="*/ 549 h 840"/>
                  <a:gd name="T22" fmla="*/ 101 w 1122"/>
                  <a:gd name="T23" fmla="*/ 682 h 840"/>
                  <a:gd name="T24" fmla="*/ 265 w 1122"/>
                  <a:gd name="T25" fmla="*/ 782 h 840"/>
                  <a:gd name="T26" fmla="*/ 555 w 1122"/>
                  <a:gd name="T27" fmla="*/ 837 h 840"/>
                  <a:gd name="T28" fmla="*/ 844 w 1122"/>
                  <a:gd name="T29" fmla="*/ 782 h 840"/>
                  <a:gd name="T30" fmla="*/ 1115 w 1122"/>
                  <a:gd name="T31" fmla="*/ 641 h 840"/>
                  <a:gd name="T32" fmla="*/ 1090 w 1122"/>
                  <a:gd name="T33" fmla="*/ 410 h 840"/>
                  <a:gd name="T34" fmla="*/ 993 w 1122"/>
                  <a:gd name="T35" fmla="*/ 199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22" h="840">
                    <a:moveTo>
                      <a:pt x="993" y="199"/>
                    </a:moveTo>
                    <a:cubicBezTo>
                      <a:pt x="903" y="84"/>
                      <a:pt x="787" y="36"/>
                      <a:pt x="787" y="36"/>
                    </a:cubicBezTo>
                    <a:cubicBezTo>
                      <a:pt x="751" y="19"/>
                      <a:pt x="698" y="10"/>
                      <a:pt x="671" y="0"/>
                    </a:cubicBezTo>
                    <a:cubicBezTo>
                      <a:pt x="671" y="0"/>
                      <a:pt x="677" y="32"/>
                      <a:pt x="649" y="187"/>
                    </a:cubicBezTo>
                    <a:cubicBezTo>
                      <a:pt x="634" y="275"/>
                      <a:pt x="606" y="360"/>
                      <a:pt x="606" y="360"/>
                    </a:cubicBezTo>
                    <a:cubicBezTo>
                      <a:pt x="606" y="360"/>
                      <a:pt x="649" y="368"/>
                      <a:pt x="687" y="404"/>
                    </a:cubicBezTo>
                    <a:cubicBezTo>
                      <a:pt x="728" y="442"/>
                      <a:pt x="736" y="484"/>
                      <a:pt x="736" y="484"/>
                    </a:cubicBezTo>
                    <a:cubicBezTo>
                      <a:pt x="736" y="484"/>
                      <a:pt x="623" y="537"/>
                      <a:pt x="439" y="498"/>
                    </a:cubicBezTo>
                    <a:cubicBezTo>
                      <a:pt x="325" y="474"/>
                      <a:pt x="242" y="374"/>
                      <a:pt x="242" y="374"/>
                    </a:cubicBezTo>
                    <a:cubicBezTo>
                      <a:pt x="242" y="374"/>
                      <a:pt x="163" y="400"/>
                      <a:pt x="104" y="444"/>
                    </a:cubicBezTo>
                    <a:cubicBezTo>
                      <a:pt x="64" y="474"/>
                      <a:pt x="0" y="549"/>
                      <a:pt x="0" y="549"/>
                    </a:cubicBezTo>
                    <a:cubicBezTo>
                      <a:pt x="0" y="549"/>
                      <a:pt x="30" y="617"/>
                      <a:pt x="101" y="682"/>
                    </a:cubicBezTo>
                    <a:cubicBezTo>
                      <a:pt x="172" y="748"/>
                      <a:pt x="265" y="782"/>
                      <a:pt x="265" y="782"/>
                    </a:cubicBezTo>
                    <a:cubicBezTo>
                      <a:pt x="385" y="840"/>
                      <a:pt x="555" y="837"/>
                      <a:pt x="555" y="837"/>
                    </a:cubicBezTo>
                    <a:cubicBezTo>
                      <a:pt x="717" y="833"/>
                      <a:pt x="844" y="782"/>
                      <a:pt x="844" y="782"/>
                    </a:cubicBezTo>
                    <a:cubicBezTo>
                      <a:pt x="979" y="734"/>
                      <a:pt x="1115" y="641"/>
                      <a:pt x="1115" y="641"/>
                    </a:cubicBezTo>
                    <a:cubicBezTo>
                      <a:pt x="1122" y="522"/>
                      <a:pt x="1090" y="410"/>
                      <a:pt x="1090" y="410"/>
                    </a:cubicBezTo>
                    <a:cubicBezTo>
                      <a:pt x="1066" y="297"/>
                      <a:pt x="993" y="199"/>
                      <a:pt x="993" y="199"/>
                    </a:cubicBezTo>
                  </a:path>
                </a:pathLst>
              </a:custGeom>
              <a:solidFill>
                <a:srgbClr val="203D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>
                <a:prstTxWarp prst="textNoShape">
                  <a:avLst/>
                </a:prstTxWarp>
              </a:bodyPr>
              <a:lstStyle/>
              <a:p>
                <a:endParaRPr lang="de-AT" sz="1013" cap="all"/>
              </a:p>
            </p:txBody>
          </p:sp>
        </p:grpSp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6873367" y="3267678"/>
              <a:ext cx="750113" cy="828566"/>
              <a:chOff x="4258" y="-471"/>
              <a:chExt cx="545" cy="602"/>
            </a:xfrm>
          </p:grpSpPr>
          <p:sp>
            <p:nvSpPr>
              <p:cNvPr id="1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258" y="-471"/>
                <a:ext cx="545" cy="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12" name="Freeform 5"/>
              <p:cNvSpPr>
                <a:spLocks/>
              </p:cNvSpPr>
              <p:nvPr/>
            </p:nvSpPr>
            <p:spPr bwMode="auto">
              <a:xfrm>
                <a:off x="4260" y="-230"/>
                <a:ext cx="543" cy="359"/>
              </a:xfrm>
              <a:custGeom>
                <a:avLst/>
                <a:gdLst>
                  <a:gd name="T0" fmla="*/ 227 w 227"/>
                  <a:gd name="T1" fmla="*/ 7 h 150"/>
                  <a:gd name="T2" fmla="*/ 225 w 227"/>
                  <a:gd name="T3" fmla="*/ 2 h 150"/>
                  <a:gd name="T4" fmla="*/ 220 w 227"/>
                  <a:gd name="T5" fmla="*/ 0 h 150"/>
                  <a:gd name="T6" fmla="*/ 180 w 227"/>
                  <a:gd name="T7" fmla="*/ 1 h 150"/>
                  <a:gd name="T8" fmla="*/ 177 w 227"/>
                  <a:gd name="T9" fmla="*/ 1 h 150"/>
                  <a:gd name="T10" fmla="*/ 177 w 227"/>
                  <a:gd name="T11" fmla="*/ 1 h 150"/>
                  <a:gd name="T12" fmla="*/ 173 w 227"/>
                  <a:gd name="T13" fmla="*/ 7 h 150"/>
                  <a:gd name="T14" fmla="*/ 177 w 227"/>
                  <a:gd name="T15" fmla="*/ 13 h 150"/>
                  <a:gd name="T16" fmla="*/ 180 w 227"/>
                  <a:gd name="T17" fmla="*/ 14 h 150"/>
                  <a:gd name="T18" fmla="*/ 194 w 227"/>
                  <a:gd name="T19" fmla="*/ 14 h 150"/>
                  <a:gd name="T20" fmla="*/ 196 w 227"/>
                  <a:gd name="T21" fmla="*/ 15 h 150"/>
                  <a:gd name="T22" fmla="*/ 196 w 227"/>
                  <a:gd name="T23" fmla="*/ 18 h 150"/>
                  <a:gd name="T24" fmla="*/ 111 w 227"/>
                  <a:gd name="T25" fmla="*/ 102 h 150"/>
                  <a:gd name="T26" fmla="*/ 110 w 227"/>
                  <a:gd name="T27" fmla="*/ 103 h 150"/>
                  <a:gd name="T28" fmla="*/ 108 w 227"/>
                  <a:gd name="T29" fmla="*/ 102 h 150"/>
                  <a:gd name="T30" fmla="*/ 84 w 227"/>
                  <a:gd name="T31" fmla="*/ 78 h 150"/>
                  <a:gd name="T32" fmla="*/ 79 w 227"/>
                  <a:gd name="T33" fmla="*/ 76 h 150"/>
                  <a:gd name="T34" fmla="*/ 73 w 227"/>
                  <a:gd name="T35" fmla="*/ 78 h 150"/>
                  <a:gd name="T36" fmla="*/ 0 w 227"/>
                  <a:gd name="T37" fmla="*/ 150 h 150"/>
                  <a:gd name="T38" fmla="*/ 21 w 227"/>
                  <a:gd name="T39" fmla="*/ 150 h 150"/>
                  <a:gd name="T40" fmla="*/ 77 w 227"/>
                  <a:gd name="T41" fmla="*/ 95 h 150"/>
                  <a:gd name="T42" fmla="*/ 79 w 227"/>
                  <a:gd name="T43" fmla="*/ 95 h 150"/>
                  <a:gd name="T44" fmla="*/ 80 w 227"/>
                  <a:gd name="T45" fmla="*/ 95 h 150"/>
                  <a:gd name="T46" fmla="*/ 104 w 227"/>
                  <a:gd name="T47" fmla="*/ 119 h 150"/>
                  <a:gd name="T48" fmla="*/ 110 w 227"/>
                  <a:gd name="T49" fmla="*/ 121 h 150"/>
                  <a:gd name="T50" fmla="*/ 115 w 227"/>
                  <a:gd name="T51" fmla="*/ 119 h 150"/>
                  <a:gd name="T52" fmla="*/ 209 w 227"/>
                  <a:gd name="T53" fmla="*/ 25 h 150"/>
                  <a:gd name="T54" fmla="*/ 209 w 227"/>
                  <a:gd name="T55" fmla="*/ 24 h 150"/>
                  <a:gd name="T56" fmla="*/ 210 w 227"/>
                  <a:gd name="T57" fmla="*/ 24 h 150"/>
                  <a:gd name="T58" fmla="*/ 212 w 227"/>
                  <a:gd name="T59" fmla="*/ 23 h 150"/>
                  <a:gd name="T60" fmla="*/ 213 w 227"/>
                  <a:gd name="T61" fmla="*/ 24 h 150"/>
                  <a:gd name="T62" fmla="*/ 214 w 227"/>
                  <a:gd name="T63" fmla="*/ 26 h 150"/>
                  <a:gd name="T64" fmla="*/ 214 w 227"/>
                  <a:gd name="T65" fmla="*/ 46 h 150"/>
                  <a:gd name="T66" fmla="*/ 220 w 227"/>
                  <a:gd name="T67" fmla="*/ 52 h 150"/>
                  <a:gd name="T68" fmla="*/ 227 w 227"/>
                  <a:gd name="T69" fmla="*/ 46 h 150"/>
                  <a:gd name="T70" fmla="*/ 227 w 227"/>
                  <a:gd name="T71" fmla="*/ 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27" h="150">
                    <a:moveTo>
                      <a:pt x="227" y="7"/>
                    </a:moveTo>
                    <a:cubicBezTo>
                      <a:pt x="227" y="5"/>
                      <a:pt x="226" y="4"/>
                      <a:pt x="225" y="2"/>
                    </a:cubicBezTo>
                    <a:cubicBezTo>
                      <a:pt x="224" y="1"/>
                      <a:pt x="222" y="0"/>
                      <a:pt x="220" y="0"/>
                    </a:cubicBezTo>
                    <a:cubicBezTo>
                      <a:pt x="180" y="1"/>
                      <a:pt x="180" y="1"/>
                      <a:pt x="180" y="1"/>
                    </a:cubicBezTo>
                    <a:cubicBezTo>
                      <a:pt x="179" y="1"/>
                      <a:pt x="178" y="1"/>
                      <a:pt x="177" y="1"/>
                    </a:cubicBezTo>
                    <a:cubicBezTo>
                      <a:pt x="177" y="1"/>
                      <a:pt x="177" y="1"/>
                      <a:pt x="177" y="1"/>
                    </a:cubicBezTo>
                    <a:cubicBezTo>
                      <a:pt x="175" y="2"/>
                      <a:pt x="173" y="5"/>
                      <a:pt x="173" y="7"/>
                    </a:cubicBezTo>
                    <a:cubicBezTo>
                      <a:pt x="173" y="10"/>
                      <a:pt x="175" y="12"/>
                      <a:pt x="177" y="13"/>
                    </a:cubicBezTo>
                    <a:cubicBezTo>
                      <a:pt x="178" y="13"/>
                      <a:pt x="179" y="14"/>
                      <a:pt x="180" y="14"/>
                    </a:cubicBezTo>
                    <a:cubicBezTo>
                      <a:pt x="194" y="14"/>
                      <a:pt x="194" y="14"/>
                      <a:pt x="194" y="14"/>
                    </a:cubicBezTo>
                    <a:cubicBezTo>
                      <a:pt x="195" y="14"/>
                      <a:pt x="196" y="14"/>
                      <a:pt x="196" y="15"/>
                    </a:cubicBezTo>
                    <a:cubicBezTo>
                      <a:pt x="196" y="16"/>
                      <a:pt x="196" y="17"/>
                      <a:pt x="196" y="18"/>
                    </a:cubicBezTo>
                    <a:cubicBezTo>
                      <a:pt x="111" y="102"/>
                      <a:pt x="111" y="102"/>
                      <a:pt x="111" y="102"/>
                    </a:cubicBezTo>
                    <a:cubicBezTo>
                      <a:pt x="111" y="102"/>
                      <a:pt x="110" y="103"/>
                      <a:pt x="110" y="103"/>
                    </a:cubicBezTo>
                    <a:cubicBezTo>
                      <a:pt x="109" y="103"/>
                      <a:pt x="108" y="102"/>
                      <a:pt x="108" y="102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2" y="77"/>
                      <a:pt x="81" y="76"/>
                      <a:pt x="79" y="76"/>
                    </a:cubicBezTo>
                    <a:cubicBezTo>
                      <a:pt x="77" y="76"/>
                      <a:pt x="75" y="77"/>
                      <a:pt x="73" y="78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77" y="95"/>
                      <a:pt x="77" y="95"/>
                      <a:pt x="77" y="95"/>
                    </a:cubicBezTo>
                    <a:cubicBezTo>
                      <a:pt x="78" y="95"/>
                      <a:pt x="78" y="95"/>
                      <a:pt x="79" y="95"/>
                    </a:cubicBezTo>
                    <a:cubicBezTo>
                      <a:pt x="79" y="95"/>
                      <a:pt x="80" y="95"/>
                      <a:pt x="80" y="95"/>
                    </a:cubicBezTo>
                    <a:cubicBezTo>
                      <a:pt x="104" y="119"/>
                      <a:pt x="104" y="119"/>
                      <a:pt x="104" y="119"/>
                    </a:cubicBezTo>
                    <a:cubicBezTo>
                      <a:pt x="106" y="120"/>
                      <a:pt x="108" y="121"/>
                      <a:pt x="110" y="121"/>
                    </a:cubicBezTo>
                    <a:cubicBezTo>
                      <a:pt x="112" y="121"/>
                      <a:pt x="113" y="120"/>
                      <a:pt x="115" y="119"/>
                    </a:cubicBezTo>
                    <a:cubicBezTo>
                      <a:pt x="209" y="25"/>
                      <a:pt x="209" y="25"/>
                      <a:pt x="209" y="25"/>
                    </a:cubicBezTo>
                    <a:cubicBezTo>
                      <a:pt x="209" y="24"/>
                      <a:pt x="209" y="24"/>
                      <a:pt x="209" y="24"/>
                    </a:cubicBezTo>
                    <a:cubicBezTo>
                      <a:pt x="210" y="24"/>
                      <a:pt x="210" y="24"/>
                      <a:pt x="210" y="24"/>
                    </a:cubicBezTo>
                    <a:cubicBezTo>
                      <a:pt x="210" y="24"/>
                      <a:pt x="211" y="23"/>
                      <a:pt x="212" y="23"/>
                    </a:cubicBezTo>
                    <a:cubicBezTo>
                      <a:pt x="212" y="23"/>
                      <a:pt x="212" y="23"/>
                      <a:pt x="213" y="24"/>
                    </a:cubicBezTo>
                    <a:cubicBezTo>
                      <a:pt x="213" y="24"/>
                      <a:pt x="214" y="25"/>
                      <a:pt x="214" y="26"/>
                    </a:cubicBezTo>
                    <a:cubicBezTo>
                      <a:pt x="214" y="46"/>
                      <a:pt x="214" y="46"/>
                      <a:pt x="214" y="46"/>
                    </a:cubicBezTo>
                    <a:cubicBezTo>
                      <a:pt x="214" y="49"/>
                      <a:pt x="217" y="52"/>
                      <a:pt x="220" y="52"/>
                    </a:cubicBezTo>
                    <a:cubicBezTo>
                      <a:pt x="224" y="52"/>
                      <a:pt x="227" y="49"/>
                      <a:pt x="227" y="46"/>
                    </a:cubicBezTo>
                    <a:lnTo>
                      <a:pt x="227" y="7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13" name="Freeform 6"/>
              <p:cNvSpPr>
                <a:spLocks/>
              </p:cNvSpPr>
              <p:nvPr/>
            </p:nvSpPr>
            <p:spPr bwMode="auto">
              <a:xfrm>
                <a:off x="4346" y="-191"/>
                <a:ext cx="120" cy="172"/>
              </a:xfrm>
              <a:custGeom>
                <a:avLst/>
                <a:gdLst>
                  <a:gd name="T0" fmla="*/ 36 w 50"/>
                  <a:gd name="T1" fmla="*/ 0 h 72"/>
                  <a:gd name="T2" fmla="*/ 30 w 50"/>
                  <a:gd name="T3" fmla="*/ 26 h 72"/>
                  <a:gd name="T4" fmla="*/ 3 w 50"/>
                  <a:gd name="T5" fmla="*/ 56 h 72"/>
                  <a:gd name="T6" fmla="*/ 4 w 50"/>
                  <a:gd name="T7" fmla="*/ 68 h 72"/>
                  <a:gd name="T8" fmla="*/ 16 w 50"/>
                  <a:gd name="T9" fmla="*/ 68 h 72"/>
                  <a:gd name="T10" fmla="*/ 45 w 50"/>
                  <a:gd name="T11" fmla="*/ 36 h 72"/>
                  <a:gd name="T12" fmla="*/ 47 w 50"/>
                  <a:gd name="T13" fmla="*/ 32 h 72"/>
                  <a:gd name="T14" fmla="*/ 50 w 50"/>
                  <a:gd name="T15" fmla="*/ 13 h 72"/>
                  <a:gd name="T16" fmla="*/ 45 w 50"/>
                  <a:gd name="T17" fmla="*/ 7 h 72"/>
                  <a:gd name="T18" fmla="*/ 36 w 50"/>
                  <a:gd name="T1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72">
                    <a:moveTo>
                      <a:pt x="36" y="0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0" y="60"/>
                      <a:pt x="0" y="65"/>
                      <a:pt x="4" y="68"/>
                    </a:cubicBezTo>
                    <a:cubicBezTo>
                      <a:pt x="7" y="72"/>
                      <a:pt x="13" y="71"/>
                      <a:pt x="16" y="68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5"/>
                      <a:pt x="46" y="34"/>
                      <a:pt x="47" y="3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49" y="11"/>
                      <a:pt x="47" y="9"/>
                      <a:pt x="45" y="7"/>
                    </a:cubicBezTo>
                    <a:cubicBezTo>
                      <a:pt x="41" y="5"/>
                      <a:pt x="38" y="2"/>
                      <a:pt x="36" y="0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4526" y="-363"/>
                <a:ext cx="112" cy="74"/>
              </a:xfrm>
              <a:custGeom>
                <a:avLst/>
                <a:gdLst>
                  <a:gd name="T0" fmla="*/ 2 w 47"/>
                  <a:gd name="T1" fmla="*/ 18 h 31"/>
                  <a:gd name="T2" fmla="*/ 0 w 47"/>
                  <a:gd name="T3" fmla="*/ 25 h 31"/>
                  <a:gd name="T4" fmla="*/ 16 w 47"/>
                  <a:gd name="T5" fmla="*/ 30 h 31"/>
                  <a:gd name="T6" fmla="*/ 22 w 47"/>
                  <a:gd name="T7" fmla="*/ 29 h 31"/>
                  <a:gd name="T8" fmla="*/ 43 w 47"/>
                  <a:gd name="T9" fmla="*/ 14 h 31"/>
                  <a:gd name="T10" fmla="*/ 45 w 47"/>
                  <a:gd name="T11" fmla="*/ 4 h 31"/>
                  <a:gd name="T12" fmla="*/ 35 w 47"/>
                  <a:gd name="T13" fmla="*/ 3 h 31"/>
                  <a:gd name="T14" fmla="*/ 17 w 47"/>
                  <a:gd name="T15" fmla="*/ 16 h 31"/>
                  <a:gd name="T16" fmla="*/ 1 w 47"/>
                  <a:gd name="T17" fmla="*/ 11 h 31"/>
                  <a:gd name="T18" fmla="*/ 2 w 47"/>
                  <a:gd name="T1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31">
                    <a:moveTo>
                      <a:pt x="2" y="18"/>
                    </a:moveTo>
                    <a:cubicBezTo>
                      <a:pt x="2" y="21"/>
                      <a:pt x="0" y="25"/>
                      <a:pt x="0" y="25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8" y="31"/>
                      <a:pt x="21" y="30"/>
                      <a:pt x="22" y="29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6" y="12"/>
                      <a:pt x="47" y="7"/>
                      <a:pt x="45" y="4"/>
                    </a:cubicBezTo>
                    <a:cubicBezTo>
                      <a:pt x="42" y="1"/>
                      <a:pt x="38" y="0"/>
                      <a:pt x="35" y="3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2" y="15"/>
                      <a:pt x="2" y="18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4473" y="-471"/>
                <a:ext cx="74" cy="100"/>
              </a:xfrm>
              <a:custGeom>
                <a:avLst/>
                <a:gdLst>
                  <a:gd name="T0" fmla="*/ 18 w 31"/>
                  <a:gd name="T1" fmla="*/ 41 h 42"/>
                  <a:gd name="T2" fmla="*/ 30 w 31"/>
                  <a:gd name="T3" fmla="*/ 18 h 42"/>
                  <a:gd name="T4" fmla="*/ 16 w 31"/>
                  <a:gd name="T5" fmla="*/ 1 h 42"/>
                  <a:gd name="T6" fmla="*/ 0 w 31"/>
                  <a:gd name="T7" fmla="*/ 18 h 42"/>
                  <a:gd name="T8" fmla="*/ 18 w 31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2">
                    <a:moveTo>
                      <a:pt x="18" y="41"/>
                    </a:moveTo>
                    <a:cubicBezTo>
                      <a:pt x="27" y="40"/>
                      <a:pt x="30" y="28"/>
                      <a:pt x="30" y="18"/>
                    </a:cubicBezTo>
                    <a:cubicBezTo>
                      <a:pt x="31" y="8"/>
                      <a:pt x="23" y="1"/>
                      <a:pt x="16" y="1"/>
                    </a:cubicBezTo>
                    <a:cubicBezTo>
                      <a:pt x="7" y="0"/>
                      <a:pt x="0" y="8"/>
                      <a:pt x="0" y="18"/>
                    </a:cubicBezTo>
                    <a:cubicBezTo>
                      <a:pt x="1" y="34"/>
                      <a:pt x="12" y="42"/>
                      <a:pt x="18" y="41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1" name="Freeform 9"/>
              <p:cNvSpPr>
                <a:spLocks/>
              </p:cNvSpPr>
              <p:nvPr/>
            </p:nvSpPr>
            <p:spPr bwMode="auto">
              <a:xfrm>
                <a:off x="4337" y="-371"/>
                <a:ext cx="208" cy="335"/>
              </a:xfrm>
              <a:custGeom>
                <a:avLst/>
                <a:gdLst>
                  <a:gd name="T0" fmla="*/ 13 w 87"/>
                  <a:gd name="T1" fmla="*/ 32 h 140"/>
                  <a:gd name="T2" fmla="*/ 13 w 87"/>
                  <a:gd name="T3" fmla="*/ 32 h 140"/>
                  <a:gd name="T4" fmla="*/ 33 w 87"/>
                  <a:gd name="T5" fmla="*/ 17 h 140"/>
                  <a:gd name="T6" fmla="*/ 49 w 87"/>
                  <a:gd name="T7" fmla="*/ 17 h 140"/>
                  <a:gd name="T8" fmla="*/ 44 w 87"/>
                  <a:gd name="T9" fmla="*/ 19 h 140"/>
                  <a:gd name="T10" fmla="*/ 34 w 87"/>
                  <a:gd name="T11" fmla="*/ 61 h 140"/>
                  <a:gd name="T12" fmla="*/ 36 w 87"/>
                  <a:gd name="T13" fmla="*/ 63 h 140"/>
                  <a:gd name="T14" fmla="*/ 50 w 87"/>
                  <a:gd name="T15" fmla="*/ 78 h 140"/>
                  <a:gd name="T16" fmla="*/ 68 w 87"/>
                  <a:gd name="T17" fmla="*/ 96 h 140"/>
                  <a:gd name="T18" fmla="*/ 63 w 87"/>
                  <a:gd name="T19" fmla="*/ 129 h 140"/>
                  <a:gd name="T20" fmla="*/ 70 w 87"/>
                  <a:gd name="T21" fmla="*/ 140 h 140"/>
                  <a:gd name="T22" fmla="*/ 80 w 87"/>
                  <a:gd name="T23" fmla="*/ 132 h 140"/>
                  <a:gd name="T24" fmla="*/ 85 w 87"/>
                  <a:gd name="T25" fmla="*/ 96 h 140"/>
                  <a:gd name="T26" fmla="*/ 84 w 87"/>
                  <a:gd name="T27" fmla="*/ 88 h 140"/>
                  <a:gd name="T28" fmla="*/ 66 w 87"/>
                  <a:gd name="T29" fmla="*/ 67 h 140"/>
                  <a:gd name="T30" fmla="*/ 79 w 87"/>
                  <a:gd name="T31" fmla="*/ 20 h 140"/>
                  <a:gd name="T32" fmla="*/ 76 w 87"/>
                  <a:gd name="T33" fmla="*/ 9 h 140"/>
                  <a:gd name="T34" fmla="*/ 75 w 87"/>
                  <a:gd name="T35" fmla="*/ 10 h 140"/>
                  <a:gd name="T36" fmla="*/ 72 w 87"/>
                  <a:gd name="T37" fmla="*/ 30 h 140"/>
                  <a:gd name="T38" fmla="*/ 72 w 87"/>
                  <a:gd name="T39" fmla="*/ 13 h 140"/>
                  <a:gd name="T40" fmla="*/ 74 w 87"/>
                  <a:gd name="T41" fmla="*/ 10 h 140"/>
                  <a:gd name="T42" fmla="*/ 72 w 87"/>
                  <a:gd name="T43" fmla="*/ 7 h 140"/>
                  <a:gd name="T44" fmla="*/ 71 w 87"/>
                  <a:gd name="T45" fmla="*/ 6 h 140"/>
                  <a:gd name="T46" fmla="*/ 68 w 87"/>
                  <a:gd name="T47" fmla="*/ 8 h 140"/>
                  <a:gd name="T48" fmla="*/ 69 w 87"/>
                  <a:gd name="T49" fmla="*/ 12 h 140"/>
                  <a:gd name="T50" fmla="*/ 66 w 87"/>
                  <a:gd name="T51" fmla="*/ 25 h 140"/>
                  <a:gd name="T52" fmla="*/ 61 w 87"/>
                  <a:gd name="T53" fmla="*/ 1 h 140"/>
                  <a:gd name="T54" fmla="*/ 61 w 87"/>
                  <a:gd name="T55" fmla="*/ 1 h 140"/>
                  <a:gd name="T56" fmla="*/ 54 w 87"/>
                  <a:gd name="T57" fmla="*/ 0 h 140"/>
                  <a:gd name="T58" fmla="*/ 28 w 87"/>
                  <a:gd name="T59" fmla="*/ 3 h 140"/>
                  <a:gd name="T60" fmla="*/ 3 w 87"/>
                  <a:gd name="T61" fmla="*/ 22 h 140"/>
                  <a:gd name="T62" fmla="*/ 3 w 87"/>
                  <a:gd name="T63" fmla="*/ 32 h 140"/>
                  <a:gd name="T64" fmla="*/ 13 w 87"/>
                  <a:gd name="T65" fmla="*/ 3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140">
                    <a:moveTo>
                      <a:pt x="13" y="32"/>
                    </a:move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32" y="17"/>
                      <a:pt x="33" y="17"/>
                    </a:cubicBezTo>
                    <a:cubicBezTo>
                      <a:pt x="33" y="16"/>
                      <a:pt x="49" y="17"/>
                      <a:pt x="49" y="17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1" y="30"/>
                      <a:pt x="35" y="51"/>
                      <a:pt x="34" y="61"/>
                    </a:cubicBezTo>
                    <a:cubicBezTo>
                      <a:pt x="34" y="62"/>
                      <a:pt x="36" y="62"/>
                      <a:pt x="36" y="63"/>
                    </a:cubicBezTo>
                    <a:cubicBezTo>
                      <a:pt x="36" y="65"/>
                      <a:pt x="39" y="73"/>
                      <a:pt x="50" y="78"/>
                    </a:cubicBezTo>
                    <a:cubicBezTo>
                      <a:pt x="53" y="81"/>
                      <a:pt x="68" y="96"/>
                      <a:pt x="68" y="96"/>
                    </a:cubicBezTo>
                    <a:cubicBezTo>
                      <a:pt x="68" y="97"/>
                      <a:pt x="63" y="129"/>
                      <a:pt x="63" y="129"/>
                    </a:cubicBezTo>
                    <a:cubicBezTo>
                      <a:pt x="62" y="134"/>
                      <a:pt x="65" y="139"/>
                      <a:pt x="70" y="140"/>
                    </a:cubicBezTo>
                    <a:cubicBezTo>
                      <a:pt x="75" y="140"/>
                      <a:pt x="79" y="137"/>
                      <a:pt x="80" y="132"/>
                    </a:cubicBezTo>
                    <a:cubicBezTo>
                      <a:pt x="80" y="132"/>
                      <a:pt x="85" y="98"/>
                      <a:pt x="85" y="96"/>
                    </a:cubicBezTo>
                    <a:cubicBezTo>
                      <a:pt x="87" y="91"/>
                      <a:pt x="84" y="89"/>
                      <a:pt x="84" y="88"/>
                    </a:cubicBezTo>
                    <a:cubicBezTo>
                      <a:pt x="83" y="86"/>
                      <a:pt x="66" y="67"/>
                      <a:pt x="66" y="67"/>
                    </a:cubicBezTo>
                    <a:cubicBezTo>
                      <a:pt x="69" y="41"/>
                      <a:pt x="79" y="24"/>
                      <a:pt x="79" y="20"/>
                    </a:cubicBezTo>
                    <a:cubicBezTo>
                      <a:pt x="78" y="12"/>
                      <a:pt x="76" y="9"/>
                      <a:pt x="76" y="9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6" y="21"/>
                      <a:pt x="72" y="30"/>
                      <a:pt x="72" y="30"/>
                    </a:cubicBezTo>
                    <a:cubicBezTo>
                      <a:pt x="72" y="30"/>
                      <a:pt x="73" y="17"/>
                      <a:pt x="72" y="13"/>
                    </a:cubicBezTo>
                    <a:cubicBezTo>
                      <a:pt x="73" y="11"/>
                      <a:pt x="74" y="10"/>
                      <a:pt x="74" y="10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71" y="6"/>
                      <a:pt x="71" y="6"/>
                    </a:cubicBezTo>
                    <a:cubicBezTo>
                      <a:pt x="69" y="7"/>
                      <a:pt x="68" y="8"/>
                      <a:pt x="68" y="8"/>
                    </a:cubicBezTo>
                    <a:cubicBezTo>
                      <a:pt x="68" y="8"/>
                      <a:pt x="68" y="10"/>
                      <a:pt x="69" y="12"/>
                    </a:cubicBezTo>
                    <a:cubicBezTo>
                      <a:pt x="69" y="13"/>
                      <a:pt x="68" y="19"/>
                      <a:pt x="66" y="25"/>
                    </a:cubicBezTo>
                    <a:cubicBezTo>
                      <a:pt x="66" y="7"/>
                      <a:pt x="63" y="2"/>
                      <a:pt x="61" y="1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0" y="1"/>
                      <a:pt x="54" y="1"/>
                      <a:pt x="54" y="0"/>
                    </a:cubicBezTo>
                    <a:cubicBezTo>
                      <a:pt x="49" y="1"/>
                      <a:pt x="40" y="2"/>
                      <a:pt x="28" y="3"/>
                    </a:cubicBezTo>
                    <a:cubicBezTo>
                      <a:pt x="28" y="3"/>
                      <a:pt x="3" y="22"/>
                      <a:pt x="3" y="22"/>
                    </a:cubicBezTo>
                    <a:cubicBezTo>
                      <a:pt x="0" y="24"/>
                      <a:pt x="0" y="29"/>
                      <a:pt x="3" y="32"/>
                    </a:cubicBezTo>
                    <a:cubicBezTo>
                      <a:pt x="5" y="35"/>
                      <a:pt x="10" y="35"/>
                      <a:pt x="13" y="32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2" name="Freeform 10"/>
              <p:cNvSpPr>
                <a:spLocks/>
              </p:cNvSpPr>
              <p:nvPr/>
            </p:nvSpPr>
            <p:spPr bwMode="auto">
              <a:xfrm>
                <a:off x="4339" y="16"/>
                <a:ext cx="122" cy="113"/>
              </a:xfrm>
              <a:custGeom>
                <a:avLst/>
                <a:gdLst>
                  <a:gd name="T0" fmla="*/ 113 w 122"/>
                  <a:gd name="T1" fmla="*/ 0 h 113"/>
                  <a:gd name="T2" fmla="*/ 0 w 122"/>
                  <a:gd name="T3" fmla="*/ 113 h 113"/>
                  <a:gd name="T4" fmla="*/ 19 w 122"/>
                  <a:gd name="T5" fmla="*/ 113 h 113"/>
                  <a:gd name="T6" fmla="*/ 122 w 122"/>
                  <a:gd name="T7" fmla="*/ 10 h 113"/>
                  <a:gd name="T8" fmla="*/ 113 w 122"/>
                  <a:gd name="T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13">
                    <a:moveTo>
                      <a:pt x="113" y="0"/>
                    </a:moveTo>
                    <a:lnTo>
                      <a:pt x="0" y="113"/>
                    </a:lnTo>
                    <a:lnTo>
                      <a:pt x="19" y="113"/>
                    </a:lnTo>
                    <a:lnTo>
                      <a:pt x="122" y="1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3" name="Freeform 11"/>
              <p:cNvSpPr>
                <a:spLocks/>
              </p:cNvSpPr>
              <p:nvPr/>
            </p:nvSpPr>
            <p:spPr bwMode="auto">
              <a:xfrm>
                <a:off x="4387" y="40"/>
                <a:ext cx="98" cy="89"/>
              </a:xfrm>
              <a:custGeom>
                <a:avLst/>
                <a:gdLst>
                  <a:gd name="T0" fmla="*/ 88 w 98"/>
                  <a:gd name="T1" fmla="*/ 0 h 89"/>
                  <a:gd name="T2" fmla="*/ 0 w 98"/>
                  <a:gd name="T3" fmla="*/ 89 h 89"/>
                  <a:gd name="T4" fmla="*/ 19 w 98"/>
                  <a:gd name="T5" fmla="*/ 89 h 89"/>
                  <a:gd name="T6" fmla="*/ 98 w 98"/>
                  <a:gd name="T7" fmla="*/ 10 h 89"/>
                  <a:gd name="T8" fmla="*/ 88 w 98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89">
                    <a:moveTo>
                      <a:pt x="88" y="0"/>
                    </a:moveTo>
                    <a:lnTo>
                      <a:pt x="0" y="89"/>
                    </a:lnTo>
                    <a:lnTo>
                      <a:pt x="19" y="89"/>
                    </a:lnTo>
                    <a:lnTo>
                      <a:pt x="98" y="10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4" name="Freeform 12"/>
              <p:cNvSpPr>
                <a:spLocks/>
              </p:cNvSpPr>
              <p:nvPr/>
            </p:nvSpPr>
            <p:spPr bwMode="auto">
              <a:xfrm>
                <a:off x="4435" y="64"/>
                <a:ext cx="74" cy="65"/>
              </a:xfrm>
              <a:custGeom>
                <a:avLst/>
                <a:gdLst>
                  <a:gd name="T0" fmla="*/ 27 w 31"/>
                  <a:gd name="T1" fmla="*/ 1 h 27"/>
                  <a:gd name="T2" fmla="*/ 27 w 31"/>
                  <a:gd name="T3" fmla="*/ 0 h 27"/>
                  <a:gd name="T4" fmla="*/ 0 w 31"/>
                  <a:gd name="T5" fmla="*/ 27 h 27"/>
                  <a:gd name="T6" fmla="*/ 8 w 31"/>
                  <a:gd name="T7" fmla="*/ 27 h 27"/>
                  <a:gd name="T8" fmla="*/ 31 w 31"/>
                  <a:gd name="T9" fmla="*/ 3 h 27"/>
                  <a:gd name="T10" fmla="*/ 27 w 31"/>
                  <a:gd name="T1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7">
                    <a:moveTo>
                      <a:pt x="27" y="1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0" y="3"/>
                      <a:pt x="28" y="2"/>
                      <a:pt x="27" y="1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5" name="Freeform 13"/>
              <p:cNvSpPr>
                <a:spLocks/>
              </p:cNvSpPr>
              <p:nvPr/>
            </p:nvSpPr>
            <p:spPr bwMode="auto">
              <a:xfrm>
                <a:off x="4483" y="-146"/>
                <a:ext cx="274" cy="275"/>
              </a:xfrm>
              <a:custGeom>
                <a:avLst/>
                <a:gdLst>
                  <a:gd name="T0" fmla="*/ 274 w 274"/>
                  <a:gd name="T1" fmla="*/ 0 h 275"/>
                  <a:gd name="T2" fmla="*/ 0 w 274"/>
                  <a:gd name="T3" fmla="*/ 275 h 275"/>
                  <a:gd name="T4" fmla="*/ 19 w 274"/>
                  <a:gd name="T5" fmla="*/ 275 h 275"/>
                  <a:gd name="T6" fmla="*/ 274 w 274"/>
                  <a:gd name="T7" fmla="*/ 19 h 275"/>
                  <a:gd name="T8" fmla="*/ 274 w 274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275">
                    <a:moveTo>
                      <a:pt x="274" y="0"/>
                    </a:moveTo>
                    <a:lnTo>
                      <a:pt x="0" y="275"/>
                    </a:lnTo>
                    <a:lnTo>
                      <a:pt x="19" y="275"/>
                    </a:lnTo>
                    <a:lnTo>
                      <a:pt x="274" y="19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auto">
              <a:xfrm>
                <a:off x="4530" y="-101"/>
                <a:ext cx="230" cy="230"/>
              </a:xfrm>
              <a:custGeom>
                <a:avLst/>
                <a:gdLst>
                  <a:gd name="T0" fmla="*/ 20 w 230"/>
                  <a:gd name="T1" fmla="*/ 230 h 230"/>
                  <a:gd name="T2" fmla="*/ 230 w 230"/>
                  <a:gd name="T3" fmla="*/ 17 h 230"/>
                  <a:gd name="T4" fmla="*/ 230 w 230"/>
                  <a:gd name="T5" fmla="*/ 0 h 230"/>
                  <a:gd name="T6" fmla="*/ 0 w 230"/>
                  <a:gd name="T7" fmla="*/ 230 h 230"/>
                  <a:gd name="T8" fmla="*/ 20 w 230"/>
                  <a:gd name="T9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30">
                    <a:moveTo>
                      <a:pt x="20" y="230"/>
                    </a:moveTo>
                    <a:lnTo>
                      <a:pt x="230" y="17"/>
                    </a:lnTo>
                    <a:lnTo>
                      <a:pt x="230" y="0"/>
                    </a:lnTo>
                    <a:lnTo>
                      <a:pt x="0" y="230"/>
                    </a:lnTo>
                    <a:lnTo>
                      <a:pt x="20" y="23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auto">
              <a:xfrm>
                <a:off x="4578" y="-53"/>
                <a:ext cx="182" cy="182"/>
              </a:xfrm>
              <a:custGeom>
                <a:avLst/>
                <a:gdLst>
                  <a:gd name="T0" fmla="*/ 19 w 182"/>
                  <a:gd name="T1" fmla="*/ 182 h 182"/>
                  <a:gd name="T2" fmla="*/ 182 w 182"/>
                  <a:gd name="T3" fmla="*/ 17 h 182"/>
                  <a:gd name="T4" fmla="*/ 182 w 182"/>
                  <a:gd name="T5" fmla="*/ 0 h 182"/>
                  <a:gd name="T6" fmla="*/ 0 w 182"/>
                  <a:gd name="T7" fmla="*/ 182 h 182"/>
                  <a:gd name="T8" fmla="*/ 19 w 182"/>
                  <a:gd name="T9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" h="182">
                    <a:moveTo>
                      <a:pt x="19" y="182"/>
                    </a:moveTo>
                    <a:lnTo>
                      <a:pt x="182" y="17"/>
                    </a:lnTo>
                    <a:lnTo>
                      <a:pt x="182" y="0"/>
                    </a:lnTo>
                    <a:lnTo>
                      <a:pt x="0" y="182"/>
                    </a:lnTo>
                    <a:lnTo>
                      <a:pt x="19" y="182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4626" y="-5"/>
                <a:ext cx="134" cy="134"/>
              </a:xfrm>
              <a:custGeom>
                <a:avLst/>
                <a:gdLst>
                  <a:gd name="T0" fmla="*/ 19 w 134"/>
                  <a:gd name="T1" fmla="*/ 134 h 134"/>
                  <a:gd name="T2" fmla="*/ 134 w 134"/>
                  <a:gd name="T3" fmla="*/ 17 h 134"/>
                  <a:gd name="T4" fmla="*/ 134 w 134"/>
                  <a:gd name="T5" fmla="*/ 0 h 134"/>
                  <a:gd name="T6" fmla="*/ 0 w 134"/>
                  <a:gd name="T7" fmla="*/ 134 h 134"/>
                  <a:gd name="T8" fmla="*/ 19 w 134"/>
                  <a:gd name="T9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34">
                    <a:moveTo>
                      <a:pt x="19" y="134"/>
                    </a:moveTo>
                    <a:lnTo>
                      <a:pt x="134" y="17"/>
                    </a:lnTo>
                    <a:lnTo>
                      <a:pt x="134" y="0"/>
                    </a:lnTo>
                    <a:lnTo>
                      <a:pt x="0" y="134"/>
                    </a:lnTo>
                    <a:lnTo>
                      <a:pt x="19" y="134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29" name="Freeform 17"/>
              <p:cNvSpPr>
                <a:spLocks/>
              </p:cNvSpPr>
              <p:nvPr/>
            </p:nvSpPr>
            <p:spPr bwMode="auto">
              <a:xfrm>
                <a:off x="4674" y="40"/>
                <a:ext cx="86" cy="89"/>
              </a:xfrm>
              <a:custGeom>
                <a:avLst/>
                <a:gdLst>
                  <a:gd name="T0" fmla="*/ 19 w 86"/>
                  <a:gd name="T1" fmla="*/ 89 h 89"/>
                  <a:gd name="T2" fmla="*/ 86 w 86"/>
                  <a:gd name="T3" fmla="*/ 19 h 89"/>
                  <a:gd name="T4" fmla="*/ 86 w 86"/>
                  <a:gd name="T5" fmla="*/ 0 h 89"/>
                  <a:gd name="T6" fmla="*/ 0 w 86"/>
                  <a:gd name="T7" fmla="*/ 89 h 89"/>
                  <a:gd name="T8" fmla="*/ 19 w 86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89">
                    <a:moveTo>
                      <a:pt x="19" y="89"/>
                    </a:moveTo>
                    <a:lnTo>
                      <a:pt x="86" y="19"/>
                    </a:lnTo>
                    <a:lnTo>
                      <a:pt x="86" y="0"/>
                    </a:lnTo>
                    <a:lnTo>
                      <a:pt x="0" y="89"/>
                    </a:lnTo>
                    <a:lnTo>
                      <a:pt x="19" y="89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4722" y="88"/>
                <a:ext cx="38" cy="41"/>
              </a:xfrm>
              <a:custGeom>
                <a:avLst/>
                <a:gdLst>
                  <a:gd name="T0" fmla="*/ 19 w 38"/>
                  <a:gd name="T1" fmla="*/ 41 h 41"/>
                  <a:gd name="T2" fmla="*/ 38 w 38"/>
                  <a:gd name="T3" fmla="*/ 19 h 41"/>
                  <a:gd name="T4" fmla="*/ 38 w 38"/>
                  <a:gd name="T5" fmla="*/ 0 h 41"/>
                  <a:gd name="T6" fmla="*/ 0 w 38"/>
                  <a:gd name="T7" fmla="*/ 41 h 41"/>
                  <a:gd name="T8" fmla="*/ 19 w 38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9" y="41"/>
                    </a:moveTo>
                    <a:lnTo>
                      <a:pt x="38" y="19"/>
                    </a:lnTo>
                    <a:lnTo>
                      <a:pt x="38" y="0"/>
                    </a:lnTo>
                    <a:lnTo>
                      <a:pt x="0" y="41"/>
                    </a:lnTo>
                    <a:lnTo>
                      <a:pt x="19" y="41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</p:grpSp>
        <p:grpSp>
          <p:nvGrpSpPr>
            <p:cNvPr id="64" name="Group 21"/>
            <p:cNvGrpSpPr>
              <a:grpSpLocks noChangeAspect="1"/>
            </p:cNvGrpSpPr>
            <p:nvPr/>
          </p:nvGrpSpPr>
          <p:grpSpPr bwMode="auto">
            <a:xfrm>
              <a:off x="4839383" y="3234918"/>
              <a:ext cx="692306" cy="897382"/>
              <a:chOff x="5874" y="239"/>
              <a:chExt cx="503" cy="652"/>
            </a:xfrm>
          </p:grpSpPr>
          <p:sp>
            <p:nvSpPr>
              <p:cNvPr id="65" name="AutoShape 20"/>
              <p:cNvSpPr>
                <a:spLocks noChangeAspect="1" noChangeArrowheads="1" noTextEdit="1"/>
              </p:cNvSpPr>
              <p:nvPr/>
            </p:nvSpPr>
            <p:spPr bwMode="auto">
              <a:xfrm>
                <a:off x="5874" y="239"/>
                <a:ext cx="503" cy="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66" name="Freeform 22"/>
              <p:cNvSpPr>
                <a:spLocks/>
              </p:cNvSpPr>
              <p:nvPr/>
            </p:nvSpPr>
            <p:spPr bwMode="auto">
              <a:xfrm>
                <a:off x="6178" y="237"/>
                <a:ext cx="197" cy="164"/>
              </a:xfrm>
              <a:custGeom>
                <a:avLst/>
                <a:gdLst>
                  <a:gd name="T0" fmla="*/ 31 w 82"/>
                  <a:gd name="T1" fmla="*/ 0 h 69"/>
                  <a:gd name="T2" fmla="*/ 0 w 82"/>
                  <a:gd name="T3" fmla="*/ 29 h 69"/>
                  <a:gd name="T4" fmla="*/ 47 w 82"/>
                  <a:gd name="T5" fmla="*/ 69 h 69"/>
                  <a:gd name="T6" fmla="*/ 82 w 82"/>
                  <a:gd name="T7" fmla="*/ 38 h 69"/>
                  <a:gd name="T8" fmla="*/ 31 w 82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69">
                    <a:moveTo>
                      <a:pt x="31" y="0"/>
                    </a:moveTo>
                    <a:cubicBezTo>
                      <a:pt x="31" y="0"/>
                      <a:pt x="16" y="14"/>
                      <a:pt x="0" y="2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66" y="55"/>
                      <a:pt x="82" y="38"/>
                      <a:pt x="82" y="38"/>
                    </a:cubicBez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67" name="Freeform 23"/>
              <p:cNvSpPr>
                <a:spLocks/>
              </p:cNvSpPr>
              <p:nvPr/>
            </p:nvSpPr>
            <p:spPr bwMode="auto">
              <a:xfrm>
                <a:off x="5864" y="542"/>
                <a:ext cx="269" cy="349"/>
              </a:xfrm>
              <a:custGeom>
                <a:avLst/>
                <a:gdLst>
                  <a:gd name="T0" fmla="*/ 61 w 112"/>
                  <a:gd name="T1" fmla="*/ 64 h 146"/>
                  <a:gd name="T2" fmla="*/ 59 w 112"/>
                  <a:gd name="T3" fmla="*/ 63 h 146"/>
                  <a:gd name="T4" fmla="*/ 44 w 112"/>
                  <a:gd name="T5" fmla="*/ 61 h 146"/>
                  <a:gd name="T6" fmla="*/ 43 w 112"/>
                  <a:gd name="T7" fmla="*/ 60 h 146"/>
                  <a:gd name="T8" fmla="*/ 31 w 112"/>
                  <a:gd name="T9" fmla="*/ 55 h 146"/>
                  <a:gd name="T10" fmla="*/ 30 w 112"/>
                  <a:gd name="T11" fmla="*/ 42 h 146"/>
                  <a:gd name="T12" fmla="*/ 47 w 112"/>
                  <a:gd name="T13" fmla="*/ 33 h 146"/>
                  <a:gd name="T14" fmla="*/ 59 w 112"/>
                  <a:gd name="T15" fmla="*/ 33 h 146"/>
                  <a:gd name="T16" fmla="*/ 72 w 112"/>
                  <a:gd name="T17" fmla="*/ 37 h 146"/>
                  <a:gd name="T18" fmla="*/ 73 w 112"/>
                  <a:gd name="T19" fmla="*/ 38 h 146"/>
                  <a:gd name="T20" fmla="*/ 74 w 112"/>
                  <a:gd name="T21" fmla="*/ 39 h 146"/>
                  <a:gd name="T22" fmla="*/ 75 w 112"/>
                  <a:gd name="T23" fmla="*/ 39 h 146"/>
                  <a:gd name="T24" fmla="*/ 82 w 112"/>
                  <a:gd name="T25" fmla="*/ 41 h 146"/>
                  <a:gd name="T26" fmla="*/ 93 w 112"/>
                  <a:gd name="T27" fmla="*/ 32 h 146"/>
                  <a:gd name="T28" fmla="*/ 92 w 112"/>
                  <a:gd name="T29" fmla="*/ 24 h 146"/>
                  <a:gd name="T30" fmla="*/ 85 w 112"/>
                  <a:gd name="T31" fmla="*/ 19 h 146"/>
                  <a:gd name="T32" fmla="*/ 84 w 112"/>
                  <a:gd name="T33" fmla="*/ 20 h 146"/>
                  <a:gd name="T34" fmla="*/ 61 w 112"/>
                  <a:gd name="T35" fmla="*/ 13 h 146"/>
                  <a:gd name="T36" fmla="*/ 54 w 112"/>
                  <a:gd name="T37" fmla="*/ 13 h 146"/>
                  <a:gd name="T38" fmla="*/ 52 w 112"/>
                  <a:gd name="T39" fmla="*/ 2 h 146"/>
                  <a:gd name="T40" fmla="*/ 48 w 112"/>
                  <a:gd name="T41" fmla="*/ 0 h 146"/>
                  <a:gd name="T42" fmla="*/ 35 w 112"/>
                  <a:gd name="T43" fmla="*/ 2 h 146"/>
                  <a:gd name="T44" fmla="*/ 32 w 112"/>
                  <a:gd name="T45" fmla="*/ 6 h 146"/>
                  <a:gd name="T46" fmla="*/ 34 w 112"/>
                  <a:gd name="T47" fmla="*/ 17 h 146"/>
                  <a:gd name="T48" fmla="*/ 10 w 112"/>
                  <a:gd name="T49" fmla="*/ 32 h 146"/>
                  <a:gd name="T50" fmla="*/ 8 w 112"/>
                  <a:gd name="T51" fmla="*/ 67 h 146"/>
                  <a:gd name="T52" fmla="*/ 24 w 112"/>
                  <a:gd name="T53" fmla="*/ 77 h 146"/>
                  <a:gd name="T54" fmla="*/ 63 w 112"/>
                  <a:gd name="T55" fmla="*/ 86 h 146"/>
                  <a:gd name="T56" fmla="*/ 69 w 112"/>
                  <a:gd name="T57" fmla="*/ 87 h 146"/>
                  <a:gd name="T58" fmla="*/ 79 w 112"/>
                  <a:gd name="T59" fmla="*/ 93 h 146"/>
                  <a:gd name="T60" fmla="*/ 79 w 112"/>
                  <a:gd name="T61" fmla="*/ 106 h 146"/>
                  <a:gd name="T62" fmla="*/ 65 w 112"/>
                  <a:gd name="T63" fmla="*/ 112 h 146"/>
                  <a:gd name="T64" fmla="*/ 47 w 112"/>
                  <a:gd name="T65" fmla="*/ 113 h 146"/>
                  <a:gd name="T66" fmla="*/ 34 w 112"/>
                  <a:gd name="T67" fmla="*/ 109 h 146"/>
                  <a:gd name="T68" fmla="*/ 33 w 112"/>
                  <a:gd name="T69" fmla="*/ 108 h 146"/>
                  <a:gd name="T70" fmla="*/ 32 w 112"/>
                  <a:gd name="T71" fmla="*/ 108 h 146"/>
                  <a:gd name="T72" fmla="*/ 32 w 112"/>
                  <a:gd name="T73" fmla="*/ 108 h 146"/>
                  <a:gd name="T74" fmla="*/ 31 w 112"/>
                  <a:gd name="T75" fmla="*/ 107 h 146"/>
                  <a:gd name="T76" fmla="*/ 24 w 112"/>
                  <a:gd name="T77" fmla="*/ 105 h 146"/>
                  <a:gd name="T78" fmla="*/ 13 w 112"/>
                  <a:gd name="T79" fmla="*/ 114 h 146"/>
                  <a:gd name="T80" fmla="*/ 14 w 112"/>
                  <a:gd name="T81" fmla="*/ 122 h 146"/>
                  <a:gd name="T82" fmla="*/ 53 w 112"/>
                  <a:gd name="T83" fmla="*/ 133 h 146"/>
                  <a:gd name="T84" fmla="*/ 55 w 112"/>
                  <a:gd name="T85" fmla="*/ 144 h 146"/>
                  <a:gd name="T86" fmla="*/ 59 w 112"/>
                  <a:gd name="T87" fmla="*/ 146 h 146"/>
                  <a:gd name="T88" fmla="*/ 72 w 112"/>
                  <a:gd name="T89" fmla="*/ 144 h 146"/>
                  <a:gd name="T90" fmla="*/ 75 w 112"/>
                  <a:gd name="T91" fmla="*/ 140 h 146"/>
                  <a:gd name="T92" fmla="*/ 74 w 112"/>
                  <a:gd name="T93" fmla="*/ 130 h 146"/>
                  <a:gd name="T94" fmla="*/ 100 w 112"/>
                  <a:gd name="T95" fmla="*/ 117 h 146"/>
                  <a:gd name="T96" fmla="*/ 105 w 112"/>
                  <a:gd name="T97" fmla="*/ 82 h 146"/>
                  <a:gd name="T98" fmla="*/ 61 w 112"/>
                  <a:gd name="T99" fmla="*/ 6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2" h="146">
                    <a:moveTo>
                      <a:pt x="61" y="64"/>
                    </a:moveTo>
                    <a:cubicBezTo>
                      <a:pt x="59" y="63"/>
                      <a:pt x="59" y="63"/>
                      <a:pt x="59" y="63"/>
                    </a:cubicBezTo>
                    <a:cubicBezTo>
                      <a:pt x="54" y="62"/>
                      <a:pt x="46" y="61"/>
                      <a:pt x="44" y="61"/>
                    </a:cubicBezTo>
                    <a:cubicBezTo>
                      <a:pt x="44" y="61"/>
                      <a:pt x="43" y="60"/>
                      <a:pt x="43" y="60"/>
                    </a:cubicBezTo>
                    <a:cubicBezTo>
                      <a:pt x="38" y="59"/>
                      <a:pt x="34" y="58"/>
                      <a:pt x="31" y="55"/>
                    </a:cubicBezTo>
                    <a:cubicBezTo>
                      <a:pt x="27" y="52"/>
                      <a:pt x="27" y="45"/>
                      <a:pt x="30" y="42"/>
                    </a:cubicBezTo>
                    <a:cubicBezTo>
                      <a:pt x="36" y="36"/>
                      <a:pt x="42" y="34"/>
                      <a:pt x="47" y="33"/>
                    </a:cubicBezTo>
                    <a:cubicBezTo>
                      <a:pt x="51" y="32"/>
                      <a:pt x="55" y="32"/>
                      <a:pt x="59" y="33"/>
                    </a:cubicBezTo>
                    <a:cubicBezTo>
                      <a:pt x="62" y="33"/>
                      <a:pt x="68" y="35"/>
                      <a:pt x="72" y="37"/>
                    </a:cubicBezTo>
                    <a:cubicBezTo>
                      <a:pt x="72" y="38"/>
                      <a:pt x="73" y="38"/>
                      <a:pt x="73" y="38"/>
                    </a:cubicBezTo>
                    <a:cubicBezTo>
                      <a:pt x="73" y="38"/>
                      <a:pt x="74" y="38"/>
                      <a:pt x="74" y="39"/>
                    </a:cubicBezTo>
                    <a:cubicBezTo>
                      <a:pt x="74" y="39"/>
                      <a:pt x="74" y="39"/>
                      <a:pt x="75" y="39"/>
                    </a:cubicBezTo>
                    <a:cubicBezTo>
                      <a:pt x="77" y="41"/>
                      <a:pt x="79" y="42"/>
                      <a:pt x="82" y="41"/>
                    </a:cubicBezTo>
                    <a:cubicBezTo>
                      <a:pt x="87" y="40"/>
                      <a:pt x="91" y="36"/>
                      <a:pt x="93" y="32"/>
                    </a:cubicBezTo>
                    <a:cubicBezTo>
                      <a:pt x="94" y="29"/>
                      <a:pt x="94" y="26"/>
                      <a:pt x="92" y="24"/>
                    </a:cubicBezTo>
                    <a:cubicBezTo>
                      <a:pt x="90" y="22"/>
                      <a:pt x="88" y="21"/>
                      <a:pt x="85" y="19"/>
                    </a:cubicBezTo>
                    <a:cubicBezTo>
                      <a:pt x="85" y="19"/>
                      <a:pt x="84" y="20"/>
                      <a:pt x="84" y="20"/>
                    </a:cubicBezTo>
                    <a:cubicBezTo>
                      <a:pt x="75" y="29"/>
                      <a:pt x="64" y="23"/>
                      <a:pt x="61" y="13"/>
                    </a:cubicBezTo>
                    <a:cubicBezTo>
                      <a:pt x="58" y="13"/>
                      <a:pt x="56" y="13"/>
                      <a:pt x="54" y="13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1"/>
                      <a:pt x="50" y="0"/>
                      <a:pt x="48" y="0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3" y="3"/>
                      <a:pt x="31" y="4"/>
                      <a:pt x="32" y="6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24" y="20"/>
                      <a:pt x="16" y="25"/>
                      <a:pt x="10" y="32"/>
                    </a:cubicBezTo>
                    <a:cubicBezTo>
                      <a:pt x="1" y="43"/>
                      <a:pt x="0" y="57"/>
                      <a:pt x="8" y="67"/>
                    </a:cubicBezTo>
                    <a:cubicBezTo>
                      <a:pt x="12" y="72"/>
                      <a:pt x="18" y="75"/>
                      <a:pt x="24" y="77"/>
                    </a:cubicBezTo>
                    <a:cubicBezTo>
                      <a:pt x="29" y="78"/>
                      <a:pt x="52" y="84"/>
                      <a:pt x="63" y="86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73" y="88"/>
                      <a:pt x="78" y="90"/>
                      <a:pt x="79" y="93"/>
                    </a:cubicBezTo>
                    <a:cubicBezTo>
                      <a:pt x="83" y="96"/>
                      <a:pt x="83" y="103"/>
                      <a:pt x="79" y="106"/>
                    </a:cubicBezTo>
                    <a:cubicBezTo>
                      <a:pt x="76" y="109"/>
                      <a:pt x="71" y="111"/>
                      <a:pt x="65" y="112"/>
                    </a:cubicBezTo>
                    <a:cubicBezTo>
                      <a:pt x="60" y="113"/>
                      <a:pt x="53" y="113"/>
                      <a:pt x="47" y="113"/>
                    </a:cubicBezTo>
                    <a:cubicBezTo>
                      <a:pt x="43" y="112"/>
                      <a:pt x="38" y="111"/>
                      <a:pt x="34" y="109"/>
                    </a:cubicBezTo>
                    <a:cubicBezTo>
                      <a:pt x="34" y="109"/>
                      <a:pt x="33" y="108"/>
                      <a:pt x="33" y="108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32" y="107"/>
                      <a:pt x="32" y="107"/>
                      <a:pt x="31" y="107"/>
                    </a:cubicBezTo>
                    <a:cubicBezTo>
                      <a:pt x="29" y="105"/>
                      <a:pt x="27" y="104"/>
                      <a:pt x="24" y="105"/>
                    </a:cubicBezTo>
                    <a:cubicBezTo>
                      <a:pt x="19" y="106"/>
                      <a:pt x="15" y="110"/>
                      <a:pt x="13" y="114"/>
                    </a:cubicBezTo>
                    <a:cubicBezTo>
                      <a:pt x="12" y="117"/>
                      <a:pt x="12" y="120"/>
                      <a:pt x="14" y="122"/>
                    </a:cubicBezTo>
                    <a:cubicBezTo>
                      <a:pt x="23" y="130"/>
                      <a:pt x="38" y="133"/>
                      <a:pt x="53" y="133"/>
                    </a:cubicBezTo>
                    <a:cubicBezTo>
                      <a:pt x="55" y="144"/>
                      <a:pt x="55" y="144"/>
                      <a:pt x="55" y="144"/>
                    </a:cubicBezTo>
                    <a:cubicBezTo>
                      <a:pt x="55" y="145"/>
                      <a:pt x="57" y="146"/>
                      <a:pt x="59" y="146"/>
                    </a:cubicBezTo>
                    <a:cubicBezTo>
                      <a:pt x="72" y="144"/>
                      <a:pt x="72" y="144"/>
                      <a:pt x="72" y="144"/>
                    </a:cubicBezTo>
                    <a:cubicBezTo>
                      <a:pt x="74" y="143"/>
                      <a:pt x="76" y="142"/>
                      <a:pt x="75" y="140"/>
                    </a:cubicBezTo>
                    <a:cubicBezTo>
                      <a:pt x="74" y="130"/>
                      <a:pt x="74" y="130"/>
                      <a:pt x="74" y="130"/>
                    </a:cubicBezTo>
                    <a:cubicBezTo>
                      <a:pt x="85" y="128"/>
                      <a:pt x="95" y="123"/>
                      <a:pt x="100" y="117"/>
                    </a:cubicBezTo>
                    <a:cubicBezTo>
                      <a:pt x="110" y="107"/>
                      <a:pt x="112" y="93"/>
                      <a:pt x="105" y="82"/>
                    </a:cubicBezTo>
                    <a:cubicBezTo>
                      <a:pt x="98" y="70"/>
                      <a:pt x="77" y="67"/>
                      <a:pt x="61" y="64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68" name="Freeform 24"/>
              <p:cNvSpPr>
                <a:spLocks/>
              </p:cNvSpPr>
              <p:nvPr/>
            </p:nvSpPr>
            <p:spPr bwMode="auto">
              <a:xfrm>
                <a:off x="5934" y="318"/>
                <a:ext cx="318" cy="277"/>
              </a:xfrm>
              <a:custGeom>
                <a:avLst/>
                <a:gdLst>
                  <a:gd name="T0" fmla="*/ 86 w 133"/>
                  <a:gd name="T1" fmla="*/ 10 h 116"/>
                  <a:gd name="T2" fmla="*/ 30 w 133"/>
                  <a:gd name="T3" fmla="*/ 25 h 116"/>
                  <a:gd name="T4" fmla="*/ 1 w 133"/>
                  <a:gd name="T5" fmla="*/ 62 h 116"/>
                  <a:gd name="T6" fmla="*/ 1 w 133"/>
                  <a:gd name="T7" fmla="*/ 90 h 116"/>
                  <a:gd name="T8" fmla="*/ 23 w 133"/>
                  <a:gd name="T9" fmla="*/ 86 h 116"/>
                  <a:gd name="T10" fmla="*/ 25 w 133"/>
                  <a:gd name="T11" fmla="*/ 71 h 116"/>
                  <a:gd name="T12" fmla="*/ 41 w 133"/>
                  <a:gd name="T13" fmla="*/ 53 h 116"/>
                  <a:gd name="T14" fmla="*/ 57 w 133"/>
                  <a:gd name="T15" fmla="*/ 54 h 116"/>
                  <a:gd name="T16" fmla="*/ 60 w 133"/>
                  <a:gd name="T17" fmla="*/ 69 h 116"/>
                  <a:gd name="T18" fmla="*/ 41 w 133"/>
                  <a:gd name="T19" fmla="*/ 88 h 116"/>
                  <a:gd name="T20" fmla="*/ 48 w 133"/>
                  <a:gd name="T21" fmla="*/ 114 h 116"/>
                  <a:gd name="T22" fmla="*/ 90 w 133"/>
                  <a:gd name="T23" fmla="*/ 79 h 116"/>
                  <a:gd name="T24" fmla="*/ 122 w 133"/>
                  <a:gd name="T25" fmla="*/ 45 h 116"/>
                  <a:gd name="T26" fmla="*/ 133 w 133"/>
                  <a:gd name="T27" fmla="*/ 30 h 116"/>
                  <a:gd name="T28" fmla="*/ 99 w 133"/>
                  <a:gd name="T29" fmla="*/ 0 h 116"/>
                  <a:gd name="T30" fmla="*/ 86 w 133"/>
                  <a:gd name="T31" fmla="*/ 1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3" h="116">
                    <a:moveTo>
                      <a:pt x="86" y="10"/>
                    </a:moveTo>
                    <a:cubicBezTo>
                      <a:pt x="63" y="17"/>
                      <a:pt x="51" y="19"/>
                      <a:pt x="30" y="25"/>
                    </a:cubicBezTo>
                    <a:cubicBezTo>
                      <a:pt x="27" y="25"/>
                      <a:pt x="1" y="62"/>
                      <a:pt x="1" y="62"/>
                    </a:cubicBezTo>
                    <a:cubicBezTo>
                      <a:pt x="1" y="62"/>
                      <a:pt x="0" y="69"/>
                      <a:pt x="1" y="90"/>
                    </a:cubicBezTo>
                    <a:cubicBezTo>
                      <a:pt x="1" y="92"/>
                      <a:pt x="23" y="86"/>
                      <a:pt x="23" y="86"/>
                    </a:cubicBezTo>
                    <a:cubicBezTo>
                      <a:pt x="24" y="76"/>
                      <a:pt x="25" y="71"/>
                      <a:pt x="25" y="71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8" y="55"/>
                      <a:pt x="61" y="58"/>
                      <a:pt x="57" y="54"/>
                    </a:cubicBezTo>
                    <a:cubicBezTo>
                      <a:pt x="61" y="59"/>
                      <a:pt x="61" y="64"/>
                      <a:pt x="60" y="69"/>
                    </a:cubicBezTo>
                    <a:cubicBezTo>
                      <a:pt x="56" y="74"/>
                      <a:pt x="48" y="82"/>
                      <a:pt x="41" y="88"/>
                    </a:cubicBezTo>
                    <a:cubicBezTo>
                      <a:pt x="32" y="94"/>
                      <a:pt x="33" y="116"/>
                      <a:pt x="48" y="114"/>
                    </a:cubicBezTo>
                    <a:cubicBezTo>
                      <a:pt x="56" y="106"/>
                      <a:pt x="71" y="90"/>
                      <a:pt x="90" y="79"/>
                    </a:cubicBezTo>
                    <a:cubicBezTo>
                      <a:pt x="102" y="73"/>
                      <a:pt x="112" y="63"/>
                      <a:pt x="122" y="45"/>
                    </a:cubicBezTo>
                    <a:cubicBezTo>
                      <a:pt x="123" y="43"/>
                      <a:pt x="131" y="33"/>
                      <a:pt x="133" y="3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3" y="5"/>
                      <a:pt x="88" y="9"/>
                      <a:pt x="86" y="10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</p:grpSp>
        <p:grpSp>
          <p:nvGrpSpPr>
            <p:cNvPr id="69" name="Group 27"/>
            <p:cNvGrpSpPr>
              <a:grpSpLocks noChangeAspect="1"/>
            </p:cNvGrpSpPr>
            <p:nvPr/>
          </p:nvGrpSpPr>
          <p:grpSpPr bwMode="auto">
            <a:xfrm>
              <a:off x="5765160" y="1466886"/>
              <a:ext cx="838200" cy="780392"/>
              <a:chOff x="6252" y="1629"/>
              <a:chExt cx="609" cy="567"/>
            </a:xfrm>
          </p:grpSpPr>
          <p:sp>
            <p:nvSpPr>
              <p:cNvPr id="70" name="AutoShape 26"/>
              <p:cNvSpPr>
                <a:spLocks noChangeAspect="1" noChangeArrowheads="1" noTextEdit="1"/>
              </p:cNvSpPr>
              <p:nvPr/>
            </p:nvSpPr>
            <p:spPr bwMode="auto">
              <a:xfrm>
                <a:off x="6252" y="1629"/>
                <a:ext cx="609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76" name="Freeform 28"/>
              <p:cNvSpPr>
                <a:spLocks/>
              </p:cNvSpPr>
              <p:nvPr/>
            </p:nvSpPr>
            <p:spPr bwMode="auto">
              <a:xfrm>
                <a:off x="6777" y="1677"/>
                <a:ext cx="84" cy="117"/>
              </a:xfrm>
              <a:custGeom>
                <a:avLst/>
                <a:gdLst>
                  <a:gd name="T0" fmla="*/ 11 w 35"/>
                  <a:gd name="T1" fmla="*/ 47 h 49"/>
                  <a:gd name="T2" fmla="*/ 34 w 35"/>
                  <a:gd name="T3" fmla="*/ 22 h 49"/>
                  <a:gd name="T4" fmla="*/ 18 w 35"/>
                  <a:gd name="T5" fmla="*/ 0 h 49"/>
                  <a:gd name="T6" fmla="*/ 1 w 35"/>
                  <a:gd name="T7" fmla="*/ 19 h 49"/>
                  <a:gd name="T8" fmla="*/ 11 w 35"/>
                  <a:gd name="T9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9">
                    <a:moveTo>
                      <a:pt x="11" y="47"/>
                    </a:moveTo>
                    <a:cubicBezTo>
                      <a:pt x="19" y="49"/>
                      <a:pt x="32" y="41"/>
                      <a:pt x="34" y="22"/>
                    </a:cubicBezTo>
                    <a:cubicBezTo>
                      <a:pt x="35" y="10"/>
                      <a:pt x="28" y="0"/>
                      <a:pt x="18" y="0"/>
                    </a:cubicBezTo>
                    <a:cubicBezTo>
                      <a:pt x="10" y="0"/>
                      <a:pt x="1" y="7"/>
                      <a:pt x="1" y="19"/>
                    </a:cubicBezTo>
                    <a:cubicBezTo>
                      <a:pt x="0" y="30"/>
                      <a:pt x="2" y="45"/>
                      <a:pt x="11" y="47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77" name="Freeform 29"/>
              <p:cNvSpPr>
                <a:spLocks/>
              </p:cNvSpPr>
              <p:nvPr/>
            </p:nvSpPr>
            <p:spPr bwMode="auto">
              <a:xfrm>
                <a:off x="6672" y="1804"/>
                <a:ext cx="201" cy="390"/>
              </a:xfrm>
              <a:custGeom>
                <a:avLst/>
                <a:gdLst>
                  <a:gd name="T0" fmla="*/ 70 w 84"/>
                  <a:gd name="T1" fmla="*/ 0 h 163"/>
                  <a:gd name="T2" fmla="*/ 61 w 84"/>
                  <a:gd name="T3" fmla="*/ 3 h 163"/>
                  <a:gd name="T4" fmla="*/ 47 w 84"/>
                  <a:gd name="T5" fmla="*/ 29 h 163"/>
                  <a:gd name="T6" fmla="*/ 50 w 84"/>
                  <a:gd name="T7" fmla="*/ 9 h 163"/>
                  <a:gd name="T8" fmla="*/ 43 w 84"/>
                  <a:gd name="T9" fmla="*/ 22 h 163"/>
                  <a:gd name="T10" fmla="*/ 38 w 84"/>
                  <a:gd name="T11" fmla="*/ 74 h 163"/>
                  <a:gd name="T12" fmla="*/ 39 w 84"/>
                  <a:gd name="T13" fmla="*/ 75 h 163"/>
                  <a:gd name="T14" fmla="*/ 36 w 84"/>
                  <a:gd name="T15" fmla="*/ 76 h 163"/>
                  <a:gd name="T16" fmla="*/ 22 w 84"/>
                  <a:gd name="T17" fmla="*/ 80 h 163"/>
                  <a:gd name="T18" fmla="*/ 16 w 84"/>
                  <a:gd name="T19" fmla="*/ 82 h 163"/>
                  <a:gd name="T20" fmla="*/ 14 w 84"/>
                  <a:gd name="T21" fmla="*/ 83 h 163"/>
                  <a:gd name="T22" fmla="*/ 11 w 84"/>
                  <a:gd name="T23" fmla="*/ 85 h 163"/>
                  <a:gd name="T24" fmla="*/ 7 w 84"/>
                  <a:gd name="T25" fmla="*/ 92 h 163"/>
                  <a:gd name="T26" fmla="*/ 5 w 84"/>
                  <a:gd name="T27" fmla="*/ 106 h 163"/>
                  <a:gd name="T28" fmla="*/ 1 w 84"/>
                  <a:gd name="T29" fmla="*/ 152 h 163"/>
                  <a:gd name="T30" fmla="*/ 10 w 84"/>
                  <a:gd name="T31" fmla="*/ 163 h 163"/>
                  <a:gd name="T32" fmla="*/ 21 w 84"/>
                  <a:gd name="T33" fmla="*/ 154 h 163"/>
                  <a:gd name="T34" fmla="*/ 21 w 84"/>
                  <a:gd name="T35" fmla="*/ 146 h 163"/>
                  <a:gd name="T36" fmla="*/ 24 w 84"/>
                  <a:gd name="T37" fmla="*/ 118 h 163"/>
                  <a:gd name="T38" fmla="*/ 26 w 84"/>
                  <a:gd name="T39" fmla="*/ 100 h 163"/>
                  <a:gd name="T40" fmla="*/ 60 w 84"/>
                  <a:gd name="T41" fmla="*/ 96 h 163"/>
                  <a:gd name="T42" fmla="*/ 65 w 84"/>
                  <a:gd name="T43" fmla="*/ 93 h 163"/>
                  <a:gd name="T44" fmla="*/ 72 w 84"/>
                  <a:gd name="T45" fmla="*/ 94 h 163"/>
                  <a:gd name="T46" fmla="*/ 70 w 84"/>
                  <a:gd name="T47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" h="163">
                    <a:moveTo>
                      <a:pt x="70" y="0"/>
                    </a:moveTo>
                    <a:cubicBezTo>
                      <a:pt x="67" y="0"/>
                      <a:pt x="64" y="1"/>
                      <a:pt x="61" y="3"/>
                    </a:cubicBezTo>
                    <a:cubicBezTo>
                      <a:pt x="58" y="5"/>
                      <a:pt x="50" y="22"/>
                      <a:pt x="47" y="29"/>
                    </a:cubicBezTo>
                    <a:cubicBezTo>
                      <a:pt x="47" y="31"/>
                      <a:pt x="51" y="8"/>
                      <a:pt x="50" y="9"/>
                    </a:cubicBezTo>
                    <a:cubicBezTo>
                      <a:pt x="46" y="14"/>
                      <a:pt x="43" y="22"/>
                      <a:pt x="43" y="22"/>
                    </a:cubicBezTo>
                    <a:cubicBezTo>
                      <a:pt x="40" y="36"/>
                      <a:pt x="41" y="50"/>
                      <a:pt x="38" y="74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8" y="75"/>
                      <a:pt x="37" y="75"/>
                      <a:pt x="36" y="76"/>
                    </a:cubicBezTo>
                    <a:cubicBezTo>
                      <a:pt x="31" y="77"/>
                      <a:pt x="26" y="78"/>
                      <a:pt x="22" y="80"/>
                    </a:cubicBezTo>
                    <a:cubicBezTo>
                      <a:pt x="20" y="81"/>
                      <a:pt x="18" y="81"/>
                      <a:pt x="16" y="82"/>
                    </a:cubicBezTo>
                    <a:cubicBezTo>
                      <a:pt x="15" y="82"/>
                      <a:pt x="14" y="83"/>
                      <a:pt x="14" y="83"/>
                    </a:cubicBezTo>
                    <a:cubicBezTo>
                      <a:pt x="13" y="84"/>
                      <a:pt x="12" y="84"/>
                      <a:pt x="11" y="85"/>
                    </a:cubicBezTo>
                    <a:cubicBezTo>
                      <a:pt x="9" y="86"/>
                      <a:pt x="7" y="89"/>
                      <a:pt x="7" y="92"/>
                    </a:cubicBezTo>
                    <a:cubicBezTo>
                      <a:pt x="6" y="95"/>
                      <a:pt x="6" y="100"/>
                      <a:pt x="5" y="106"/>
                    </a:cubicBezTo>
                    <a:cubicBezTo>
                      <a:pt x="3" y="124"/>
                      <a:pt x="1" y="152"/>
                      <a:pt x="1" y="152"/>
                    </a:cubicBezTo>
                    <a:cubicBezTo>
                      <a:pt x="0" y="157"/>
                      <a:pt x="4" y="162"/>
                      <a:pt x="10" y="163"/>
                    </a:cubicBezTo>
                    <a:cubicBezTo>
                      <a:pt x="15" y="163"/>
                      <a:pt x="20" y="159"/>
                      <a:pt x="21" y="154"/>
                    </a:cubicBezTo>
                    <a:cubicBezTo>
                      <a:pt x="21" y="154"/>
                      <a:pt x="21" y="151"/>
                      <a:pt x="21" y="146"/>
                    </a:cubicBezTo>
                    <a:cubicBezTo>
                      <a:pt x="22" y="139"/>
                      <a:pt x="23" y="128"/>
                      <a:pt x="24" y="118"/>
                    </a:cubicBezTo>
                    <a:cubicBezTo>
                      <a:pt x="25" y="111"/>
                      <a:pt x="25" y="104"/>
                      <a:pt x="26" y="100"/>
                    </a:cubicBezTo>
                    <a:cubicBezTo>
                      <a:pt x="26" y="100"/>
                      <a:pt x="54" y="98"/>
                      <a:pt x="60" y="96"/>
                    </a:cubicBezTo>
                    <a:cubicBezTo>
                      <a:pt x="62" y="96"/>
                      <a:pt x="64" y="95"/>
                      <a:pt x="65" y="93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6" y="50"/>
                      <a:pt x="84" y="7"/>
                      <a:pt x="70" y="0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78" name="Freeform 30"/>
              <p:cNvSpPr>
                <a:spLocks/>
              </p:cNvSpPr>
              <p:nvPr/>
            </p:nvSpPr>
            <p:spPr bwMode="auto">
              <a:xfrm>
                <a:off x="6250" y="1677"/>
                <a:ext cx="81" cy="117"/>
              </a:xfrm>
              <a:custGeom>
                <a:avLst/>
                <a:gdLst>
                  <a:gd name="T0" fmla="*/ 23 w 34"/>
                  <a:gd name="T1" fmla="*/ 47 h 49"/>
                  <a:gd name="T2" fmla="*/ 34 w 34"/>
                  <a:gd name="T3" fmla="*/ 19 h 49"/>
                  <a:gd name="T4" fmla="*/ 17 w 34"/>
                  <a:gd name="T5" fmla="*/ 0 h 49"/>
                  <a:gd name="T6" fmla="*/ 0 w 34"/>
                  <a:gd name="T7" fmla="*/ 22 h 49"/>
                  <a:gd name="T8" fmla="*/ 23 w 34"/>
                  <a:gd name="T9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9">
                    <a:moveTo>
                      <a:pt x="23" y="47"/>
                    </a:moveTo>
                    <a:cubicBezTo>
                      <a:pt x="33" y="45"/>
                      <a:pt x="34" y="30"/>
                      <a:pt x="34" y="19"/>
                    </a:cubicBezTo>
                    <a:cubicBezTo>
                      <a:pt x="33" y="7"/>
                      <a:pt x="25" y="0"/>
                      <a:pt x="17" y="0"/>
                    </a:cubicBezTo>
                    <a:cubicBezTo>
                      <a:pt x="6" y="0"/>
                      <a:pt x="0" y="10"/>
                      <a:pt x="0" y="22"/>
                    </a:cubicBezTo>
                    <a:cubicBezTo>
                      <a:pt x="3" y="41"/>
                      <a:pt x="16" y="49"/>
                      <a:pt x="23" y="47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85" name="Freeform 31"/>
              <p:cNvSpPr>
                <a:spLocks/>
              </p:cNvSpPr>
              <p:nvPr/>
            </p:nvSpPr>
            <p:spPr bwMode="auto">
              <a:xfrm>
                <a:off x="6238" y="1804"/>
                <a:ext cx="198" cy="390"/>
              </a:xfrm>
              <a:custGeom>
                <a:avLst/>
                <a:gdLst>
                  <a:gd name="T0" fmla="*/ 78 w 83"/>
                  <a:gd name="T1" fmla="*/ 106 h 163"/>
                  <a:gd name="T2" fmla="*/ 77 w 83"/>
                  <a:gd name="T3" fmla="*/ 92 h 163"/>
                  <a:gd name="T4" fmla="*/ 72 w 83"/>
                  <a:gd name="T5" fmla="*/ 85 h 163"/>
                  <a:gd name="T6" fmla="*/ 70 w 83"/>
                  <a:gd name="T7" fmla="*/ 83 h 163"/>
                  <a:gd name="T8" fmla="*/ 65 w 83"/>
                  <a:gd name="T9" fmla="*/ 81 h 163"/>
                  <a:gd name="T10" fmla="*/ 54 w 83"/>
                  <a:gd name="T11" fmla="*/ 78 h 163"/>
                  <a:gd name="T12" fmla="*/ 45 w 83"/>
                  <a:gd name="T13" fmla="*/ 75 h 163"/>
                  <a:gd name="T14" fmla="*/ 45 w 83"/>
                  <a:gd name="T15" fmla="*/ 74 h 163"/>
                  <a:gd name="T16" fmla="*/ 40 w 83"/>
                  <a:gd name="T17" fmla="*/ 22 h 163"/>
                  <a:gd name="T18" fmla="*/ 33 w 83"/>
                  <a:gd name="T19" fmla="*/ 9 h 163"/>
                  <a:gd name="T20" fmla="*/ 36 w 83"/>
                  <a:gd name="T21" fmla="*/ 29 h 163"/>
                  <a:gd name="T22" fmla="*/ 23 w 83"/>
                  <a:gd name="T23" fmla="*/ 3 h 163"/>
                  <a:gd name="T24" fmla="*/ 14 w 83"/>
                  <a:gd name="T25" fmla="*/ 0 h 163"/>
                  <a:gd name="T26" fmla="*/ 12 w 83"/>
                  <a:gd name="T27" fmla="*/ 94 h 163"/>
                  <a:gd name="T28" fmla="*/ 18 w 83"/>
                  <a:gd name="T29" fmla="*/ 93 h 163"/>
                  <a:gd name="T30" fmla="*/ 23 w 83"/>
                  <a:gd name="T31" fmla="*/ 96 h 163"/>
                  <a:gd name="T32" fmla="*/ 58 w 83"/>
                  <a:gd name="T33" fmla="*/ 100 h 163"/>
                  <a:gd name="T34" fmla="*/ 58 w 83"/>
                  <a:gd name="T35" fmla="*/ 108 h 163"/>
                  <a:gd name="T36" fmla="*/ 61 w 83"/>
                  <a:gd name="T37" fmla="*/ 138 h 163"/>
                  <a:gd name="T38" fmla="*/ 62 w 83"/>
                  <a:gd name="T39" fmla="*/ 149 h 163"/>
                  <a:gd name="T40" fmla="*/ 63 w 83"/>
                  <a:gd name="T41" fmla="*/ 154 h 163"/>
                  <a:gd name="T42" fmla="*/ 74 w 83"/>
                  <a:gd name="T43" fmla="*/ 163 h 163"/>
                  <a:gd name="T44" fmla="*/ 83 w 83"/>
                  <a:gd name="T45" fmla="*/ 152 h 163"/>
                  <a:gd name="T46" fmla="*/ 80 w 83"/>
                  <a:gd name="T47" fmla="*/ 126 h 163"/>
                  <a:gd name="T48" fmla="*/ 78 w 83"/>
                  <a:gd name="T49" fmla="*/ 106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3" h="163">
                    <a:moveTo>
                      <a:pt x="78" y="106"/>
                    </a:moveTo>
                    <a:cubicBezTo>
                      <a:pt x="78" y="100"/>
                      <a:pt x="77" y="95"/>
                      <a:pt x="77" y="92"/>
                    </a:cubicBezTo>
                    <a:cubicBezTo>
                      <a:pt x="76" y="89"/>
                      <a:pt x="75" y="86"/>
                      <a:pt x="72" y="85"/>
                    </a:cubicBezTo>
                    <a:cubicBezTo>
                      <a:pt x="71" y="84"/>
                      <a:pt x="71" y="84"/>
                      <a:pt x="70" y="83"/>
                    </a:cubicBezTo>
                    <a:cubicBezTo>
                      <a:pt x="68" y="82"/>
                      <a:pt x="67" y="82"/>
                      <a:pt x="65" y="81"/>
                    </a:cubicBezTo>
                    <a:cubicBezTo>
                      <a:pt x="61" y="80"/>
                      <a:pt x="58" y="79"/>
                      <a:pt x="54" y="78"/>
                    </a:cubicBezTo>
                    <a:cubicBezTo>
                      <a:pt x="51" y="77"/>
                      <a:pt x="48" y="76"/>
                      <a:pt x="45" y="75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42" y="50"/>
                      <a:pt x="44" y="36"/>
                      <a:pt x="40" y="22"/>
                    </a:cubicBezTo>
                    <a:cubicBezTo>
                      <a:pt x="40" y="22"/>
                      <a:pt x="38" y="14"/>
                      <a:pt x="33" y="9"/>
                    </a:cubicBezTo>
                    <a:cubicBezTo>
                      <a:pt x="32" y="8"/>
                      <a:pt x="37" y="31"/>
                      <a:pt x="36" y="29"/>
                    </a:cubicBezTo>
                    <a:cubicBezTo>
                      <a:pt x="33" y="22"/>
                      <a:pt x="26" y="5"/>
                      <a:pt x="23" y="3"/>
                    </a:cubicBezTo>
                    <a:cubicBezTo>
                      <a:pt x="20" y="1"/>
                      <a:pt x="17" y="0"/>
                      <a:pt x="14" y="0"/>
                    </a:cubicBezTo>
                    <a:cubicBezTo>
                      <a:pt x="0" y="7"/>
                      <a:pt x="8" y="50"/>
                      <a:pt x="12" y="94"/>
                    </a:cubicBezTo>
                    <a:cubicBezTo>
                      <a:pt x="18" y="93"/>
                      <a:pt x="18" y="93"/>
                      <a:pt x="18" y="93"/>
                    </a:cubicBezTo>
                    <a:cubicBezTo>
                      <a:pt x="20" y="95"/>
                      <a:pt x="21" y="96"/>
                      <a:pt x="23" y="96"/>
                    </a:cubicBezTo>
                    <a:cubicBezTo>
                      <a:pt x="29" y="98"/>
                      <a:pt x="57" y="99"/>
                      <a:pt x="58" y="100"/>
                    </a:cubicBezTo>
                    <a:cubicBezTo>
                      <a:pt x="58" y="102"/>
                      <a:pt x="58" y="105"/>
                      <a:pt x="58" y="108"/>
                    </a:cubicBezTo>
                    <a:cubicBezTo>
                      <a:pt x="59" y="117"/>
                      <a:pt x="60" y="128"/>
                      <a:pt x="61" y="138"/>
                    </a:cubicBezTo>
                    <a:cubicBezTo>
                      <a:pt x="62" y="142"/>
                      <a:pt x="62" y="146"/>
                      <a:pt x="62" y="149"/>
                    </a:cubicBezTo>
                    <a:cubicBezTo>
                      <a:pt x="63" y="152"/>
                      <a:pt x="63" y="154"/>
                      <a:pt x="63" y="154"/>
                    </a:cubicBezTo>
                    <a:cubicBezTo>
                      <a:pt x="63" y="159"/>
                      <a:pt x="68" y="163"/>
                      <a:pt x="74" y="163"/>
                    </a:cubicBezTo>
                    <a:cubicBezTo>
                      <a:pt x="79" y="162"/>
                      <a:pt x="83" y="157"/>
                      <a:pt x="83" y="152"/>
                    </a:cubicBezTo>
                    <a:cubicBezTo>
                      <a:pt x="83" y="152"/>
                      <a:pt x="82" y="140"/>
                      <a:pt x="80" y="126"/>
                    </a:cubicBezTo>
                    <a:cubicBezTo>
                      <a:pt x="80" y="119"/>
                      <a:pt x="79" y="112"/>
                      <a:pt x="78" y="106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86" name="Freeform 32"/>
              <p:cNvSpPr>
                <a:spLocks/>
              </p:cNvSpPr>
              <p:nvPr/>
            </p:nvSpPr>
            <p:spPr bwMode="auto">
              <a:xfrm>
                <a:off x="6491" y="1986"/>
                <a:ext cx="55" cy="191"/>
              </a:xfrm>
              <a:custGeom>
                <a:avLst/>
                <a:gdLst>
                  <a:gd name="T0" fmla="*/ 21 w 23"/>
                  <a:gd name="T1" fmla="*/ 11 h 80"/>
                  <a:gd name="T2" fmla="*/ 21 w 23"/>
                  <a:gd name="T3" fmla="*/ 9 h 80"/>
                  <a:gd name="T4" fmla="*/ 20 w 23"/>
                  <a:gd name="T5" fmla="*/ 9 h 80"/>
                  <a:gd name="T6" fmla="*/ 10 w 23"/>
                  <a:gd name="T7" fmla="*/ 0 h 80"/>
                  <a:gd name="T8" fmla="*/ 10 w 23"/>
                  <a:gd name="T9" fmla="*/ 0 h 80"/>
                  <a:gd name="T10" fmla="*/ 10 w 23"/>
                  <a:gd name="T11" fmla="*/ 0 h 80"/>
                  <a:gd name="T12" fmla="*/ 10 w 23"/>
                  <a:gd name="T13" fmla="*/ 0 h 80"/>
                  <a:gd name="T14" fmla="*/ 10 w 23"/>
                  <a:gd name="T15" fmla="*/ 0 h 80"/>
                  <a:gd name="T16" fmla="*/ 10 w 23"/>
                  <a:gd name="T17" fmla="*/ 0 h 80"/>
                  <a:gd name="T18" fmla="*/ 10 w 23"/>
                  <a:gd name="T19" fmla="*/ 0 h 80"/>
                  <a:gd name="T20" fmla="*/ 0 w 23"/>
                  <a:gd name="T21" fmla="*/ 10 h 80"/>
                  <a:gd name="T22" fmla="*/ 0 w 23"/>
                  <a:gd name="T23" fmla="*/ 10 h 80"/>
                  <a:gd name="T24" fmla="*/ 0 w 23"/>
                  <a:gd name="T25" fmla="*/ 12 h 80"/>
                  <a:gd name="T26" fmla="*/ 2 w 23"/>
                  <a:gd name="T27" fmla="*/ 69 h 80"/>
                  <a:gd name="T28" fmla="*/ 2 w 23"/>
                  <a:gd name="T29" fmla="*/ 71 h 80"/>
                  <a:gd name="T30" fmla="*/ 3 w 23"/>
                  <a:gd name="T31" fmla="*/ 71 h 80"/>
                  <a:gd name="T32" fmla="*/ 13 w 23"/>
                  <a:gd name="T33" fmla="*/ 80 h 80"/>
                  <a:gd name="T34" fmla="*/ 13 w 23"/>
                  <a:gd name="T35" fmla="*/ 80 h 80"/>
                  <a:gd name="T36" fmla="*/ 13 w 23"/>
                  <a:gd name="T37" fmla="*/ 80 h 80"/>
                  <a:gd name="T38" fmla="*/ 13 w 23"/>
                  <a:gd name="T39" fmla="*/ 80 h 80"/>
                  <a:gd name="T40" fmla="*/ 13 w 23"/>
                  <a:gd name="T41" fmla="*/ 80 h 80"/>
                  <a:gd name="T42" fmla="*/ 13 w 23"/>
                  <a:gd name="T43" fmla="*/ 80 h 80"/>
                  <a:gd name="T44" fmla="*/ 13 w 23"/>
                  <a:gd name="T45" fmla="*/ 80 h 80"/>
                  <a:gd name="T46" fmla="*/ 23 w 23"/>
                  <a:gd name="T47" fmla="*/ 70 h 80"/>
                  <a:gd name="T48" fmla="*/ 23 w 23"/>
                  <a:gd name="T49" fmla="*/ 70 h 80"/>
                  <a:gd name="T50" fmla="*/ 23 w 23"/>
                  <a:gd name="T51" fmla="*/ 68 h 80"/>
                  <a:gd name="T52" fmla="*/ 21 w 23"/>
                  <a:gd name="T53" fmla="*/ 1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3" h="80">
                    <a:moveTo>
                      <a:pt x="21" y="11"/>
                    </a:moveTo>
                    <a:cubicBezTo>
                      <a:pt x="21" y="9"/>
                      <a:pt x="21" y="9"/>
                      <a:pt x="21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4"/>
                      <a:pt x="15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6"/>
                      <a:pt x="8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9" y="80"/>
                      <a:pt x="23" y="75"/>
                      <a:pt x="23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68"/>
                      <a:pt x="23" y="68"/>
                      <a:pt x="23" y="68"/>
                    </a:cubicBez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87" name="Freeform 33"/>
              <p:cNvSpPr>
                <a:spLocks/>
              </p:cNvSpPr>
              <p:nvPr/>
            </p:nvSpPr>
            <p:spPr bwMode="auto">
              <a:xfrm>
                <a:off x="6560" y="1986"/>
                <a:ext cx="57" cy="191"/>
              </a:xfrm>
              <a:custGeom>
                <a:avLst/>
                <a:gdLst>
                  <a:gd name="T0" fmla="*/ 14 w 24"/>
                  <a:gd name="T1" fmla="*/ 0 h 80"/>
                  <a:gd name="T2" fmla="*/ 14 w 24"/>
                  <a:gd name="T3" fmla="*/ 0 h 80"/>
                  <a:gd name="T4" fmla="*/ 14 w 24"/>
                  <a:gd name="T5" fmla="*/ 0 h 80"/>
                  <a:gd name="T6" fmla="*/ 14 w 24"/>
                  <a:gd name="T7" fmla="*/ 0 h 80"/>
                  <a:gd name="T8" fmla="*/ 14 w 24"/>
                  <a:gd name="T9" fmla="*/ 0 h 80"/>
                  <a:gd name="T10" fmla="*/ 14 w 24"/>
                  <a:gd name="T11" fmla="*/ 0 h 80"/>
                  <a:gd name="T12" fmla="*/ 3 w 24"/>
                  <a:gd name="T13" fmla="*/ 9 h 80"/>
                  <a:gd name="T14" fmla="*/ 3 w 24"/>
                  <a:gd name="T15" fmla="*/ 9 h 80"/>
                  <a:gd name="T16" fmla="*/ 3 w 24"/>
                  <a:gd name="T17" fmla="*/ 11 h 80"/>
                  <a:gd name="T18" fmla="*/ 0 w 24"/>
                  <a:gd name="T19" fmla="*/ 68 h 80"/>
                  <a:gd name="T20" fmla="*/ 0 w 24"/>
                  <a:gd name="T21" fmla="*/ 70 h 80"/>
                  <a:gd name="T22" fmla="*/ 0 w 24"/>
                  <a:gd name="T23" fmla="*/ 70 h 80"/>
                  <a:gd name="T24" fmla="*/ 10 w 24"/>
                  <a:gd name="T25" fmla="*/ 80 h 80"/>
                  <a:gd name="T26" fmla="*/ 10 w 24"/>
                  <a:gd name="T27" fmla="*/ 80 h 80"/>
                  <a:gd name="T28" fmla="*/ 10 w 24"/>
                  <a:gd name="T29" fmla="*/ 80 h 80"/>
                  <a:gd name="T30" fmla="*/ 10 w 24"/>
                  <a:gd name="T31" fmla="*/ 80 h 80"/>
                  <a:gd name="T32" fmla="*/ 10 w 24"/>
                  <a:gd name="T33" fmla="*/ 80 h 80"/>
                  <a:gd name="T34" fmla="*/ 10 w 24"/>
                  <a:gd name="T35" fmla="*/ 80 h 80"/>
                  <a:gd name="T36" fmla="*/ 10 w 24"/>
                  <a:gd name="T37" fmla="*/ 80 h 80"/>
                  <a:gd name="T38" fmla="*/ 21 w 24"/>
                  <a:gd name="T39" fmla="*/ 71 h 80"/>
                  <a:gd name="T40" fmla="*/ 21 w 24"/>
                  <a:gd name="T41" fmla="*/ 71 h 80"/>
                  <a:gd name="T42" fmla="*/ 21 w 24"/>
                  <a:gd name="T43" fmla="*/ 69 h 80"/>
                  <a:gd name="T44" fmla="*/ 24 w 24"/>
                  <a:gd name="T45" fmla="*/ 12 h 80"/>
                  <a:gd name="T46" fmla="*/ 24 w 24"/>
                  <a:gd name="T47" fmla="*/ 10 h 80"/>
                  <a:gd name="T48" fmla="*/ 24 w 24"/>
                  <a:gd name="T49" fmla="*/ 10 h 80"/>
                  <a:gd name="T50" fmla="*/ 14 w 24"/>
                  <a:gd name="T5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80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0"/>
                      <a:pt x="4" y="4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" y="75"/>
                      <a:pt x="5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6" y="80"/>
                      <a:pt x="20" y="76"/>
                      <a:pt x="21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5"/>
                      <a:pt x="19" y="0"/>
                      <a:pt x="14" y="0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88" name="Freeform 34"/>
              <p:cNvSpPr>
                <a:spLocks/>
              </p:cNvSpPr>
              <p:nvPr/>
            </p:nvSpPr>
            <p:spPr bwMode="auto">
              <a:xfrm>
                <a:off x="6503" y="1627"/>
                <a:ext cx="102" cy="119"/>
              </a:xfrm>
              <a:custGeom>
                <a:avLst/>
                <a:gdLst>
                  <a:gd name="T0" fmla="*/ 4 w 43"/>
                  <a:gd name="T1" fmla="*/ 32 h 50"/>
                  <a:gd name="T2" fmla="*/ 21 w 43"/>
                  <a:gd name="T3" fmla="*/ 50 h 50"/>
                  <a:gd name="T4" fmla="*/ 38 w 43"/>
                  <a:gd name="T5" fmla="*/ 32 h 50"/>
                  <a:gd name="T6" fmla="*/ 42 w 43"/>
                  <a:gd name="T7" fmla="*/ 24 h 50"/>
                  <a:gd name="T8" fmla="*/ 40 w 43"/>
                  <a:gd name="T9" fmla="*/ 20 h 50"/>
                  <a:gd name="T10" fmla="*/ 21 w 43"/>
                  <a:gd name="T11" fmla="*/ 0 h 50"/>
                  <a:gd name="T12" fmla="*/ 3 w 43"/>
                  <a:gd name="T13" fmla="*/ 20 h 50"/>
                  <a:gd name="T14" fmla="*/ 0 w 43"/>
                  <a:gd name="T15" fmla="*/ 24 h 50"/>
                  <a:gd name="T16" fmla="*/ 4 w 43"/>
                  <a:gd name="T17" fmla="*/ 3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50">
                    <a:moveTo>
                      <a:pt x="4" y="32"/>
                    </a:moveTo>
                    <a:cubicBezTo>
                      <a:pt x="7" y="41"/>
                      <a:pt x="12" y="50"/>
                      <a:pt x="21" y="50"/>
                    </a:cubicBezTo>
                    <a:cubicBezTo>
                      <a:pt x="31" y="50"/>
                      <a:pt x="36" y="41"/>
                      <a:pt x="38" y="32"/>
                    </a:cubicBezTo>
                    <a:cubicBezTo>
                      <a:pt x="41" y="31"/>
                      <a:pt x="43" y="27"/>
                      <a:pt x="42" y="24"/>
                    </a:cubicBezTo>
                    <a:cubicBezTo>
                      <a:pt x="42" y="22"/>
                      <a:pt x="41" y="21"/>
                      <a:pt x="40" y="20"/>
                    </a:cubicBezTo>
                    <a:cubicBezTo>
                      <a:pt x="39" y="9"/>
                      <a:pt x="32" y="0"/>
                      <a:pt x="21" y="0"/>
                    </a:cubicBezTo>
                    <a:cubicBezTo>
                      <a:pt x="11" y="0"/>
                      <a:pt x="4" y="9"/>
                      <a:pt x="3" y="20"/>
                    </a:cubicBezTo>
                    <a:cubicBezTo>
                      <a:pt x="1" y="21"/>
                      <a:pt x="0" y="22"/>
                      <a:pt x="0" y="24"/>
                    </a:cubicBezTo>
                    <a:cubicBezTo>
                      <a:pt x="0" y="27"/>
                      <a:pt x="2" y="31"/>
                      <a:pt x="4" y="32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89" name="Freeform 35"/>
              <p:cNvSpPr>
                <a:spLocks/>
              </p:cNvSpPr>
              <p:nvPr/>
            </p:nvSpPr>
            <p:spPr bwMode="auto">
              <a:xfrm>
                <a:off x="6448" y="1751"/>
                <a:ext cx="270" cy="132"/>
              </a:xfrm>
              <a:custGeom>
                <a:avLst/>
                <a:gdLst>
                  <a:gd name="T0" fmla="*/ 16 w 113"/>
                  <a:gd name="T1" fmla="*/ 55 h 55"/>
                  <a:gd name="T2" fmla="*/ 20 w 113"/>
                  <a:gd name="T3" fmla="*/ 28 h 55"/>
                  <a:gd name="T4" fmla="*/ 20 w 113"/>
                  <a:gd name="T5" fmla="*/ 28 h 55"/>
                  <a:gd name="T6" fmla="*/ 20 w 113"/>
                  <a:gd name="T7" fmla="*/ 55 h 55"/>
                  <a:gd name="T8" fmla="*/ 68 w 113"/>
                  <a:gd name="T9" fmla="*/ 55 h 55"/>
                  <a:gd name="T10" fmla="*/ 68 w 113"/>
                  <a:gd name="T11" fmla="*/ 31 h 55"/>
                  <a:gd name="T12" fmla="*/ 68 w 113"/>
                  <a:gd name="T13" fmla="*/ 31 h 55"/>
                  <a:gd name="T14" fmla="*/ 75 w 113"/>
                  <a:gd name="T15" fmla="*/ 41 h 55"/>
                  <a:gd name="T16" fmla="*/ 77 w 113"/>
                  <a:gd name="T17" fmla="*/ 45 h 55"/>
                  <a:gd name="T18" fmla="*/ 79 w 113"/>
                  <a:gd name="T19" fmla="*/ 46 h 55"/>
                  <a:gd name="T20" fmla="*/ 80 w 113"/>
                  <a:gd name="T21" fmla="*/ 47 h 55"/>
                  <a:gd name="T22" fmla="*/ 83 w 113"/>
                  <a:gd name="T23" fmla="*/ 48 h 55"/>
                  <a:gd name="T24" fmla="*/ 85 w 113"/>
                  <a:gd name="T25" fmla="*/ 49 h 55"/>
                  <a:gd name="T26" fmla="*/ 89 w 113"/>
                  <a:gd name="T27" fmla="*/ 48 h 55"/>
                  <a:gd name="T28" fmla="*/ 91 w 113"/>
                  <a:gd name="T29" fmla="*/ 47 h 55"/>
                  <a:gd name="T30" fmla="*/ 94 w 113"/>
                  <a:gd name="T31" fmla="*/ 44 h 55"/>
                  <a:gd name="T32" fmla="*/ 100 w 113"/>
                  <a:gd name="T33" fmla="*/ 39 h 55"/>
                  <a:gd name="T34" fmla="*/ 110 w 113"/>
                  <a:gd name="T35" fmla="*/ 27 h 55"/>
                  <a:gd name="T36" fmla="*/ 110 w 113"/>
                  <a:gd name="T37" fmla="*/ 15 h 55"/>
                  <a:gd name="T38" fmla="*/ 98 w 113"/>
                  <a:gd name="T39" fmla="*/ 16 h 55"/>
                  <a:gd name="T40" fmla="*/ 98 w 113"/>
                  <a:gd name="T41" fmla="*/ 16 h 55"/>
                  <a:gd name="T42" fmla="*/ 90 w 113"/>
                  <a:gd name="T43" fmla="*/ 25 h 55"/>
                  <a:gd name="T44" fmla="*/ 86 w 113"/>
                  <a:gd name="T45" fmla="*/ 29 h 55"/>
                  <a:gd name="T46" fmla="*/ 84 w 113"/>
                  <a:gd name="T47" fmla="*/ 26 h 55"/>
                  <a:gd name="T48" fmla="*/ 78 w 113"/>
                  <a:gd name="T49" fmla="*/ 15 h 55"/>
                  <a:gd name="T50" fmla="*/ 75 w 113"/>
                  <a:gd name="T51" fmla="*/ 11 h 55"/>
                  <a:gd name="T52" fmla="*/ 75 w 113"/>
                  <a:gd name="T53" fmla="*/ 10 h 55"/>
                  <a:gd name="T54" fmla="*/ 74 w 113"/>
                  <a:gd name="T55" fmla="*/ 9 h 55"/>
                  <a:gd name="T56" fmla="*/ 73 w 113"/>
                  <a:gd name="T57" fmla="*/ 7 h 55"/>
                  <a:gd name="T58" fmla="*/ 62 w 113"/>
                  <a:gd name="T59" fmla="*/ 2 h 55"/>
                  <a:gd name="T60" fmla="*/ 56 w 113"/>
                  <a:gd name="T61" fmla="*/ 0 h 55"/>
                  <a:gd name="T62" fmla="*/ 56 w 113"/>
                  <a:gd name="T63" fmla="*/ 0 h 55"/>
                  <a:gd name="T64" fmla="*/ 56 w 113"/>
                  <a:gd name="T65" fmla="*/ 0 h 55"/>
                  <a:gd name="T66" fmla="*/ 49 w 113"/>
                  <a:gd name="T67" fmla="*/ 27 h 55"/>
                  <a:gd name="T68" fmla="*/ 47 w 113"/>
                  <a:gd name="T69" fmla="*/ 11 h 55"/>
                  <a:gd name="T70" fmla="*/ 49 w 113"/>
                  <a:gd name="T71" fmla="*/ 6 h 55"/>
                  <a:gd name="T72" fmla="*/ 45 w 113"/>
                  <a:gd name="T73" fmla="*/ 2 h 55"/>
                  <a:gd name="T74" fmla="*/ 43 w 113"/>
                  <a:gd name="T75" fmla="*/ 2 h 55"/>
                  <a:gd name="T76" fmla="*/ 40 w 113"/>
                  <a:gd name="T77" fmla="*/ 6 h 55"/>
                  <a:gd name="T78" fmla="*/ 42 w 113"/>
                  <a:gd name="T79" fmla="*/ 11 h 55"/>
                  <a:gd name="T80" fmla="*/ 39 w 113"/>
                  <a:gd name="T81" fmla="*/ 27 h 55"/>
                  <a:gd name="T82" fmla="*/ 32 w 113"/>
                  <a:gd name="T83" fmla="*/ 0 h 55"/>
                  <a:gd name="T84" fmla="*/ 32 w 113"/>
                  <a:gd name="T85" fmla="*/ 0 h 55"/>
                  <a:gd name="T86" fmla="*/ 32 w 113"/>
                  <a:gd name="T87" fmla="*/ 0 h 55"/>
                  <a:gd name="T88" fmla="*/ 28 w 113"/>
                  <a:gd name="T89" fmla="*/ 2 h 55"/>
                  <a:gd name="T90" fmla="*/ 12 w 113"/>
                  <a:gd name="T91" fmla="*/ 9 h 55"/>
                  <a:gd name="T92" fmla="*/ 0 w 113"/>
                  <a:gd name="T93" fmla="*/ 54 h 55"/>
                  <a:gd name="T94" fmla="*/ 0 w 113"/>
                  <a:gd name="T95" fmla="*/ 55 h 55"/>
                  <a:gd name="T96" fmla="*/ 15 w 113"/>
                  <a:gd name="T97" fmla="*/ 55 h 55"/>
                  <a:gd name="T98" fmla="*/ 16 w 113"/>
                  <a:gd name="T9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3" h="55">
                    <a:moveTo>
                      <a:pt x="16" y="55"/>
                    </a:moveTo>
                    <a:cubicBezTo>
                      <a:pt x="16" y="44"/>
                      <a:pt x="19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68" y="55"/>
                      <a:pt x="68" y="55"/>
                      <a:pt x="68" y="55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70" y="34"/>
                      <a:pt x="73" y="38"/>
                      <a:pt x="75" y="41"/>
                    </a:cubicBezTo>
                    <a:cubicBezTo>
                      <a:pt x="76" y="42"/>
                      <a:pt x="76" y="43"/>
                      <a:pt x="77" y="45"/>
                    </a:cubicBezTo>
                    <a:cubicBezTo>
                      <a:pt x="78" y="45"/>
                      <a:pt x="78" y="46"/>
                      <a:pt x="79" y="46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1" y="48"/>
                      <a:pt x="82" y="48"/>
                      <a:pt x="83" y="48"/>
                    </a:cubicBezTo>
                    <a:cubicBezTo>
                      <a:pt x="84" y="49"/>
                      <a:pt x="84" y="49"/>
                      <a:pt x="85" y="49"/>
                    </a:cubicBezTo>
                    <a:cubicBezTo>
                      <a:pt x="87" y="49"/>
                      <a:pt x="88" y="48"/>
                      <a:pt x="89" y="48"/>
                    </a:cubicBezTo>
                    <a:cubicBezTo>
                      <a:pt x="90" y="47"/>
                      <a:pt x="91" y="47"/>
                      <a:pt x="91" y="47"/>
                    </a:cubicBezTo>
                    <a:cubicBezTo>
                      <a:pt x="92" y="46"/>
                      <a:pt x="93" y="45"/>
                      <a:pt x="94" y="44"/>
                    </a:cubicBezTo>
                    <a:cubicBezTo>
                      <a:pt x="96" y="43"/>
                      <a:pt x="98" y="41"/>
                      <a:pt x="100" y="39"/>
                    </a:cubicBezTo>
                    <a:cubicBezTo>
                      <a:pt x="105" y="33"/>
                      <a:pt x="110" y="27"/>
                      <a:pt x="110" y="27"/>
                    </a:cubicBezTo>
                    <a:cubicBezTo>
                      <a:pt x="113" y="23"/>
                      <a:pt x="113" y="18"/>
                      <a:pt x="110" y="15"/>
                    </a:cubicBezTo>
                    <a:cubicBezTo>
                      <a:pt x="106" y="12"/>
                      <a:pt x="101" y="12"/>
                      <a:pt x="98" y="16"/>
                    </a:cubicBezTo>
                    <a:cubicBezTo>
                      <a:pt x="98" y="16"/>
                      <a:pt x="98" y="16"/>
                      <a:pt x="98" y="16"/>
                    </a:cubicBezTo>
                    <a:cubicBezTo>
                      <a:pt x="98" y="16"/>
                      <a:pt x="94" y="21"/>
                      <a:pt x="90" y="25"/>
                    </a:cubicBezTo>
                    <a:cubicBezTo>
                      <a:pt x="89" y="27"/>
                      <a:pt x="87" y="28"/>
                      <a:pt x="86" y="29"/>
                    </a:cubicBezTo>
                    <a:cubicBezTo>
                      <a:pt x="86" y="28"/>
                      <a:pt x="85" y="27"/>
                      <a:pt x="84" y="26"/>
                    </a:cubicBezTo>
                    <a:cubicBezTo>
                      <a:pt x="82" y="22"/>
                      <a:pt x="79" y="18"/>
                      <a:pt x="78" y="15"/>
                    </a:cubicBezTo>
                    <a:cubicBezTo>
                      <a:pt x="77" y="13"/>
                      <a:pt x="76" y="12"/>
                      <a:pt x="75" y="11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9"/>
                      <a:pt x="74" y="9"/>
                      <a:pt x="74" y="9"/>
                    </a:cubicBezTo>
                    <a:cubicBezTo>
                      <a:pt x="74" y="8"/>
                      <a:pt x="74" y="8"/>
                      <a:pt x="73" y="7"/>
                    </a:cubicBezTo>
                    <a:cubicBezTo>
                      <a:pt x="72" y="6"/>
                      <a:pt x="70" y="4"/>
                      <a:pt x="62" y="2"/>
                    </a:cubicBezTo>
                    <a:cubicBezTo>
                      <a:pt x="60" y="1"/>
                      <a:pt x="58" y="1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5"/>
                      <a:pt x="55" y="15"/>
                      <a:pt x="49" y="27"/>
                    </a:cubicBezTo>
                    <a:cubicBezTo>
                      <a:pt x="48" y="19"/>
                      <a:pt x="47" y="11"/>
                      <a:pt x="47" y="11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11"/>
                      <a:pt x="40" y="19"/>
                      <a:pt x="39" y="27"/>
                    </a:cubicBezTo>
                    <a:cubicBezTo>
                      <a:pt x="34" y="15"/>
                      <a:pt x="32" y="5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29" y="1"/>
                      <a:pt x="28" y="2"/>
                    </a:cubicBezTo>
                    <a:cubicBezTo>
                      <a:pt x="23" y="4"/>
                      <a:pt x="16" y="7"/>
                      <a:pt x="12" y="9"/>
                    </a:cubicBezTo>
                    <a:cubicBezTo>
                      <a:pt x="10" y="11"/>
                      <a:pt x="3" y="21"/>
                      <a:pt x="0" y="54"/>
                    </a:cubicBezTo>
                    <a:cubicBezTo>
                      <a:pt x="0" y="54"/>
                      <a:pt x="0" y="55"/>
                      <a:pt x="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5" y="55"/>
                      <a:pt x="15" y="55"/>
                      <a:pt x="16" y="55"/>
                    </a:cubicBezTo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  <p:sp>
            <p:nvSpPr>
              <p:cNvPr id="90" name="Freeform 36"/>
              <p:cNvSpPr>
                <a:spLocks/>
              </p:cNvSpPr>
              <p:nvPr/>
            </p:nvSpPr>
            <p:spPr bwMode="auto">
              <a:xfrm>
                <a:off x="6362" y="1887"/>
                <a:ext cx="382" cy="82"/>
              </a:xfrm>
              <a:custGeom>
                <a:avLst/>
                <a:gdLst>
                  <a:gd name="T0" fmla="*/ 160 w 160"/>
                  <a:gd name="T1" fmla="*/ 34 h 34"/>
                  <a:gd name="T2" fmla="*/ 160 w 160"/>
                  <a:gd name="T3" fmla="*/ 34 h 34"/>
                  <a:gd name="T4" fmla="*/ 160 w 160"/>
                  <a:gd name="T5" fmla="*/ 25 h 34"/>
                  <a:gd name="T6" fmla="*/ 144 w 160"/>
                  <a:gd name="T7" fmla="*/ 0 h 34"/>
                  <a:gd name="T8" fmla="*/ 137 w 160"/>
                  <a:gd name="T9" fmla="*/ 0 h 34"/>
                  <a:gd name="T10" fmla="*/ 139 w 160"/>
                  <a:gd name="T11" fmla="*/ 1 h 34"/>
                  <a:gd name="T12" fmla="*/ 152 w 160"/>
                  <a:gd name="T13" fmla="*/ 24 h 34"/>
                  <a:gd name="T14" fmla="*/ 152 w 160"/>
                  <a:gd name="T15" fmla="*/ 25 h 34"/>
                  <a:gd name="T16" fmla="*/ 9 w 160"/>
                  <a:gd name="T17" fmla="*/ 25 h 34"/>
                  <a:gd name="T18" fmla="*/ 9 w 160"/>
                  <a:gd name="T19" fmla="*/ 24 h 34"/>
                  <a:gd name="T20" fmla="*/ 22 w 160"/>
                  <a:gd name="T21" fmla="*/ 0 h 34"/>
                  <a:gd name="T22" fmla="*/ 23 w 160"/>
                  <a:gd name="T23" fmla="*/ 0 h 34"/>
                  <a:gd name="T24" fmla="*/ 17 w 160"/>
                  <a:gd name="T25" fmla="*/ 0 h 34"/>
                  <a:gd name="T26" fmla="*/ 0 w 160"/>
                  <a:gd name="T27" fmla="*/ 25 h 34"/>
                  <a:gd name="T28" fmla="*/ 0 w 160"/>
                  <a:gd name="T29" fmla="*/ 34 h 34"/>
                  <a:gd name="T30" fmla="*/ 0 w 160"/>
                  <a:gd name="T31" fmla="*/ 34 h 34"/>
                  <a:gd name="T32" fmla="*/ 160 w 160"/>
                  <a:gd name="T3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0" h="34">
                    <a:moveTo>
                      <a:pt x="160" y="34"/>
                    </a:moveTo>
                    <a:cubicBezTo>
                      <a:pt x="160" y="34"/>
                      <a:pt x="160" y="34"/>
                      <a:pt x="160" y="34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8" y="0"/>
                      <a:pt x="138" y="0"/>
                      <a:pt x="139" y="1"/>
                    </a:cubicBezTo>
                    <a:cubicBezTo>
                      <a:pt x="152" y="24"/>
                      <a:pt x="152" y="24"/>
                      <a:pt x="152" y="24"/>
                    </a:cubicBezTo>
                    <a:cubicBezTo>
                      <a:pt x="152" y="24"/>
                      <a:pt x="152" y="24"/>
                      <a:pt x="152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160" y="34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E" sz="1013" cap="all"/>
              </a:p>
            </p:txBody>
          </p:sp>
        </p:grpSp>
      </p:grpSp>
      <p:pic>
        <p:nvPicPr>
          <p:cNvPr id="93" name="Grafik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1" y="2006482"/>
            <a:ext cx="2670982" cy="654068"/>
          </a:xfrm>
          <a:prstGeom prst="rect">
            <a:avLst/>
          </a:prstGeom>
        </p:spPr>
      </p:pic>
      <p:sp>
        <p:nvSpPr>
          <p:cNvPr id="94" name="Textfeld 93"/>
          <p:cNvSpPr txBox="1"/>
          <p:nvPr/>
        </p:nvSpPr>
        <p:spPr>
          <a:xfrm>
            <a:off x="394068" y="1612795"/>
            <a:ext cx="279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dirty="0">
                <a:solidFill>
                  <a:srgbClr val="2E3834"/>
                </a:solidFill>
                <a:latin typeface="+mj-lt"/>
                <a:ea typeface="Open Sans Semibold"/>
                <a:cs typeface="Open Sans Semibold"/>
              </a:rPr>
              <a:t>A TRAVÉS DE: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Compras</a:t>
            </a:r>
            <a:r>
              <a:rPr sz="1200" dirty="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 B2B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Gastos</a:t>
            </a:r>
            <a:r>
              <a:rPr sz="1200" dirty="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 de </a:t>
            </a:r>
            <a:r>
              <a:rPr sz="1200" dirty="0" err="1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explotación</a:t>
            </a:r>
            <a:r>
              <a:rPr sz="1200" dirty="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 </a:t>
            </a:r>
            <a:r>
              <a:rPr sz="1200" dirty="0" err="1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más</a:t>
            </a:r>
            <a:r>
              <a:rPr sz="1200" dirty="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 </a:t>
            </a:r>
            <a:r>
              <a:rPr sz="1200" dirty="0" err="1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bajos</a:t>
            </a:r>
            <a:endParaRPr sz="1200" dirty="0">
              <a:solidFill>
                <a:srgbClr val="2E3834"/>
              </a:solidFill>
              <a:latin typeface="+mj-lt"/>
              <a:ea typeface="Open Sans"/>
              <a:cs typeface="Open Sans"/>
            </a:endParaRP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Menos</a:t>
            </a:r>
            <a:r>
              <a:rPr sz="1200" dirty="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 </a:t>
            </a:r>
            <a:r>
              <a:rPr sz="1200" dirty="0" err="1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gastos</a:t>
            </a:r>
            <a:r>
              <a:rPr sz="1200" dirty="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 de marketing</a:t>
            </a:r>
            <a:endParaRPr lang="en-IE" sz="1200" dirty="0">
              <a:solidFill>
                <a:srgbClr val="2E383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5" name="Grafik 1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70" y="2006482"/>
            <a:ext cx="2670982" cy="654068"/>
          </a:xfrm>
          <a:prstGeom prst="rect">
            <a:avLst/>
          </a:prstGeom>
        </p:spPr>
      </p:pic>
      <p:sp>
        <p:nvSpPr>
          <p:cNvPr id="126" name="Textfeld 125"/>
          <p:cNvSpPr txBox="1"/>
          <p:nvPr/>
        </p:nvSpPr>
        <p:spPr>
          <a:xfrm>
            <a:off x="6639637" y="1612795"/>
            <a:ext cx="279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>
                <a:solidFill>
                  <a:srgbClr val="2E3834"/>
                </a:solidFill>
                <a:latin typeface="+mj-lt"/>
                <a:ea typeface="Open Sans Semibold"/>
                <a:cs typeface="Open Sans Semibold"/>
              </a:rPr>
              <a:t>A TRAVÉS DE: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sz="120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Pool de clientes Lyoness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sz="120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Clientes nuevos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sz="1200">
                <a:solidFill>
                  <a:srgbClr val="2E3834"/>
                </a:solidFill>
                <a:latin typeface="+mj-lt"/>
                <a:ea typeface="Open Sans"/>
                <a:cs typeface="Open Sans"/>
              </a:rPr>
              <a:t>Clientes habituales</a:t>
            </a:r>
            <a:endParaRPr lang="en-IE" sz="1200" dirty="0">
              <a:solidFill>
                <a:srgbClr val="2E383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7" name="Textfeld 126"/>
          <p:cNvSpPr txBox="1"/>
          <p:nvPr/>
        </p:nvSpPr>
        <p:spPr>
          <a:xfrm>
            <a:off x="3166764" y="3924496"/>
            <a:ext cx="279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800" cap="all" dirty="0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SU RESULTADO:</a:t>
            </a:r>
            <a:endParaRPr lang="en-IE" sz="1800" cap="all" dirty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129" name="Textfeld 128"/>
          <p:cNvSpPr txBox="1"/>
          <p:nvPr/>
        </p:nvSpPr>
        <p:spPr>
          <a:xfrm>
            <a:off x="3174854" y="4162968"/>
            <a:ext cx="27942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700" cap="all">
                <a:solidFill>
                  <a:srgbClr val="79B829"/>
                </a:solidFill>
                <a:latin typeface="Open Sans Condensed Bold"/>
                <a:ea typeface="Open Sans Condensed Bold"/>
                <a:cs typeface="Open Sans Condensed Bold"/>
              </a:rPr>
              <a:t>¡MÁS BENEFICIOS!</a:t>
            </a:r>
            <a:endParaRPr lang="en-IE" sz="2700" cap="all" dirty="0">
              <a:solidFill>
                <a:srgbClr val="79B829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85591" y="252782"/>
            <a:ext cx="3676561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NUESTRAS</a:t>
            </a:r>
          </a:p>
          <a:p>
            <a:r>
              <a:rPr sz="315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SOLUCIONES</a:t>
            </a:r>
          </a:p>
        </p:txBody>
      </p:sp>
      <p:sp>
        <p:nvSpPr>
          <p:cNvPr id="99" name="Ellipse 27"/>
          <p:cNvSpPr/>
          <p:nvPr/>
        </p:nvSpPr>
        <p:spPr>
          <a:xfrm rot="375274">
            <a:off x="7335381" y="388848"/>
            <a:ext cx="1323000" cy="1303748"/>
          </a:xfrm>
          <a:prstGeom prst="ellipse">
            <a:avLst/>
          </a:prstGeom>
          <a:solidFill>
            <a:srgbClr val="76B72A"/>
          </a:solidFill>
          <a:ln w="76200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45711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>
                <a:solidFill>
                  <a:prstClr val="white"/>
                </a:solidFill>
                <a:latin typeface="Open Sans Condensed Bold"/>
                <a:ea typeface="Open Sans Condensed"/>
                <a:cs typeface="Open Sans Condensed Bold"/>
              </a:rPr>
              <a:t>¡Merchant</a:t>
            </a:r>
            <a:endParaRPr lang="de-AT" dirty="0">
              <a:solidFill>
                <a:prstClr val="white"/>
              </a:solidFill>
              <a:latin typeface="Open Sans Condensed Bold"/>
              <a:ea typeface="Open Sans Condensed" panose="020B0806030504020204" pitchFamily="34" charset="0"/>
              <a:cs typeface="Open Sans Condensed Bold"/>
            </a:endParaRPr>
          </a:p>
          <a:p>
            <a:pPr algn="ctr" defTabSz="457118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>
                <a:solidFill>
                  <a:prstClr val="white"/>
                </a:solidFill>
                <a:latin typeface="Open Sans Condensed Bold"/>
                <a:ea typeface="Open Sans Condensed"/>
                <a:cs typeface="Open Sans Condensed Bold"/>
              </a:rPr>
              <a:t>Network!</a:t>
            </a:r>
            <a:endParaRPr lang="de-AT" sz="1200" cap="all" dirty="0">
              <a:solidFill>
                <a:prstClr val="white"/>
              </a:solidFill>
              <a:ea typeface="Open Sans Condensed" panose="020B0806030504020204" pitchFamily="34" charset="0"/>
              <a:cs typeface="Open Sans Condensed Bold"/>
            </a:endParaRPr>
          </a:p>
        </p:txBody>
      </p:sp>
      <p:grpSp>
        <p:nvGrpSpPr>
          <p:cNvPr id="100" name="Group 4"/>
          <p:cNvGrpSpPr>
            <a:grpSpLocks noChangeAspect="1"/>
          </p:cNvGrpSpPr>
          <p:nvPr/>
        </p:nvGrpSpPr>
        <p:grpSpPr bwMode="auto">
          <a:xfrm>
            <a:off x="7685702" y="4522258"/>
            <a:ext cx="1072545" cy="432374"/>
            <a:chOff x="1218" y="950"/>
            <a:chExt cx="3324" cy="1340"/>
          </a:xfrm>
        </p:grpSpPr>
        <p:sp>
          <p:nvSpPr>
            <p:cNvPr id="10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105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5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6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8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9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0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1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2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3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4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8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0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1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2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3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4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5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6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7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8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9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0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1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2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3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4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5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6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7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8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9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4284664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 b="45069"/>
          <a:stretch/>
        </p:blipFill>
        <p:spPr>
          <a:xfrm>
            <a:off x="113284" y="942975"/>
            <a:ext cx="8917432" cy="35433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6" y="884654"/>
            <a:ext cx="8398135" cy="35427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523489"/>
            <a:ext cx="2380130" cy="275619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1" y="2650273"/>
            <a:ext cx="1500489" cy="95375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01600" y="3450136"/>
            <a:ext cx="188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400">
                <a:solidFill>
                  <a:schemeClr val="bg2">
                    <a:lumMod val="25000"/>
                  </a:schemeClr>
                </a:solidFill>
                <a:latin typeface="Open Sans"/>
                <a:ea typeface="Open Sans"/>
                <a:cs typeface="Open Sans"/>
              </a:rPr>
              <a:t>Hubert Freidl</a:t>
            </a:r>
            <a:endParaRPr lang="de-AT" sz="1400" i="1" dirty="0" smtClean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57124" y="3692008"/>
            <a:ext cx="1775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000">
                <a:solidFill>
                  <a:schemeClr val="bg2">
                    <a:lumMod val="25000"/>
                  </a:schemeClr>
                </a:solidFill>
                <a:latin typeface="Open Sans"/>
                <a:ea typeface="Open Sans"/>
                <a:cs typeface="Open Sans"/>
              </a:rPr>
              <a:t>CEO Lyoness International</a:t>
            </a:r>
            <a:endParaRPr lang="de-AT" sz="1000" i="1" dirty="0" smtClean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68947" y="1483182"/>
            <a:ext cx="2139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400" dirty="0" err="1">
                <a:solidFill>
                  <a:srgbClr val="262626"/>
                </a:solidFill>
              </a:rPr>
              <a:t>Creación</a:t>
            </a:r>
            <a:r>
              <a:rPr sz="1400" dirty="0">
                <a:solidFill>
                  <a:srgbClr val="262626"/>
                </a:solidFill>
              </a:rPr>
              <a:t>:	 </a:t>
            </a:r>
            <a:r>
              <a:rPr sz="1400" b="1" dirty="0" smtClean="0">
                <a:solidFill>
                  <a:srgbClr val="00376D"/>
                </a:solidFill>
              </a:rPr>
              <a:t>2003</a:t>
            </a:r>
            <a:endParaRPr sz="1400" b="1" dirty="0">
              <a:solidFill>
                <a:srgbClr val="00376D"/>
              </a:solidFill>
            </a:endParaRPr>
          </a:p>
          <a:p>
            <a:r>
              <a:rPr sz="1400" dirty="0" err="1" smtClean="0">
                <a:solidFill>
                  <a:srgbClr val="262626"/>
                </a:solidFill>
              </a:rPr>
              <a:t>Empleados</a:t>
            </a:r>
            <a:r>
              <a:rPr sz="1400" dirty="0" smtClean="0">
                <a:solidFill>
                  <a:srgbClr val="262626"/>
                </a:solidFill>
              </a:rPr>
              <a:t>:</a:t>
            </a:r>
            <a:r>
              <a:rPr lang="de-AT" sz="1400" dirty="0">
                <a:solidFill>
                  <a:srgbClr val="262626"/>
                </a:solidFill>
              </a:rPr>
              <a:t>	</a:t>
            </a:r>
            <a:r>
              <a:rPr sz="1400" b="1" dirty="0" smtClean="0">
                <a:solidFill>
                  <a:srgbClr val="00376D"/>
                </a:solidFill>
              </a:rPr>
              <a:t>1.000</a:t>
            </a:r>
            <a:endParaRPr sz="1400" b="1" dirty="0">
              <a:solidFill>
                <a:srgbClr val="00376D"/>
              </a:solidFill>
            </a:endParaRPr>
          </a:p>
          <a:p>
            <a:r>
              <a:rPr sz="1400" dirty="0" err="1">
                <a:solidFill>
                  <a:srgbClr val="262626"/>
                </a:solidFill>
              </a:rPr>
              <a:t>Países</a:t>
            </a:r>
            <a:r>
              <a:rPr sz="1400" dirty="0">
                <a:solidFill>
                  <a:srgbClr val="262626"/>
                </a:solidFill>
              </a:rPr>
              <a:t>:		     </a:t>
            </a:r>
            <a:r>
              <a:rPr sz="1400" b="1" dirty="0">
                <a:solidFill>
                  <a:srgbClr val="00376D"/>
                </a:solidFill>
              </a:rPr>
              <a:t>46</a:t>
            </a:r>
            <a:endParaRPr lang="de-AT" sz="1000" b="1" dirty="0">
              <a:solidFill>
                <a:srgbClr val="00376D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-45328" y="4167142"/>
            <a:ext cx="9189328" cy="1009326"/>
          </a:xfrm>
          <a:prstGeom prst="rect">
            <a:avLst/>
          </a:prstGeom>
          <a:solidFill>
            <a:srgbClr val="0037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12000" rtlCol="0" anchor="ctr"/>
          <a:lstStyle/>
          <a:p>
            <a:r>
              <a:rPr dirty="0" smtClean="0">
                <a:latin typeface="+mj-lt"/>
              </a:rPr>
              <a:t>COMPRAR</a:t>
            </a:r>
            <a:r>
              <a:rPr lang="es-ES" dirty="0">
                <a:latin typeface="+mj-lt"/>
              </a:rPr>
              <a:t>,</a:t>
            </a:r>
            <a:r>
              <a:rPr dirty="0" smtClean="0">
                <a:latin typeface="+mj-lt"/>
              </a:rPr>
              <a:t> BENEFICIARSE</a:t>
            </a:r>
            <a:r>
              <a:rPr lang="es-ES" dirty="0" smtClean="0">
                <a:latin typeface="+mj-lt"/>
              </a:rPr>
              <a:t> Y</a:t>
            </a:r>
            <a:r>
              <a:rPr dirty="0" smtClean="0">
                <a:latin typeface="+mj-lt"/>
              </a:rPr>
              <a:t> </a:t>
            </a:r>
            <a:r>
              <a:rPr dirty="0">
                <a:latin typeface="+mj-lt"/>
              </a:rPr>
              <a:t>HACER </a:t>
            </a:r>
            <a:r>
              <a:rPr lang="es-ES" dirty="0" smtClean="0">
                <a:latin typeface="+mj-lt"/>
              </a:rPr>
              <a:t>ALGO BUENO</a:t>
            </a:r>
            <a:endParaRPr lang="de-AT" dirty="0">
              <a:latin typeface="+mj-lt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54" y="1498547"/>
            <a:ext cx="1261751" cy="1384772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013">
            <a:off x="7206601" y="2364115"/>
            <a:ext cx="1553550" cy="1890153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96" y="3255913"/>
            <a:ext cx="1419282" cy="529495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83" y="2519797"/>
            <a:ext cx="1387550" cy="446777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69" y="3140213"/>
            <a:ext cx="771869" cy="767055"/>
          </a:xfrm>
          <a:prstGeom prst="rect">
            <a:avLst/>
          </a:prstGeom>
        </p:spPr>
      </p:pic>
      <p:sp>
        <p:nvSpPr>
          <p:cNvPr id="43" name="Rechteck 42"/>
          <p:cNvSpPr/>
          <p:nvPr/>
        </p:nvSpPr>
        <p:spPr>
          <a:xfrm>
            <a:off x="4026320" y="1483182"/>
            <a:ext cx="45801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400" dirty="0" err="1">
                <a:solidFill>
                  <a:srgbClr val="262626"/>
                </a:solidFill>
              </a:rPr>
              <a:t>Establecimientos</a:t>
            </a:r>
            <a:r>
              <a:rPr sz="1400" dirty="0">
                <a:solidFill>
                  <a:srgbClr val="262626"/>
                </a:solidFill>
              </a:rPr>
              <a:t> </a:t>
            </a:r>
            <a:r>
              <a:rPr sz="1400" dirty="0" err="1">
                <a:solidFill>
                  <a:srgbClr val="262626"/>
                </a:solidFill>
              </a:rPr>
              <a:t>comerciales</a:t>
            </a:r>
            <a:r>
              <a:rPr sz="1400" dirty="0" smtClean="0">
                <a:solidFill>
                  <a:srgbClr val="262626"/>
                </a:solidFill>
              </a:rPr>
              <a:t>:     </a:t>
            </a:r>
            <a:r>
              <a:rPr sz="1400" dirty="0">
                <a:solidFill>
                  <a:srgbClr val="262626"/>
                </a:solidFill>
              </a:rPr>
              <a:t>	    </a:t>
            </a:r>
            <a:r>
              <a:rPr sz="1400" b="1" dirty="0">
                <a:solidFill>
                  <a:srgbClr val="00376D"/>
                </a:solidFill>
              </a:rPr>
              <a:t>50.000</a:t>
            </a:r>
          </a:p>
          <a:p>
            <a:r>
              <a:rPr sz="1400" dirty="0" err="1">
                <a:solidFill>
                  <a:srgbClr val="262626"/>
                </a:solidFill>
              </a:rPr>
              <a:t>Puntos</a:t>
            </a:r>
            <a:r>
              <a:rPr sz="1400" dirty="0">
                <a:solidFill>
                  <a:srgbClr val="262626"/>
                </a:solidFill>
              </a:rPr>
              <a:t> de </a:t>
            </a:r>
            <a:r>
              <a:rPr sz="1400" dirty="0" err="1">
                <a:solidFill>
                  <a:srgbClr val="262626"/>
                </a:solidFill>
              </a:rPr>
              <a:t>aceptación</a:t>
            </a:r>
            <a:r>
              <a:rPr sz="1400" dirty="0" smtClean="0">
                <a:solidFill>
                  <a:srgbClr val="262626"/>
                </a:solidFill>
              </a:rPr>
              <a:t>:	</a:t>
            </a:r>
            <a:r>
              <a:rPr sz="1400" dirty="0">
                <a:solidFill>
                  <a:srgbClr val="262626"/>
                </a:solidFill>
              </a:rPr>
              <a:t>	  </a:t>
            </a:r>
            <a:r>
              <a:rPr sz="1400" b="1" dirty="0">
                <a:solidFill>
                  <a:srgbClr val="00376D"/>
                </a:solidFill>
              </a:rPr>
              <a:t>300.000</a:t>
            </a:r>
          </a:p>
          <a:p>
            <a:r>
              <a:rPr sz="1400" dirty="0" err="1">
                <a:solidFill>
                  <a:srgbClr val="262626"/>
                </a:solidFill>
              </a:rPr>
              <a:t>Clientes</a:t>
            </a:r>
            <a:r>
              <a:rPr sz="1400" dirty="0">
                <a:solidFill>
                  <a:srgbClr val="262626"/>
                </a:solidFill>
              </a:rPr>
              <a:t>:		  </a:t>
            </a:r>
            <a:r>
              <a:rPr lang="de-AT" sz="1400" dirty="0" smtClean="0">
                <a:solidFill>
                  <a:srgbClr val="262626"/>
                </a:solidFill>
              </a:rPr>
              <a:t>   </a:t>
            </a:r>
            <a:r>
              <a:rPr sz="1400" dirty="0" smtClean="0">
                <a:solidFill>
                  <a:srgbClr val="262626"/>
                </a:solidFill>
              </a:rPr>
              <a:t>        </a:t>
            </a:r>
            <a:r>
              <a:rPr sz="800" dirty="0" smtClean="0">
                <a:solidFill>
                  <a:srgbClr val="262626"/>
                </a:solidFill>
              </a:rPr>
              <a:t> </a:t>
            </a:r>
            <a:r>
              <a:rPr sz="1400" b="1" dirty="0">
                <a:solidFill>
                  <a:srgbClr val="00376D"/>
                </a:solidFill>
              </a:rPr>
              <a:t>5.000.000</a:t>
            </a:r>
            <a:endParaRPr lang="de-AT" sz="1400" b="1" dirty="0">
              <a:solidFill>
                <a:srgbClr val="00376D"/>
              </a:solidFill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6275605" y="4442815"/>
            <a:ext cx="1743075" cy="368439"/>
          </a:xfrm>
          <a:prstGeom prst="rect">
            <a:avLst/>
          </a:prstGeom>
          <a:solidFill>
            <a:srgbClr val="0037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sz="1050" dirty="0" err="1">
                <a:ea typeface="Open Sans Condensed Light"/>
                <a:cs typeface="Open Sans Condensed Light"/>
              </a:rPr>
              <a:t>Cifras</a:t>
            </a:r>
            <a:r>
              <a:rPr sz="1050" dirty="0">
                <a:ea typeface="Open Sans Condensed Light"/>
                <a:cs typeface="Open Sans Condensed Light"/>
              </a:rPr>
              <a:t> a: </a:t>
            </a:r>
            <a:r>
              <a:rPr sz="1050" dirty="0" err="1">
                <a:ea typeface="Open Sans Condensed Light"/>
                <a:cs typeface="Open Sans Condensed Light"/>
              </a:rPr>
              <a:t>Junio</a:t>
            </a:r>
            <a:r>
              <a:rPr sz="1050" dirty="0">
                <a:ea typeface="Open Sans Condensed Light"/>
                <a:cs typeface="Open Sans Condensed Light"/>
              </a:rPr>
              <a:t> de 2015</a:t>
            </a:r>
            <a:endParaRPr lang="de-AT" sz="1050" dirty="0"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899">
            <a:off x="7683302" y="1582125"/>
            <a:ext cx="125868" cy="138376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899">
            <a:off x="7683302" y="2002998"/>
            <a:ext cx="125868" cy="138376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899">
            <a:off x="7683302" y="1789676"/>
            <a:ext cx="125868" cy="138376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285591" y="252782"/>
            <a:ext cx="3676561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LYONESS</a:t>
            </a:r>
            <a:endParaRPr lang="de-AT" sz="2400" cap="all" spc="-75" dirty="0" smtClean="0">
              <a:solidFill>
                <a:srgbClr val="2E3834"/>
              </a:solidFill>
              <a:latin typeface="Open Sans Condensed bold" panose="020B0806030504020204" pitchFamily="34" charset="0"/>
              <a:ea typeface="Open Sans Condensed bold" panose="020B0806030504020204" pitchFamily="34" charset="0"/>
              <a:cs typeface="Open Sans Condensed bold" panose="020B0806030504020204" pitchFamily="34" charset="0"/>
            </a:endParaRPr>
          </a:p>
          <a:p>
            <a:r>
              <a:rPr sz="3150" cap="all" spc="-75">
                <a:solidFill>
                  <a:srgbClr val="2E3834"/>
                </a:solidFill>
                <a:latin typeface="Open Sans Condensed bold"/>
                <a:ea typeface="Open Sans Condensed bold"/>
                <a:cs typeface="Open Sans Condensed bold"/>
              </a:rPr>
              <a:t>INTERNATIONAL AG</a:t>
            </a:r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6981680" y="329252"/>
            <a:ext cx="1670381" cy="364535"/>
            <a:chOff x="818" y="1170"/>
            <a:chExt cx="4124" cy="900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818" y="1170"/>
              <a:ext cx="4124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559" y="1894"/>
              <a:ext cx="81" cy="174"/>
            </a:xfrm>
            <a:custGeom>
              <a:avLst/>
              <a:gdLst>
                <a:gd name="T0" fmla="*/ 41 w 81"/>
                <a:gd name="T1" fmla="*/ 90 h 174"/>
                <a:gd name="T2" fmla="*/ 69 w 81"/>
                <a:gd name="T3" fmla="*/ 0 h 174"/>
                <a:gd name="T4" fmla="*/ 81 w 81"/>
                <a:gd name="T5" fmla="*/ 0 h 174"/>
                <a:gd name="T6" fmla="*/ 45 w 81"/>
                <a:gd name="T7" fmla="*/ 107 h 174"/>
                <a:gd name="T8" fmla="*/ 45 w 81"/>
                <a:gd name="T9" fmla="*/ 174 h 174"/>
                <a:gd name="T10" fmla="*/ 36 w 81"/>
                <a:gd name="T11" fmla="*/ 174 h 174"/>
                <a:gd name="T12" fmla="*/ 36 w 81"/>
                <a:gd name="T13" fmla="*/ 107 h 174"/>
                <a:gd name="T14" fmla="*/ 0 w 81"/>
                <a:gd name="T15" fmla="*/ 0 h 174"/>
                <a:gd name="T16" fmla="*/ 12 w 81"/>
                <a:gd name="T17" fmla="*/ 0 h 174"/>
                <a:gd name="T18" fmla="*/ 41 w 81"/>
                <a:gd name="T19" fmla="*/ 9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74">
                  <a:moveTo>
                    <a:pt x="41" y="90"/>
                  </a:moveTo>
                  <a:lnTo>
                    <a:pt x="69" y="0"/>
                  </a:lnTo>
                  <a:lnTo>
                    <a:pt x="81" y="0"/>
                  </a:lnTo>
                  <a:lnTo>
                    <a:pt x="45" y="107"/>
                  </a:lnTo>
                  <a:lnTo>
                    <a:pt x="45" y="174"/>
                  </a:lnTo>
                  <a:lnTo>
                    <a:pt x="36" y="174"/>
                  </a:lnTo>
                  <a:lnTo>
                    <a:pt x="36" y="10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41" y="90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2652" y="1891"/>
              <a:ext cx="99" cy="179"/>
            </a:xfrm>
            <a:custGeom>
              <a:avLst/>
              <a:gdLst>
                <a:gd name="T0" fmla="*/ 42 w 42"/>
                <a:gd name="T1" fmla="*/ 38 h 75"/>
                <a:gd name="T2" fmla="*/ 36 w 42"/>
                <a:gd name="T3" fmla="*/ 65 h 75"/>
                <a:gd name="T4" fmla="*/ 21 w 42"/>
                <a:gd name="T5" fmla="*/ 75 h 75"/>
                <a:gd name="T6" fmla="*/ 5 w 42"/>
                <a:gd name="T7" fmla="*/ 65 h 75"/>
                <a:gd name="T8" fmla="*/ 0 w 42"/>
                <a:gd name="T9" fmla="*/ 38 h 75"/>
                <a:gd name="T10" fmla="*/ 5 w 42"/>
                <a:gd name="T11" fmla="*/ 9 h 75"/>
                <a:gd name="T12" fmla="*/ 21 w 42"/>
                <a:gd name="T13" fmla="*/ 0 h 75"/>
                <a:gd name="T14" fmla="*/ 36 w 42"/>
                <a:gd name="T15" fmla="*/ 10 h 75"/>
                <a:gd name="T16" fmla="*/ 42 w 42"/>
                <a:gd name="T17" fmla="*/ 38 h 75"/>
                <a:gd name="T18" fmla="*/ 5 w 42"/>
                <a:gd name="T19" fmla="*/ 38 h 75"/>
                <a:gd name="T20" fmla="*/ 9 w 42"/>
                <a:gd name="T21" fmla="*/ 62 h 75"/>
                <a:gd name="T22" fmla="*/ 21 w 42"/>
                <a:gd name="T23" fmla="*/ 70 h 75"/>
                <a:gd name="T24" fmla="*/ 33 w 42"/>
                <a:gd name="T25" fmla="*/ 62 h 75"/>
                <a:gd name="T26" fmla="*/ 37 w 42"/>
                <a:gd name="T27" fmla="*/ 38 h 75"/>
                <a:gd name="T28" fmla="*/ 33 w 42"/>
                <a:gd name="T29" fmla="*/ 13 h 75"/>
                <a:gd name="T30" fmla="*/ 21 w 42"/>
                <a:gd name="T31" fmla="*/ 5 h 75"/>
                <a:gd name="T32" fmla="*/ 9 w 42"/>
                <a:gd name="T33" fmla="*/ 13 h 75"/>
                <a:gd name="T34" fmla="*/ 5 w 42"/>
                <a:gd name="T35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75">
                  <a:moveTo>
                    <a:pt x="42" y="38"/>
                  </a:moveTo>
                  <a:cubicBezTo>
                    <a:pt x="42" y="50"/>
                    <a:pt x="40" y="59"/>
                    <a:pt x="36" y="65"/>
                  </a:cubicBezTo>
                  <a:cubicBezTo>
                    <a:pt x="33" y="72"/>
                    <a:pt x="28" y="75"/>
                    <a:pt x="21" y="75"/>
                  </a:cubicBezTo>
                  <a:cubicBezTo>
                    <a:pt x="14" y="75"/>
                    <a:pt x="9" y="72"/>
                    <a:pt x="5" y="65"/>
                  </a:cubicBezTo>
                  <a:cubicBezTo>
                    <a:pt x="2" y="59"/>
                    <a:pt x="0" y="50"/>
                    <a:pt x="0" y="38"/>
                  </a:cubicBezTo>
                  <a:cubicBezTo>
                    <a:pt x="0" y="25"/>
                    <a:pt x="2" y="16"/>
                    <a:pt x="5" y="9"/>
                  </a:cubicBezTo>
                  <a:cubicBezTo>
                    <a:pt x="9" y="3"/>
                    <a:pt x="14" y="0"/>
                    <a:pt x="21" y="0"/>
                  </a:cubicBezTo>
                  <a:cubicBezTo>
                    <a:pt x="28" y="0"/>
                    <a:pt x="33" y="4"/>
                    <a:pt x="36" y="10"/>
                  </a:cubicBezTo>
                  <a:cubicBezTo>
                    <a:pt x="40" y="16"/>
                    <a:pt x="42" y="26"/>
                    <a:pt x="42" y="38"/>
                  </a:cubicBezTo>
                  <a:close/>
                  <a:moveTo>
                    <a:pt x="5" y="38"/>
                  </a:moveTo>
                  <a:cubicBezTo>
                    <a:pt x="5" y="48"/>
                    <a:pt x="6" y="57"/>
                    <a:pt x="9" y="62"/>
                  </a:cubicBezTo>
                  <a:cubicBezTo>
                    <a:pt x="12" y="68"/>
                    <a:pt x="16" y="70"/>
                    <a:pt x="21" y="70"/>
                  </a:cubicBezTo>
                  <a:cubicBezTo>
                    <a:pt x="26" y="70"/>
                    <a:pt x="30" y="68"/>
                    <a:pt x="33" y="62"/>
                  </a:cubicBezTo>
                  <a:cubicBezTo>
                    <a:pt x="35" y="57"/>
                    <a:pt x="37" y="49"/>
                    <a:pt x="37" y="38"/>
                  </a:cubicBezTo>
                  <a:cubicBezTo>
                    <a:pt x="37" y="27"/>
                    <a:pt x="35" y="19"/>
                    <a:pt x="33" y="13"/>
                  </a:cubicBezTo>
                  <a:cubicBezTo>
                    <a:pt x="30" y="8"/>
                    <a:pt x="26" y="5"/>
                    <a:pt x="21" y="5"/>
                  </a:cubicBezTo>
                  <a:cubicBezTo>
                    <a:pt x="16" y="5"/>
                    <a:pt x="12" y="8"/>
                    <a:pt x="9" y="13"/>
                  </a:cubicBezTo>
                  <a:cubicBezTo>
                    <a:pt x="6" y="19"/>
                    <a:pt x="5" y="27"/>
                    <a:pt x="5" y="38"/>
                  </a:cubicBez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782" y="1894"/>
              <a:ext cx="85" cy="176"/>
            </a:xfrm>
            <a:custGeom>
              <a:avLst/>
              <a:gdLst>
                <a:gd name="T0" fmla="*/ 36 w 36"/>
                <a:gd name="T1" fmla="*/ 0 h 74"/>
                <a:gd name="T2" fmla="*/ 36 w 36"/>
                <a:gd name="T3" fmla="*/ 49 h 74"/>
                <a:gd name="T4" fmla="*/ 18 w 36"/>
                <a:gd name="T5" fmla="*/ 74 h 74"/>
                <a:gd name="T6" fmla="*/ 5 w 36"/>
                <a:gd name="T7" fmla="*/ 68 h 74"/>
                <a:gd name="T8" fmla="*/ 0 w 36"/>
                <a:gd name="T9" fmla="*/ 49 h 74"/>
                <a:gd name="T10" fmla="*/ 0 w 36"/>
                <a:gd name="T11" fmla="*/ 0 h 74"/>
                <a:gd name="T12" fmla="*/ 5 w 36"/>
                <a:gd name="T13" fmla="*/ 0 h 74"/>
                <a:gd name="T14" fmla="*/ 5 w 36"/>
                <a:gd name="T15" fmla="*/ 50 h 74"/>
                <a:gd name="T16" fmla="*/ 8 w 36"/>
                <a:gd name="T17" fmla="*/ 64 h 74"/>
                <a:gd name="T18" fmla="*/ 18 w 36"/>
                <a:gd name="T19" fmla="*/ 69 h 74"/>
                <a:gd name="T20" fmla="*/ 28 w 36"/>
                <a:gd name="T21" fmla="*/ 64 h 74"/>
                <a:gd name="T22" fmla="*/ 31 w 36"/>
                <a:gd name="T23" fmla="*/ 50 h 74"/>
                <a:gd name="T24" fmla="*/ 31 w 36"/>
                <a:gd name="T25" fmla="*/ 0 h 74"/>
                <a:gd name="T26" fmla="*/ 36 w 36"/>
                <a:gd name="T2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74">
                  <a:moveTo>
                    <a:pt x="36" y="0"/>
                  </a:moveTo>
                  <a:cubicBezTo>
                    <a:pt x="36" y="49"/>
                    <a:pt x="36" y="49"/>
                    <a:pt x="36" y="49"/>
                  </a:cubicBezTo>
                  <a:cubicBezTo>
                    <a:pt x="36" y="66"/>
                    <a:pt x="30" y="74"/>
                    <a:pt x="18" y="74"/>
                  </a:cubicBezTo>
                  <a:cubicBezTo>
                    <a:pt x="12" y="74"/>
                    <a:pt x="8" y="72"/>
                    <a:pt x="5" y="68"/>
                  </a:cubicBezTo>
                  <a:cubicBezTo>
                    <a:pt x="2" y="63"/>
                    <a:pt x="0" y="57"/>
                    <a:pt x="0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6"/>
                    <a:pt x="6" y="61"/>
                    <a:pt x="8" y="64"/>
                  </a:cubicBezTo>
                  <a:cubicBezTo>
                    <a:pt x="11" y="68"/>
                    <a:pt x="14" y="69"/>
                    <a:pt x="18" y="69"/>
                  </a:cubicBezTo>
                  <a:cubicBezTo>
                    <a:pt x="22" y="69"/>
                    <a:pt x="25" y="68"/>
                    <a:pt x="28" y="64"/>
                  </a:cubicBezTo>
                  <a:cubicBezTo>
                    <a:pt x="30" y="61"/>
                    <a:pt x="31" y="56"/>
                    <a:pt x="31" y="50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2903" y="1894"/>
              <a:ext cx="80" cy="174"/>
            </a:xfrm>
            <a:custGeom>
              <a:avLst/>
              <a:gdLst>
                <a:gd name="T0" fmla="*/ 5 w 34"/>
                <a:gd name="T1" fmla="*/ 41 h 73"/>
                <a:gd name="T2" fmla="*/ 5 w 34"/>
                <a:gd name="T3" fmla="*/ 73 h 73"/>
                <a:gd name="T4" fmla="*/ 0 w 34"/>
                <a:gd name="T5" fmla="*/ 73 h 73"/>
                <a:gd name="T6" fmla="*/ 0 w 34"/>
                <a:gd name="T7" fmla="*/ 0 h 73"/>
                <a:gd name="T8" fmla="*/ 10 w 34"/>
                <a:gd name="T9" fmla="*/ 0 h 73"/>
                <a:gd name="T10" fmla="*/ 26 w 34"/>
                <a:gd name="T11" fmla="*/ 5 h 73"/>
                <a:gd name="T12" fmla="*/ 31 w 34"/>
                <a:gd name="T13" fmla="*/ 20 h 73"/>
                <a:gd name="T14" fmla="*/ 28 w 34"/>
                <a:gd name="T15" fmla="*/ 33 h 73"/>
                <a:gd name="T16" fmla="*/ 19 w 34"/>
                <a:gd name="T17" fmla="*/ 40 h 73"/>
                <a:gd name="T18" fmla="*/ 34 w 34"/>
                <a:gd name="T19" fmla="*/ 73 h 73"/>
                <a:gd name="T20" fmla="*/ 28 w 34"/>
                <a:gd name="T21" fmla="*/ 73 h 73"/>
                <a:gd name="T22" fmla="*/ 15 w 34"/>
                <a:gd name="T23" fmla="*/ 41 h 73"/>
                <a:gd name="T24" fmla="*/ 5 w 34"/>
                <a:gd name="T25" fmla="*/ 41 h 73"/>
                <a:gd name="T26" fmla="*/ 5 w 34"/>
                <a:gd name="T27" fmla="*/ 37 h 73"/>
                <a:gd name="T28" fmla="*/ 12 w 34"/>
                <a:gd name="T29" fmla="*/ 37 h 73"/>
                <a:gd name="T30" fmla="*/ 22 w 34"/>
                <a:gd name="T31" fmla="*/ 33 h 73"/>
                <a:gd name="T32" fmla="*/ 26 w 34"/>
                <a:gd name="T33" fmla="*/ 21 h 73"/>
                <a:gd name="T34" fmla="*/ 22 w 34"/>
                <a:gd name="T35" fmla="*/ 9 h 73"/>
                <a:gd name="T36" fmla="*/ 11 w 34"/>
                <a:gd name="T37" fmla="*/ 5 h 73"/>
                <a:gd name="T38" fmla="*/ 5 w 34"/>
                <a:gd name="T39" fmla="*/ 5 h 73"/>
                <a:gd name="T40" fmla="*/ 5 w 34"/>
                <a:gd name="T41" fmla="*/ 3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5" y="41"/>
                  </a:moveTo>
                  <a:cubicBezTo>
                    <a:pt x="5" y="73"/>
                    <a:pt x="5" y="73"/>
                    <a:pt x="5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8" y="0"/>
                    <a:pt x="23" y="2"/>
                    <a:pt x="26" y="5"/>
                  </a:cubicBezTo>
                  <a:cubicBezTo>
                    <a:pt x="29" y="9"/>
                    <a:pt x="31" y="14"/>
                    <a:pt x="31" y="20"/>
                  </a:cubicBezTo>
                  <a:cubicBezTo>
                    <a:pt x="31" y="25"/>
                    <a:pt x="30" y="30"/>
                    <a:pt x="28" y="33"/>
                  </a:cubicBezTo>
                  <a:cubicBezTo>
                    <a:pt x="26" y="36"/>
                    <a:pt x="23" y="39"/>
                    <a:pt x="19" y="40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15" y="41"/>
                    <a:pt x="15" y="41"/>
                    <a:pt x="15" y="41"/>
                  </a:cubicBezTo>
                  <a:lnTo>
                    <a:pt x="5" y="41"/>
                  </a:lnTo>
                  <a:close/>
                  <a:moveTo>
                    <a:pt x="5" y="37"/>
                  </a:moveTo>
                  <a:cubicBezTo>
                    <a:pt x="12" y="37"/>
                    <a:pt x="12" y="37"/>
                    <a:pt x="12" y="37"/>
                  </a:cubicBezTo>
                  <a:cubicBezTo>
                    <a:pt x="17" y="37"/>
                    <a:pt x="20" y="35"/>
                    <a:pt x="22" y="33"/>
                  </a:cubicBezTo>
                  <a:cubicBezTo>
                    <a:pt x="25" y="30"/>
                    <a:pt x="26" y="26"/>
                    <a:pt x="26" y="21"/>
                  </a:cubicBezTo>
                  <a:cubicBezTo>
                    <a:pt x="26" y="15"/>
                    <a:pt x="25" y="11"/>
                    <a:pt x="22" y="9"/>
                  </a:cubicBezTo>
                  <a:cubicBezTo>
                    <a:pt x="20" y="6"/>
                    <a:pt x="16" y="5"/>
                    <a:pt x="11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37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3047" y="1891"/>
              <a:ext cx="73" cy="179"/>
            </a:xfrm>
            <a:custGeom>
              <a:avLst/>
              <a:gdLst>
                <a:gd name="T0" fmla="*/ 31 w 31"/>
                <a:gd name="T1" fmla="*/ 55 h 75"/>
                <a:gd name="T2" fmla="*/ 26 w 31"/>
                <a:gd name="T3" fmla="*/ 70 h 75"/>
                <a:gd name="T4" fmla="*/ 13 w 31"/>
                <a:gd name="T5" fmla="*/ 75 h 75"/>
                <a:gd name="T6" fmla="*/ 0 w 31"/>
                <a:gd name="T7" fmla="*/ 73 h 75"/>
                <a:gd name="T8" fmla="*/ 0 w 31"/>
                <a:gd name="T9" fmla="*/ 67 h 75"/>
                <a:gd name="T10" fmla="*/ 6 w 31"/>
                <a:gd name="T11" fmla="*/ 70 h 75"/>
                <a:gd name="T12" fmla="*/ 13 w 31"/>
                <a:gd name="T13" fmla="*/ 70 h 75"/>
                <a:gd name="T14" fmla="*/ 23 w 31"/>
                <a:gd name="T15" fmla="*/ 66 h 75"/>
                <a:gd name="T16" fmla="*/ 26 w 31"/>
                <a:gd name="T17" fmla="*/ 55 h 75"/>
                <a:gd name="T18" fmla="*/ 24 w 31"/>
                <a:gd name="T19" fmla="*/ 46 h 75"/>
                <a:gd name="T20" fmla="*/ 14 w 31"/>
                <a:gd name="T21" fmla="*/ 39 h 75"/>
                <a:gd name="T22" fmla="*/ 6 w 31"/>
                <a:gd name="T23" fmla="*/ 33 h 75"/>
                <a:gd name="T24" fmla="*/ 1 w 31"/>
                <a:gd name="T25" fmla="*/ 27 h 75"/>
                <a:gd name="T26" fmla="*/ 0 w 31"/>
                <a:gd name="T27" fmla="*/ 19 h 75"/>
                <a:gd name="T28" fmla="*/ 2 w 31"/>
                <a:gd name="T29" fmla="*/ 9 h 75"/>
                <a:gd name="T30" fmla="*/ 8 w 31"/>
                <a:gd name="T31" fmla="*/ 3 h 75"/>
                <a:gd name="T32" fmla="*/ 17 w 31"/>
                <a:gd name="T33" fmla="*/ 0 h 75"/>
                <a:gd name="T34" fmla="*/ 25 w 31"/>
                <a:gd name="T35" fmla="*/ 1 h 75"/>
                <a:gd name="T36" fmla="*/ 30 w 31"/>
                <a:gd name="T37" fmla="*/ 3 h 75"/>
                <a:gd name="T38" fmla="*/ 28 w 31"/>
                <a:gd name="T39" fmla="*/ 8 h 75"/>
                <a:gd name="T40" fmla="*/ 17 w 31"/>
                <a:gd name="T41" fmla="*/ 5 h 75"/>
                <a:gd name="T42" fmla="*/ 8 w 31"/>
                <a:gd name="T43" fmla="*/ 9 h 75"/>
                <a:gd name="T44" fmla="*/ 5 w 31"/>
                <a:gd name="T45" fmla="*/ 18 h 75"/>
                <a:gd name="T46" fmla="*/ 7 w 31"/>
                <a:gd name="T47" fmla="*/ 28 h 75"/>
                <a:gd name="T48" fmla="*/ 17 w 31"/>
                <a:gd name="T49" fmla="*/ 35 h 75"/>
                <a:gd name="T50" fmla="*/ 28 w 31"/>
                <a:gd name="T51" fmla="*/ 43 h 75"/>
                <a:gd name="T52" fmla="*/ 31 w 31"/>
                <a:gd name="T53" fmla="*/ 5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75">
                  <a:moveTo>
                    <a:pt x="31" y="55"/>
                  </a:moveTo>
                  <a:cubicBezTo>
                    <a:pt x="31" y="61"/>
                    <a:pt x="29" y="66"/>
                    <a:pt x="26" y="70"/>
                  </a:cubicBezTo>
                  <a:cubicBezTo>
                    <a:pt x="23" y="73"/>
                    <a:pt x="19" y="75"/>
                    <a:pt x="13" y="75"/>
                  </a:cubicBezTo>
                  <a:cubicBezTo>
                    <a:pt x="8" y="75"/>
                    <a:pt x="3" y="74"/>
                    <a:pt x="0" y="7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" y="68"/>
                    <a:pt x="3" y="69"/>
                    <a:pt x="6" y="70"/>
                  </a:cubicBezTo>
                  <a:cubicBezTo>
                    <a:pt x="8" y="70"/>
                    <a:pt x="11" y="70"/>
                    <a:pt x="13" y="70"/>
                  </a:cubicBezTo>
                  <a:cubicBezTo>
                    <a:pt x="17" y="70"/>
                    <a:pt x="20" y="69"/>
                    <a:pt x="23" y="66"/>
                  </a:cubicBezTo>
                  <a:cubicBezTo>
                    <a:pt x="25" y="63"/>
                    <a:pt x="26" y="60"/>
                    <a:pt x="26" y="55"/>
                  </a:cubicBezTo>
                  <a:cubicBezTo>
                    <a:pt x="26" y="51"/>
                    <a:pt x="25" y="48"/>
                    <a:pt x="24" y="46"/>
                  </a:cubicBezTo>
                  <a:cubicBezTo>
                    <a:pt x="22" y="44"/>
                    <a:pt x="19" y="41"/>
                    <a:pt x="14" y="39"/>
                  </a:cubicBezTo>
                  <a:cubicBezTo>
                    <a:pt x="10" y="37"/>
                    <a:pt x="7" y="35"/>
                    <a:pt x="6" y="33"/>
                  </a:cubicBezTo>
                  <a:cubicBezTo>
                    <a:pt x="4" y="32"/>
                    <a:pt x="2" y="29"/>
                    <a:pt x="1" y="27"/>
                  </a:cubicBezTo>
                  <a:cubicBezTo>
                    <a:pt x="1" y="25"/>
                    <a:pt x="0" y="22"/>
                    <a:pt x="0" y="19"/>
                  </a:cubicBezTo>
                  <a:cubicBezTo>
                    <a:pt x="0" y="15"/>
                    <a:pt x="1" y="12"/>
                    <a:pt x="2" y="9"/>
                  </a:cubicBezTo>
                  <a:cubicBezTo>
                    <a:pt x="4" y="6"/>
                    <a:pt x="6" y="4"/>
                    <a:pt x="8" y="3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2" y="1"/>
                    <a:pt x="25" y="1"/>
                  </a:cubicBezTo>
                  <a:cubicBezTo>
                    <a:pt x="27" y="2"/>
                    <a:pt x="29" y="3"/>
                    <a:pt x="30" y="3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5" y="6"/>
                    <a:pt x="21" y="5"/>
                    <a:pt x="17" y="5"/>
                  </a:cubicBezTo>
                  <a:cubicBezTo>
                    <a:pt x="13" y="5"/>
                    <a:pt x="11" y="6"/>
                    <a:pt x="8" y="9"/>
                  </a:cubicBezTo>
                  <a:cubicBezTo>
                    <a:pt x="6" y="11"/>
                    <a:pt x="5" y="14"/>
                    <a:pt x="5" y="18"/>
                  </a:cubicBezTo>
                  <a:cubicBezTo>
                    <a:pt x="5" y="23"/>
                    <a:pt x="6" y="26"/>
                    <a:pt x="7" y="28"/>
                  </a:cubicBezTo>
                  <a:cubicBezTo>
                    <a:pt x="9" y="30"/>
                    <a:pt x="12" y="33"/>
                    <a:pt x="17" y="35"/>
                  </a:cubicBezTo>
                  <a:cubicBezTo>
                    <a:pt x="22" y="37"/>
                    <a:pt x="25" y="40"/>
                    <a:pt x="28" y="43"/>
                  </a:cubicBezTo>
                  <a:cubicBezTo>
                    <a:pt x="30" y="47"/>
                    <a:pt x="31" y="50"/>
                    <a:pt x="31" y="55"/>
                  </a:cubicBez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3151" y="1894"/>
              <a:ext cx="83" cy="174"/>
            </a:xfrm>
            <a:custGeom>
              <a:avLst/>
              <a:gdLst>
                <a:gd name="T0" fmla="*/ 83 w 83"/>
                <a:gd name="T1" fmla="*/ 174 h 174"/>
                <a:gd name="T2" fmla="*/ 71 w 83"/>
                <a:gd name="T3" fmla="*/ 174 h 174"/>
                <a:gd name="T4" fmla="*/ 71 w 83"/>
                <a:gd name="T5" fmla="*/ 88 h 174"/>
                <a:gd name="T6" fmla="*/ 12 w 83"/>
                <a:gd name="T7" fmla="*/ 88 h 174"/>
                <a:gd name="T8" fmla="*/ 12 w 83"/>
                <a:gd name="T9" fmla="*/ 174 h 174"/>
                <a:gd name="T10" fmla="*/ 0 w 83"/>
                <a:gd name="T11" fmla="*/ 174 h 174"/>
                <a:gd name="T12" fmla="*/ 0 w 83"/>
                <a:gd name="T13" fmla="*/ 0 h 174"/>
                <a:gd name="T14" fmla="*/ 12 w 83"/>
                <a:gd name="T15" fmla="*/ 0 h 174"/>
                <a:gd name="T16" fmla="*/ 12 w 83"/>
                <a:gd name="T17" fmla="*/ 78 h 174"/>
                <a:gd name="T18" fmla="*/ 71 w 83"/>
                <a:gd name="T19" fmla="*/ 78 h 174"/>
                <a:gd name="T20" fmla="*/ 71 w 83"/>
                <a:gd name="T21" fmla="*/ 0 h 174"/>
                <a:gd name="T22" fmla="*/ 83 w 83"/>
                <a:gd name="T23" fmla="*/ 0 h 174"/>
                <a:gd name="T24" fmla="*/ 83 w 83"/>
                <a:gd name="T2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74">
                  <a:moveTo>
                    <a:pt x="83" y="174"/>
                  </a:moveTo>
                  <a:lnTo>
                    <a:pt x="71" y="174"/>
                  </a:lnTo>
                  <a:lnTo>
                    <a:pt x="71" y="88"/>
                  </a:lnTo>
                  <a:lnTo>
                    <a:pt x="12" y="88"/>
                  </a:lnTo>
                  <a:lnTo>
                    <a:pt x="12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78"/>
                  </a:lnTo>
                  <a:lnTo>
                    <a:pt x="71" y="78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83" y="174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3265" y="1891"/>
              <a:ext cx="99" cy="179"/>
            </a:xfrm>
            <a:custGeom>
              <a:avLst/>
              <a:gdLst>
                <a:gd name="T0" fmla="*/ 42 w 42"/>
                <a:gd name="T1" fmla="*/ 38 h 75"/>
                <a:gd name="T2" fmla="*/ 37 w 42"/>
                <a:gd name="T3" fmla="*/ 65 h 75"/>
                <a:gd name="T4" fmla="*/ 21 w 42"/>
                <a:gd name="T5" fmla="*/ 75 h 75"/>
                <a:gd name="T6" fmla="*/ 6 w 42"/>
                <a:gd name="T7" fmla="*/ 65 h 75"/>
                <a:gd name="T8" fmla="*/ 0 w 42"/>
                <a:gd name="T9" fmla="*/ 38 h 75"/>
                <a:gd name="T10" fmla="*/ 6 w 42"/>
                <a:gd name="T11" fmla="*/ 9 h 75"/>
                <a:gd name="T12" fmla="*/ 22 w 42"/>
                <a:gd name="T13" fmla="*/ 0 h 75"/>
                <a:gd name="T14" fmla="*/ 37 w 42"/>
                <a:gd name="T15" fmla="*/ 10 h 75"/>
                <a:gd name="T16" fmla="*/ 42 w 42"/>
                <a:gd name="T17" fmla="*/ 38 h 75"/>
                <a:gd name="T18" fmla="*/ 6 w 42"/>
                <a:gd name="T19" fmla="*/ 38 h 75"/>
                <a:gd name="T20" fmla="*/ 10 w 42"/>
                <a:gd name="T21" fmla="*/ 62 h 75"/>
                <a:gd name="T22" fmla="*/ 21 w 42"/>
                <a:gd name="T23" fmla="*/ 70 h 75"/>
                <a:gd name="T24" fmla="*/ 33 w 42"/>
                <a:gd name="T25" fmla="*/ 62 h 75"/>
                <a:gd name="T26" fmla="*/ 37 w 42"/>
                <a:gd name="T27" fmla="*/ 38 h 75"/>
                <a:gd name="T28" fmla="*/ 33 w 42"/>
                <a:gd name="T29" fmla="*/ 13 h 75"/>
                <a:gd name="T30" fmla="*/ 22 w 42"/>
                <a:gd name="T31" fmla="*/ 5 h 75"/>
                <a:gd name="T32" fmla="*/ 10 w 42"/>
                <a:gd name="T33" fmla="*/ 13 h 75"/>
                <a:gd name="T34" fmla="*/ 6 w 42"/>
                <a:gd name="T35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75">
                  <a:moveTo>
                    <a:pt x="42" y="38"/>
                  </a:moveTo>
                  <a:cubicBezTo>
                    <a:pt x="42" y="50"/>
                    <a:pt x="41" y="59"/>
                    <a:pt x="37" y="65"/>
                  </a:cubicBezTo>
                  <a:cubicBezTo>
                    <a:pt x="33" y="72"/>
                    <a:pt x="28" y="75"/>
                    <a:pt x="21" y="75"/>
                  </a:cubicBezTo>
                  <a:cubicBezTo>
                    <a:pt x="15" y="75"/>
                    <a:pt x="9" y="72"/>
                    <a:pt x="6" y="65"/>
                  </a:cubicBezTo>
                  <a:cubicBezTo>
                    <a:pt x="2" y="59"/>
                    <a:pt x="0" y="50"/>
                    <a:pt x="0" y="38"/>
                  </a:cubicBezTo>
                  <a:cubicBezTo>
                    <a:pt x="0" y="25"/>
                    <a:pt x="2" y="16"/>
                    <a:pt x="6" y="9"/>
                  </a:cubicBezTo>
                  <a:cubicBezTo>
                    <a:pt x="9" y="3"/>
                    <a:pt x="15" y="0"/>
                    <a:pt x="22" y="0"/>
                  </a:cubicBezTo>
                  <a:cubicBezTo>
                    <a:pt x="28" y="0"/>
                    <a:pt x="34" y="4"/>
                    <a:pt x="37" y="10"/>
                  </a:cubicBezTo>
                  <a:cubicBezTo>
                    <a:pt x="41" y="16"/>
                    <a:pt x="42" y="26"/>
                    <a:pt x="42" y="38"/>
                  </a:cubicBezTo>
                  <a:close/>
                  <a:moveTo>
                    <a:pt x="6" y="38"/>
                  </a:moveTo>
                  <a:cubicBezTo>
                    <a:pt x="6" y="48"/>
                    <a:pt x="7" y="57"/>
                    <a:pt x="10" y="62"/>
                  </a:cubicBezTo>
                  <a:cubicBezTo>
                    <a:pt x="12" y="68"/>
                    <a:pt x="16" y="70"/>
                    <a:pt x="21" y="70"/>
                  </a:cubicBezTo>
                  <a:cubicBezTo>
                    <a:pt x="27" y="70"/>
                    <a:pt x="31" y="68"/>
                    <a:pt x="33" y="62"/>
                  </a:cubicBezTo>
                  <a:cubicBezTo>
                    <a:pt x="36" y="57"/>
                    <a:pt x="37" y="49"/>
                    <a:pt x="37" y="38"/>
                  </a:cubicBezTo>
                  <a:cubicBezTo>
                    <a:pt x="37" y="27"/>
                    <a:pt x="36" y="19"/>
                    <a:pt x="33" y="13"/>
                  </a:cubicBezTo>
                  <a:cubicBezTo>
                    <a:pt x="31" y="8"/>
                    <a:pt x="27" y="5"/>
                    <a:pt x="22" y="5"/>
                  </a:cubicBezTo>
                  <a:cubicBezTo>
                    <a:pt x="16" y="5"/>
                    <a:pt x="12" y="8"/>
                    <a:pt x="10" y="13"/>
                  </a:cubicBezTo>
                  <a:cubicBezTo>
                    <a:pt x="7" y="19"/>
                    <a:pt x="6" y="27"/>
                    <a:pt x="6" y="38"/>
                  </a:cubicBez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3397" y="1894"/>
              <a:ext cx="73" cy="174"/>
            </a:xfrm>
            <a:custGeom>
              <a:avLst/>
              <a:gdLst>
                <a:gd name="T0" fmla="*/ 31 w 31"/>
                <a:gd name="T1" fmla="*/ 21 h 73"/>
                <a:gd name="T2" fmla="*/ 26 w 31"/>
                <a:gd name="T3" fmla="*/ 38 h 73"/>
                <a:gd name="T4" fmla="*/ 10 w 31"/>
                <a:gd name="T5" fmla="*/ 43 h 73"/>
                <a:gd name="T6" fmla="*/ 5 w 31"/>
                <a:gd name="T7" fmla="*/ 43 h 73"/>
                <a:gd name="T8" fmla="*/ 5 w 31"/>
                <a:gd name="T9" fmla="*/ 73 h 73"/>
                <a:gd name="T10" fmla="*/ 0 w 31"/>
                <a:gd name="T11" fmla="*/ 73 h 73"/>
                <a:gd name="T12" fmla="*/ 0 w 31"/>
                <a:gd name="T13" fmla="*/ 0 h 73"/>
                <a:gd name="T14" fmla="*/ 10 w 31"/>
                <a:gd name="T15" fmla="*/ 0 h 73"/>
                <a:gd name="T16" fmla="*/ 26 w 31"/>
                <a:gd name="T17" fmla="*/ 5 h 73"/>
                <a:gd name="T18" fmla="*/ 31 w 31"/>
                <a:gd name="T19" fmla="*/ 21 h 73"/>
                <a:gd name="T20" fmla="*/ 5 w 31"/>
                <a:gd name="T21" fmla="*/ 39 h 73"/>
                <a:gd name="T22" fmla="*/ 10 w 31"/>
                <a:gd name="T23" fmla="*/ 39 h 73"/>
                <a:gd name="T24" fmla="*/ 22 w 31"/>
                <a:gd name="T25" fmla="*/ 35 h 73"/>
                <a:gd name="T26" fmla="*/ 26 w 31"/>
                <a:gd name="T27" fmla="*/ 21 h 73"/>
                <a:gd name="T28" fmla="*/ 22 w 31"/>
                <a:gd name="T29" fmla="*/ 9 h 73"/>
                <a:gd name="T30" fmla="*/ 11 w 31"/>
                <a:gd name="T31" fmla="*/ 5 h 73"/>
                <a:gd name="T32" fmla="*/ 5 w 31"/>
                <a:gd name="T33" fmla="*/ 5 h 73"/>
                <a:gd name="T34" fmla="*/ 5 w 31"/>
                <a:gd name="T35" fmla="*/ 3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31" y="21"/>
                  </a:moveTo>
                  <a:cubicBezTo>
                    <a:pt x="31" y="29"/>
                    <a:pt x="29" y="34"/>
                    <a:pt x="26" y="38"/>
                  </a:cubicBezTo>
                  <a:cubicBezTo>
                    <a:pt x="22" y="41"/>
                    <a:pt x="17" y="43"/>
                    <a:pt x="10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7" y="0"/>
                    <a:pt x="23" y="2"/>
                    <a:pt x="26" y="5"/>
                  </a:cubicBezTo>
                  <a:cubicBezTo>
                    <a:pt x="29" y="9"/>
                    <a:pt x="31" y="14"/>
                    <a:pt x="31" y="21"/>
                  </a:cubicBezTo>
                  <a:close/>
                  <a:moveTo>
                    <a:pt x="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6" y="39"/>
                    <a:pt x="20" y="37"/>
                    <a:pt x="22" y="35"/>
                  </a:cubicBezTo>
                  <a:cubicBezTo>
                    <a:pt x="25" y="32"/>
                    <a:pt x="26" y="27"/>
                    <a:pt x="26" y="21"/>
                  </a:cubicBezTo>
                  <a:cubicBezTo>
                    <a:pt x="26" y="15"/>
                    <a:pt x="25" y="11"/>
                    <a:pt x="22" y="9"/>
                  </a:cubicBezTo>
                  <a:cubicBezTo>
                    <a:pt x="20" y="6"/>
                    <a:pt x="16" y="5"/>
                    <a:pt x="11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39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3494" y="1894"/>
              <a:ext cx="73" cy="174"/>
            </a:xfrm>
            <a:custGeom>
              <a:avLst/>
              <a:gdLst>
                <a:gd name="T0" fmla="*/ 31 w 31"/>
                <a:gd name="T1" fmla="*/ 21 h 73"/>
                <a:gd name="T2" fmla="*/ 25 w 31"/>
                <a:gd name="T3" fmla="*/ 38 h 73"/>
                <a:gd name="T4" fmla="*/ 10 w 31"/>
                <a:gd name="T5" fmla="*/ 43 h 73"/>
                <a:gd name="T6" fmla="*/ 5 w 31"/>
                <a:gd name="T7" fmla="*/ 43 h 73"/>
                <a:gd name="T8" fmla="*/ 5 w 31"/>
                <a:gd name="T9" fmla="*/ 73 h 73"/>
                <a:gd name="T10" fmla="*/ 0 w 31"/>
                <a:gd name="T11" fmla="*/ 73 h 73"/>
                <a:gd name="T12" fmla="*/ 0 w 31"/>
                <a:gd name="T13" fmla="*/ 0 h 73"/>
                <a:gd name="T14" fmla="*/ 10 w 31"/>
                <a:gd name="T15" fmla="*/ 0 h 73"/>
                <a:gd name="T16" fmla="*/ 26 w 31"/>
                <a:gd name="T17" fmla="*/ 5 h 73"/>
                <a:gd name="T18" fmla="*/ 31 w 31"/>
                <a:gd name="T19" fmla="*/ 21 h 73"/>
                <a:gd name="T20" fmla="*/ 5 w 31"/>
                <a:gd name="T21" fmla="*/ 39 h 73"/>
                <a:gd name="T22" fmla="*/ 10 w 31"/>
                <a:gd name="T23" fmla="*/ 39 h 73"/>
                <a:gd name="T24" fmla="*/ 22 w 31"/>
                <a:gd name="T25" fmla="*/ 35 h 73"/>
                <a:gd name="T26" fmla="*/ 26 w 31"/>
                <a:gd name="T27" fmla="*/ 21 h 73"/>
                <a:gd name="T28" fmla="*/ 22 w 31"/>
                <a:gd name="T29" fmla="*/ 9 h 73"/>
                <a:gd name="T30" fmla="*/ 10 w 31"/>
                <a:gd name="T31" fmla="*/ 5 h 73"/>
                <a:gd name="T32" fmla="*/ 5 w 31"/>
                <a:gd name="T33" fmla="*/ 5 h 73"/>
                <a:gd name="T34" fmla="*/ 5 w 31"/>
                <a:gd name="T35" fmla="*/ 3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73">
                  <a:moveTo>
                    <a:pt x="31" y="21"/>
                  </a:moveTo>
                  <a:cubicBezTo>
                    <a:pt x="31" y="29"/>
                    <a:pt x="29" y="34"/>
                    <a:pt x="25" y="38"/>
                  </a:cubicBezTo>
                  <a:cubicBezTo>
                    <a:pt x="22" y="41"/>
                    <a:pt x="17" y="43"/>
                    <a:pt x="10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7" y="0"/>
                    <a:pt x="22" y="2"/>
                    <a:pt x="26" y="5"/>
                  </a:cubicBezTo>
                  <a:cubicBezTo>
                    <a:pt x="29" y="9"/>
                    <a:pt x="31" y="14"/>
                    <a:pt x="31" y="21"/>
                  </a:cubicBezTo>
                  <a:close/>
                  <a:moveTo>
                    <a:pt x="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16" y="39"/>
                    <a:pt x="20" y="37"/>
                    <a:pt x="22" y="35"/>
                  </a:cubicBezTo>
                  <a:cubicBezTo>
                    <a:pt x="24" y="32"/>
                    <a:pt x="26" y="27"/>
                    <a:pt x="26" y="21"/>
                  </a:cubicBezTo>
                  <a:cubicBezTo>
                    <a:pt x="26" y="15"/>
                    <a:pt x="24" y="11"/>
                    <a:pt x="22" y="9"/>
                  </a:cubicBezTo>
                  <a:cubicBezTo>
                    <a:pt x="19" y="6"/>
                    <a:pt x="16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39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3591" y="1894"/>
              <a:ext cx="12" cy="174"/>
            </a:xfrm>
            <a:prstGeom prst="rect">
              <a:avLst/>
            </a:pr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3638" y="1894"/>
              <a:ext cx="93" cy="174"/>
            </a:xfrm>
            <a:custGeom>
              <a:avLst/>
              <a:gdLst>
                <a:gd name="T0" fmla="*/ 39 w 39"/>
                <a:gd name="T1" fmla="*/ 73 h 73"/>
                <a:gd name="T2" fmla="*/ 32 w 39"/>
                <a:gd name="T3" fmla="*/ 73 h 73"/>
                <a:gd name="T4" fmla="*/ 5 w 39"/>
                <a:gd name="T5" fmla="*/ 8 h 73"/>
                <a:gd name="T6" fmla="*/ 5 w 39"/>
                <a:gd name="T7" fmla="*/ 8 h 73"/>
                <a:gd name="T8" fmla="*/ 5 w 39"/>
                <a:gd name="T9" fmla="*/ 21 h 73"/>
                <a:gd name="T10" fmla="*/ 5 w 39"/>
                <a:gd name="T11" fmla="*/ 73 h 73"/>
                <a:gd name="T12" fmla="*/ 0 w 39"/>
                <a:gd name="T13" fmla="*/ 73 h 73"/>
                <a:gd name="T14" fmla="*/ 0 w 39"/>
                <a:gd name="T15" fmla="*/ 0 h 73"/>
                <a:gd name="T16" fmla="*/ 7 w 39"/>
                <a:gd name="T17" fmla="*/ 0 h 73"/>
                <a:gd name="T18" fmla="*/ 34 w 39"/>
                <a:gd name="T19" fmla="*/ 65 h 73"/>
                <a:gd name="T20" fmla="*/ 34 w 39"/>
                <a:gd name="T21" fmla="*/ 65 h 73"/>
                <a:gd name="T22" fmla="*/ 34 w 39"/>
                <a:gd name="T23" fmla="*/ 51 h 73"/>
                <a:gd name="T24" fmla="*/ 34 w 39"/>
                <a:gd name="T25" fmla="*/ 0 h 73"/>
                <a:gd name="T26" fmla="*/ 39 w 39"/>
                <a:gd name="T27" fmla="*/ 0 h 73"/>
                <a:gd name="T28" fmla="*/ 39 w 39"/>
                <a:gd name="T2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" h="73">
                  <a:moveTo>
                    <a:pt x="39" y="73"/>
                  </a:moveTo>
                  <a:cubicBezTo>
                    <a:pt x="32" y="73"/>
                    <a:pt x="32" y="73"/>
                    <a:pt x="32" y="7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2"/>
                    <a:pt x="5" y="17"/>
                    <a:pt x="5" y="2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59"/>
                    <a:pt x="34" y="55"/>
                    <a:pt x="34" y="5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9" y="73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759" y="1891"/>
              <a:ext cx="102" cy="179"/>
            </a:xfrm>
            <a:custGeom>
              <a:avLst/>
              <a:gdLst>
                <a:gd name="T0" fmla="*/ 27 w 43"/>
                <a:gd name="T1" fmla="*/ 37 h 75"/>
                <a:gd name="T2" fmla="*/ 43 w 43"/>
                <a:gd name="T3" fmla="*/ 37 h 75"/>
                <a:gd name="T4" fmla="*/ 43 w 43"/>
                <a:gd name="T5" fmla="*/ 72 h 75"/>
                <a:gd name="T6" fmla="*/ 25 w 43"/>
                <a:gd name="T7" fmla="*/ 75 h 75"/>
                <a:gd name="T8" fmla="*/ 7 w 43"/>
                <a:gd name="T9" fmla="*/ 65 h 75"/>
                <a:gd name="T10" fmla="*/ 0 w 43"/>
                <a:gd name="T11" fmla="*/ 38 h 75"/>
                <a:gd name="T12" fmla="*/ 7 w 43"/>
                <a:gd name="T13" fmla="*/ 10 h 75"/>
                <a:gd name="T14" fmla="*/ 26 w 43"/>
                <a:gd name="T15" fmla="*/ 0 h 75"/>
                <a:gd name="T16" fmla="*/ 42 w 43"/>
                <a:gd name="T17" fmla="*/ 5 h 75"/>
                <a:gd name="T18" fmla="*/ 40 w 43"/>
                <a:gd name="T19" fmla="*/ 9 h 75"/>
                <a:gd name="T20" fmla="*/ 26 w 43"/>
                <a:gd name="T21" fmla="*/ 5 h 75"/>
                <a:gd name="T22" fmla="*/ 11 w 43"/>
                <a:gd name="T23" fmla="*/ 13 h 75"/>
                <a:gd name="T24" fmla="*/ 6 w 43"/>
                <a:gd name="T25" fmla="*/ 38 h 75"/>
                <a:gd name="T26" fmla="*/ 11 w 43"/>
                <a:gd name="T27" fmla="*/ 62 h 75"/>
                <a:gd name="T28" fmla="*/ 26 w 43"/>
                <a:gd name="T29" fmla="*/ 70 h 75"/>
                <a:gd name="T30" fmla="*/ 38 w 43"/>
                <a:gd name="T31" fmla="*/ 69 h 75"/>
                <a:gd name="T32" fmla="*/ 38 w 43"/>
                <a:gd name="T33" fmla="*/ 42 h 75"/>
                <a:gd name="T34" fmla="*/ 27 w 43"/>
                <a:gd name="T35" fmla="*/ 42 h 75"/>
                <a:gd name="T36" fmla="*/ 27 w 43"/>
                <a:gd name="T37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5">
                  <a:moveTo>
                    <a:pt x="27" y="37"/>
                  </a:moveTo>
                  <a:cubicBezTo>
                    <a:pt x="43" y="37"/>
                    <a:pt x="43" y="37"/>
                    <a:pt x="43" y="37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37" y="74"/>
                    <a:pt x="31" y="75"/>
                    <a:pt x="25" y="75"/>
                  </a:cubicBezTo>
                  <a:cubicBezTo>
                    <a:pt x="18" y="75"/>
                    <a:pt x="11" y="72"/>
                    <a:pt x="7" y="65"/>
                  </a:cubicBezTo>
                  <a:cubicBezTo>
                    <a:pt x="3" y="59"/>
                    <a:pt x="0" y="49"/>
                    <a:pt x="0" y="38"/>
                  </a:cubicBezTo>
                  <a:cubicBezTo>
                    <a:pt x="0" y="26"/>
                    <a:pt x="3" y="17"/>
                    <a:pt x="7" y="10"/>
                  </a:cubicBezTo>
                  <a:cubicBezTo>
                    <a:pt x="12" y="4"/>
                    <a:pt x="18" y="0"/>
                    <a:pt x="26" y="0"/>
                  </a:cubicBezTo>
                  <a:cubicBezTo>
                    <a:pt x="32" y="0"/>
                    <a:pt x="37" y="2"/>
                    <a:pt x="42" y="5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5" y="6"/>
                    <a:pt x="31" y="5"/>
                    <a:pt x="26" y="5"/>
                  </a:cubicBezTo>
                  <a:cubicBezTo>
                    <a:pt x="20" y="5"/>
                    <a:pt x="14" y="8"/>
                    <a:pt x="11" y="13"/>
                  </a:cubicBezTo>
                  <a:cubicBezTo>
                    <a:pt x="7" y="19"/>
                    <a:pt x="6" y="27"/>
                    <a:pt x="6" y="38"/>
                  </a:cubicBezTo>
                  <a:cubicBezTo>
                    <a:pt x="6" y="48"/>
                    <a:pt x="7" y="56"/>
                    <a:pt x="11" y="62"/>
                  </a:cubicBezTo>
                  <a:cubicBezTo>
                    <a:pt x="14" y="68"/>
                    <a:pt x="19" y="70"/>
                    <a:pt x="26" y="70"/>
                  </a:cubicBezTo>
                  <a:cubicBezTo>
                    <a:pt x="31" y="70"/>
                    <a:pt x="35" y="70"/>
                    <a:pt x="38" y="69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27" y="42"/>
                    <a:pt x="27" y="42"/>
                    <a:pt x="27" y="42"/>
                  </a:cubicBezTo>
                  <a:lnTo>
                    <a:pt x="27" y="37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934" y="1891"/>
              <a:ext cx="83" cy="179"/>
            </a:xfrm>
            <a:custGeom>
              <a:avLst/>
              <a:gdLst>
                <a:gd name="T0" fmla="*/ 23 w 35"/>
                <a:gd name="T1" fmla="*/ 5 h 75"/>
                <a:gd name="T2" fmla="*/ 10 w 35"/>
                <a:gd name="T3" fmla="*/ 14 h 75"/>
                <a:gd name="T4" fmla="*/ 5 w 35"/>
                <a:gd name="T5" fmla="*/ 38 h 75"/>
                <a:gd name="T6" fmla="*/ 8 w 35"/>
                <a:gd name="T7" fmla="*/ 55 h 75"/>
                <a:gd name="T8" fmla="*/ 14 w 35"/>
                <a:gd name="T9" fmla="*/ 66 h 75"/>
                <a:gd name="T10" fmla="*/ 24 w 35"/>
                <a:gd name="T11" fmla="*/ 70 h 75"/>
                <a:gd name="T12" fmla="*/ 34 w 35"/>
                <a:gd name="T13" fmla="*/ 68 h 75"/>
                <a:gd name="T14" fmla="*/ 34 w 35"/>
                <a:gd name="T15" fmla="*/ 73 h 75"/>
                <a:gd name="T16" fmla="*/ 23 w 35"/>
                <a:gd name="T17" fmla="*/ 75 h 75"/>
                <a:gd name="T18" fmla="*/ 11 w 35"/>
                <a:gd name="T19" fmla="*/ 71 h 75"/>
                <a:gd name="T20" fmla="*/ 3 w 35"/>
                <a:gd name="T21" fmla="*/ 58 h 75"/>
                <a:gd name="T22" fmla="*/ 0 w 35"/>
                <a:gd name="T23" fmla="*/ 38 h 75"/>
                <a:gd name="T24" fmla="*/ 7 w 35"/>
                <a:gd name="T25" fmla="*/ 10 h 75"/>
                <a:gd name="T26" fmla="*/ 23 w 35"/>
                <a:gd name="T27" fmla="*/ 0 h 75"/>
                <a:gd name="T28" fmla="*/ 35 w 35"/>
                <a:gd name="T29" fmla="*/ 3 h 75"/>
                <a:gd name="T30" fmla="*/ 33 w 35"/>
                <a:gd name="T31" fmla="*/ 8 h 75"/>
                <a:gd name="T32" fmla="*/ 23 w 35"/>
                <a:gd name="T33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75">
                  <a:moveTo>
                    <a:pt x="23" y="5"/>
                  </a:moveTo>
                  <a:cubicBezTo>
                    <a:pt x="18" y="5"/>
                    <a:pt x="14" y="8"/>
                    <a:pt x="10" y="14"/>
                  </a:cubicBezTo>
                  <a:cubicBezTo>
                    <a:pt x="7" y="19"/>
                    <a:pt x="5" y="27"/>
                    <a:pt x="5" y="38"/>
                  </a:cubicBezTo>
                  <a:cubicBezTo>
                    <a:pt x="5" y="44"/>
                    <a:pt x="6" y="50"/>
                    <a:pt x="8" y="55"/>
                  </a:cubicBezTo>
                  <a:cubicBezTo>
                    <a:pt x="9" y="60"/>
                    <a:pt x="11" y="64"/>
                    <a:pt x="14" y="66"/>
                  </a:cubicBezTo>
                  <a:cubicBezTo>
                    <a:pt x="17" y="69"/>
                    <a:pt x="20" y="70"/>
                    <a:pt x="24" y="70"/>
                  </a:cubicBezTo>
                  <a:cubicBezTo>
                    <a:pt x="28" y="70"/>
                    <a:pt x="31" y="70"/>
                    <a:pt x="34" y="68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1" y="74"/>
                    <a:pt x="28" y="75"/>
                    <a:pt x="23" y="75"/>
                  </a:cubicBezTo>
                  <a:cubicBezTo>
                    <a:pt x="19" y="75"/>
                    <a:pt x="15" y="74"/>
                    <a:pt x="11" y="71"/>
                  </a:cubicBezTo>
                  <a:cubicBezTo>
                    <a:pt x="8" y="68"/>
                    <a:pt x="5" y="63"/>
                    <a:pt x="3" y="58"/>
                  </a:cubicBezTo>
                  <a:cubicBezTo>
                    <a:pt x="1" y="52"/>
                    <a:pt x="0" y="45"/>
                    <a:pt x="0" y="38"/>
                  </a:cubicBezTo>
                  <a:cubicBezTo>
                    <a:pt x="0" y="26"/>
                    <a:pt x="2" y="17"/>
                    <a:pt x="7" y="10"/>
                  </a:cubicBezTo>
                  <a:cubicBezTo>
                    <a:pt x="11" y="4"/>
                    <a:pt x="16" y="0"/>
                    <a:pt x="23" y="0"/>
                  </a:cubicBezTo>
                  <a:cubicBezTo>
                    <a:pt x="28" y="0"/>
                    <a:pt x="32" y="1"/>
                    <a:pt x="35" y="3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6"/>
                    <a:pt x="27" y="5"/>
                    <a:pt x="23" y="5"/>
                  </a:cubicBez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4038" y="1891"/>
              <a:ext cx="100" cy="179"/>
            </a:xfrm>
            <a:custGeom>
              <a:avLst/>
              <a:gdLst>
                <a:gd name="T0" fmla="*/ 42 w 42"/>
                <a:gd name="T1" fmla="*/ 38 h 75"/>
                <a:gd name="T2" fmla="*/ 36 w 42"/>
                <a:gd name="T3" fmla="*/ 65 h 75"/>
                <a:gd name="T4" fmla="*/ 21 w 42"/>
                <a:gd name="T5" fmla="*/ 75 h 75"/>
                <a:gd name="T6" fmla="*/ 5 w 42"/>
                <a:gd name="T7" fmla="*/ 65 h 75"/>
                <a:gd name="T8" fmla="*/ 0 w 42"/>
                <a:gd name="T9" fmla="*/ 38 h 75"/>
                <a:gd name="T10" fmla="*/ 5 w 42"/>
                <a:gd name="T11" fmla="*/ 9 h 75"/>
                <a:gd name="T12" fmla="*/ 21 w 42"/>
                <a:gd name="T13" fmla="*/ 0 h 75"/>
                <a:gd name="T14" fmla="*/ 36 w 42"/>
                <a:gd name="T15" fmla="*/ 10 h 75"/>
                <a:gd name="T16" fmla="*/ 42 w 42"/>
                <a:gd name="T17" fmla="*/ 38 h 75"/>
                <a:gd name="T18" fmla="*/ 5 w 42"/>
                <a:gd name="T19" fmla="*/ 38 h 75"/>
                <a:gd name="T20" fmla="*/ 9 w 42"/>
                <a:gd name="T21" fmla="*/ 62 h 75"/>
                <a:gd name="T22" fmla="*/ 21 w 42"/>
                <a:gd name="T23" fmla="*/ 70 h 75"/>
                <a:gd name="T24" fmla="*/ 32 w 42"/>
                <a:gd name="T25" fmla="*/ 62 h 75"/>
                <a:gd name="T26" fmla="*/ 37 w 42"/>
                <a:gd name="T27" fmla="*/ 38 h 75"/>
                <a:gd name="T28" fmla="*/ 33 w 42"/>
                <a:gd name="T29" fmla="*/ 13 h 75"/>
                <a:gd name="T30" fmla="*/ 21 w 42"/>
                <a:gd name="T31" fmla="*/ 5 h 75"/>
                <a:gd name="T32" fmla="*/ 9 w 42"/>
                <a:gd name="T33" fmla="*/ 13 h 75"/>
                <a:gd name="T34" fmla="*/ 5 w 42"/>
                <a:gd name="T35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75">
                  <a:moveTo>
                    <a:pt x="42" y="38"/>
                  </a:moveTo>
                  <a:cubicBezTo>
                    <a:pt x="42" y="50"/>
                    <a:pt x="40" y="59"/>
                    <a:pt x="36" y="65"/>
                  </a:cubicBezTo>
                  <a:cubicBezTo>
                    <a:pt x="33" y="72"/>
                    <a:pt x="27" y="75"/>
                    <a:pt x="21" y="75"/>
                  </a:cubicBezTo>
                  <a:cubicBezTo>
                    <a:pt x="14" y="75"/>
                    <a:pt x="9" y="72"/>
                    <a:pt x="5" y="65"/>
                  </a:cubicBezTo>
                  <a:cubicBezTo>
                    <a:pt x="1" y="59"/>
                    <a:pt x="0" y="50"/>
                    <a:pt x="0" y="38"/>
                  </a:cubicBezTo>
                  <a:cubicBezTo>
                    <a:pt x="0" y="25"/>
                    <a:pt x="1" y="16"/>
                    <a:pt x="5" y="9"/>
                  </a:cubicBezTo>
                  <a:cubicBezTo>
                    <a:pt x="8" y="3"/>
                    <a:pt x="14" y="0"/>
                    <a:pt x="21" y="0"/>
                  </a:cubicBezTo>
                  <a:cubicBezTo>
                    <a:pt x="28" y="0"/>
                    <a:pt x="33" y="4"/>
                    <a:pt x="36" y="10"/>
                  </a:cubicBezTo>
                  <a:cubicBezTo>
                    <a:pt x="40" y="16"/>
                    <a:pt x="42" y="26"/>
                    <a:pt x="42" y="38"/>
                  </a:cubicBezTo>
                  <a:close/>
                  <a:moveTo>
                    <a:pt x="5" y="38"/>
                  </a:moveTo>
                  <a:cubicBezTo>
                    <a:pt x="5" y="48"/>
                    <a:pt x="6" y="57"/>
                    <a:pt x="9" y="62"/>
                  </a:cubicBezTo>
                  <a:cubicBezTo>
                    <a:pt x="12" y="68"/>
                    <a:pt x="15" y="70"/>
                    <a:pt x="21" y="70"/>
                  </a:cubicBezTo>
                  <a:cubicBezTo>
                    <a:pt x="26" y="70"/>
                    <a:pt x="30" y="68"/>
                    <a:pt x="32" y="62"/>
                  </a:cubicBezTo>
                  <a:cubicBezTo>
                    <a:pt x="35" y="57"/>
                    <a:pt x="37" y="49"/>
                    <a:pt x="37" y="38"/>
                  </a:cubicBezTo>
                  <a:cubicBezTo>
                    <a:pt x="37" y="27"/>
                    <a:pt x="35" y="19"/>
                    <a:pt x="33" y="13"/>
                  </a:cubicBezTo>
                  <a:cubicBezTo>
                    <a:pt x="30" y="8"/>
                    <a:pt x="26" y="5"/>
                    <a:pt x="21" y="5"/>
                  </a:cubicBezTo>
                  <a:cubicBezTo>
                    <a:pt x="15" y="5"/>
                    <a:pt x="11" y="8"/>
                    <a:pt x="9" y="13"/>
                  </a:cubicBezTo>
                  <a:cubicBezTo>
                    <a:pt x="6" y="19"/>
                    <a:pt x="5" y="27"/>
                    <a:pt x="5" y="38"/>
                  </a:cubicBez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4171" y="1894"/>
              <a:ext cx="125" cy="174"/>
            </a:xfrm>
            <a:custGeom>
              <a:avLst/>
              <a:gdLst>
                <a:gd name="T0" fmla="*/ 23 w 53"/>
                <a:gd name="T1" fmla="*/ 73 h 73"/>
                <a:gd name="T2" fmla="*/ 4 w 53"/>
                <a:gd name="T3" fmla="*/ 7 h 73"/>
                <a:gd name="T4" fmla="*/ 4 w 53"/>
                <a:gd name="T5" fmla="*/ 7 h 73"/>
                <a:gd name="T6" fmla="*/ 4 w 53"/>
                <a:gd name="T7" fmla="*/ 20 h 73"/>
                <a:gd name="T8" fmla="*/ 4 w 53"/>
                <a:gd name="T9" fmla="*/ 73 h 73"/>
                <a:gd name="T10" fmla="*/ 0 w 53"/>
                <a:gd name="T11" fmla="*/ 73 h 73"/>
                <a:gd name="T12" fmla="*/ 0 w 53"/>
                <a:gd name="T13" fmla="*/ 0 h 73"/>
                <a:gd name="T14" fmla="*/ 7 w 53"/>
                <a:gd name="T15" fmla="*/ 0 h 73"/>
                <a:gd name="T16" fmla="*/ 23 w 53"/>
                <a:gd name="T17" fmla="*/ 56 h 73"/>
                <a:gd name="T18" fmla="*/ 26 w 53"/>
                <a:gd name="T19" fmla="*/ 69 h 73"/>
                <a:gd name="T20" fmla="*/ 26 w 53"/>
                <a:gd name="T21" fmla="*/ 69 h 73"/>
                <a:gd name="T22" fmla="*/ 29 w 53"/>
                <a:gd name="T23" fmla="*/ 56 h 73"/>
                <a:gd name="T24" fmla="*/ 46 w 53"/>
                <a:gd name="T25" fmla="*/ 0 h 73"/>
                <a:gd name="T26" fmla="*/ 53 w 53"/>
                <a:gd name="T27" fmla="*/ 0 h 73"/>
                <a:gd name="T28" fmla="*/ 53 w 53"/>
                <a:gd name="T29" fmla="*/ 73 h 73"/>
                <a:gd name="T30" fmla="*/ 48 w 53"/>
                <a:gd name="T31" fmla="*/ 73 h 73"/>
                <a:gd name="T32" fmla="*/ 48 w 53"/>
                <a:gd name="T33" fmla="*/ 20 h 73"/>
                <a:gd name="T34" fmla="*/ 49 w 53"/>
                <a:gd name="T35" fmla="*/ 7 h 73"/>
                <a:gd name="T36" fmla="*/ 48 w 53"/>
                <a:gd name="T37" fmla="*/ 7 h 73"/>
                <a:gd name="T38" fmla="*/ 29 w 53"/>
                <a:gd name="T39" fmla="*/ 73 h 73"/>
                <a:gd name="T40" fmla="*/ 23 w 53"/>
                <a:gd name="T4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73">
                  <a:moveTo>
                    <a:pt x="23" y="7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4"/>
                    <a:pt x="4" y="18"/>
                    <a:pt x="4" y="20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5" y="61"/>
                    <a:pt x="25" y="65"/>
                    <a:pt x="26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7" y="66"/>
                    <a:pt x="28" y="62"/>
                    <a:pt x="29" y="5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8" y="18"/>
                    <a:pt x="48" y="14"/>
                    <a:pt x="49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29" y="73"/>
                    <a:pt x="29" y="73"/>
                    <a:pt x="29" y="73"/>
                  </a:cubicBezTo>
                  <a:lnTo>
                    <a:pt x="23" y="73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4332" y="1894"/>
              <a:ext cx="127" cy="174"/>
            </a:xfrm>
            <a:custGeom>
              <a:avLst/>
              <a:gdLst>
                <a:gd name="T0" fmla="*/ 24 w 54"/>
                <a:gd name="T1" fmla="*/ 73 h 73"/>
                <a:gd name="T2" fmla="*/ 5 w 54"/>
                <a:gd name="T3" fmla="*/ 7 h 73"/>
                <a:gd name="T4" fmla="*/ 5 w 54"/>
                <a:gd name="T5" fmla="*/ 7 h 73"/>
                <a:gd name="T6" fmla="*/ 5 w 54"/>
                <a:gd name="T7" fmla="*/ 20 h 73"/>
                <a:gd name="T8" fmla="*/ 5 w 54"/>
                <a:gd name="T9" fmla="*/ 73 h 73"/>
                <a:gd name="T10" fmla="*/ 0 w 54"/>
                <a:gd name="T11" fmla="*/ 73 h 73"/>
                <a:gd name="T12" fmla="*/ 0 w 54"/>
                <a:gd name="T13" fmla="*/ 0 h 73"/>
                <a:gd name="T14" fmla="*/ 8 w 54"/>
                <a:gd name="T15" fmla="*/ 0 h 73"/>
                <a:gd name="T16" fmla="*/ 24 w 54"/>
                <a:gd name="T17" fmla="*/ 56 h 73"/>
                <a:gd name="T18" fmla="*/ 27 w 54"/>
                <a:gd name="T19" fmla="*/ 69 h 73"/>
                <a:gd name="T20" fmla="*/ 27 w 54"/>
                <a:gd name="T21" fmla="*/ 69 h 73"/>
                <a:gd name="T22" fmla="*/ 30 w 54"/>
                <a:gd name="T23" fmla="*/ 56 h 73"/>
                <a:gd name="T24" fmla="*/ 46 w 54"/>
                <a:gd name="T25" fmla="*/ 0 h 73"/>
                <a:gd name="T26" fmla="*/ 54 w 54"/>
                <a:gd name="T27" fmla="*/ 0 h 73"/>
                <a:gd name="T28" fmla="*/ 54 w 54"/>
                <a:gd name="T29" fmla="*/ 73 h 73"/>
                <a:gd name="T30" fmla="*/ 49 w 54"/>
                <a:gd name="T31" fmla="*/ 73 h 73"/>
                <a:gd name="T32" fmla="*/ 49 w 54"/>
                <a:gd name="T33" fmla="*/ 20 h 73"/>
                <a:gd name="T34" fmla="*/ 49 w 54"/>
                <a:gd name="T35" fmla="*/ 7 h 73"/>
                <a:gd name="T36" fmla="*/ 49 w 54"/>
                <a:gd name="T37" fmla="*/ 7 h 73"/>
                <a:gd name="T38" fmla="*/ 30 w 54"/>
                <a:gd name="T39" fmla="*/ 73 h 73"/>
                <a:gd name="T40" fmla="*/ 24 w 54"/>
                <a:gd name="T4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73">
                  <a:moveTo>
                    <a:pt x="24" y="73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4"/>
                    <a:pt x="5" y="18"/>
                    <a:pt x="5" y="20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5" y="61"/>
                    <a:pt x="26" y="65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6"/>
                    <a:pt x="28" y="62"/>
                    <a:pt x="30" y="5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18"/>
                    <a:pt x="49" y="14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30" y="73"/>
                    <a:pt x="30" y="73"/>
                    <a:pt x="30" y="73"/>
                  </a:cubicBezTo>
                  <a:lnTo>
                    <a:pt x="24" y="73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4495" y="1894"/>
              <a:ext cx="83" cy="176"/>
            </a:xfrm>
            <a:custGeom>
              <a:avLst/>
              <a:gdLst>
                <a:gd name="T0" fmla="*/ 35 w 35"/>
                <a:gd name="T1" fmla="*/ 0 h 74"/>
                <a:gd name="T2" fmla="*/ 35 w 35"/>
                <a:gd name="T3" fmla="*/ 49 h 74"/>
                <a:gd name="T4" fmla="*/ 18 w 35"/>
                <a:gd name="T5" fmla="*/ 74 h 74"/>
                <a:gd name="T6" fmla="*/ 4 w 35"/>
                <a:gd name="T7" fmla="*/ 68 h 74"/>
                <a:gd name="T8" fmla="*/ 0 w 35"/>
                <a:gd name="T9" fmla="*/ 49 h 74"/>
                <a:gd name="T10" fmla="*/ 0 w 35"/>
                <a:gd name="T11" fmla="*/ 0 h 74"/>
                <a:gd name="T12" fmla="*/ 4 w 35"/>
                <a:gd name="T13" fmla="*/ 0 h 74"/>
                <a:gd name="T14" fmla="*/ 4 w 35"/>
                <a:gd name="T15" fmla="*/ 50 h 74"/>
                <a:gd name="T16" fmla="*/ 8 w 35"/>
                <a:gd name="T17" fmla="*/ 64 h 74"/>
                <a:gd name="T18" fmla="*/ 18 w 35"/>
                <a:gd name="T19" fmla="*/ 69 h 74"/>
                <a:gd name="T20" fmla="*/ 27 w 35"/>
                <a:gd name="T21" fmla="*/ 64 h 74"/>
                <a:gd name="T22" fmla="*/ 30 w 35"/>
                <a:gd name="T23" fmla="*/ 50 h 74"/>
                <a:gd name="T24" fmla="*/ 30 w 35"/>
                <a:gd name="T25" fmla="*/ 0 h 74"/>
                <a:gd name="T26" fmla="*/ 35 w 35"/>
                <a:gd name="T2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74">
                  <a:moveTo>
                    <a:pt x="35" y="0"/>
                  </a:moveTo>
                  <a:cubicBezTo>
                    <a:pt x="35" y="49"/>
                    <a:pt x="35" y="49"/>
                    <a:pt x="35" y="49"/>
                  </a:cubicBezTo>
                  <a:cubicBezTo>
                    <a:pt x="35" y="66"/>
                    <a:pt x="29" y="74"/>
                    <a:pt x="18" y="74"/>
                  </a:cubicBezTo>
                  <a:cubicBezTo>
                    <a:pt x="12" y="74"/>
                    <a:pt x="7" y="72"/>
                    <a:pt x="4" y="68"/>
                  </a:cubicBezTo>
                  <a:cubicBezTo>
                    <a:pt x="1" y="63"/>
                    <a:pt x="0" y="57"/>
                    <a:pt x="0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4" y="56"/>
                    <a:pt x="6" y="61"/>
                    <a:pt x="8" y="64"/>
                  </a:cubicBezTo>
                  <a:cubicBezTo>
                    <a:pt x="10" y="68"/>
                    <a:pt x="13" y="69"/>
                    <a:pt x="18" y="69"/>
                  </a:cubicBezTo>
                  <a:cubicBezTo>
                    <a:pt x="22" y="69"/>
                    <a:pt x="25" y="68"/>
                    <a:pt x="27" y="64"/>
                  </a:cubicBezTo>
                  <a:cubicBezTo>
                    <a:pt x="29" y="61"/>
                    <a:pt x="30" y="56"/>
                    <a:pt x="30" y="50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4616" y="1894"/>
              <a:ext cx="89" cy="174"/>
            </a:xfrm>
            <a:custGeom>
              <a:avLst/>
              <a:gdLst>
                <a:gd name="T0" fmla="*/ 38 w 38"/>
                <a:gd name="T1" fmla="*/ 73 h 73"/>
                <a:gd name="T2" fmla="*/ 32 w 38"/>
                <a:gd name="T3" fmla="*/ 73 h 73"/>
                <a:gd name="T4" fmla="*/ 5 w 38"/>
                <a:gd name="T5" fmla="*/ 8 h 73"/>
                <a:gd name="T6" fmla="*/ 4 w 38"/>
                <a:gd name="T7" fmla="*/ 8 h 73"/>
                <a:gd name="T8" fmla="*/ 5 w 38"/>
                <a:gd name="T9" fmla="*/ 21 h 73"/>
                <a:gd name="T10" fmla="*/ 5 w 38"/>
                <a:gd name="T11" fmla="*/ 73 h 73"/>
                <a:gd name="T12" fmla="*/ 0 w 38"/>
                <a:gd name="T13" fmla="*/ 73 h 73"/>
                <a:gd name="T14" fmla="*/ 0 w 38"/>
                <a:gd name="T15" fmla="*/ 0 h 73"/>
                <a:gd name="T16" fmla="*/ 6 w 38"/>
                <a:gd name="T17" fmla="*/ 0 h 73"/>
                <a:gd name="T18" fmla="*/ 34 w 38"/>
                <a:gd name="T19" fmla="*/ 65 h 73"/>
                <a:gd name="T20" fmla="*/ 34 w 38"/>
                <a:gd name="T21" fmla="*/ 65 h 73"/>
                <a:gd name="T22" fmla="*/ 34 w 38"/>
                <a:gd name="T23" fmla="*/ 51 h 73"/>
                <a:gd name="T24" fmla="*/ 34 w 38"/>
                <a:gd name="T25" fmla="*/ 0 h 73"/>
                <a:gd name="T26" fmla="*/ 38 w 38"/>
                <a:gd name="T27" fmla="*/ 0 h 73"/>
                <a:gd name="T28" fmla="*/ 38 w 38"/>
                <a:gd name="T2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73">
                  <a:moveTo>
                    <a:pt x="38" y="73"/>
                  </a:moveTo>
                  <a:cubicBezTo>
                    <a:pt x="32" y="73"/>
                    <a:pt x="32" y="73"/>
                    <a:pt x="32" y="7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12"/>
                    <a:pt x="5" y="17"/>
                    <a:pt x="5" y="2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59"/>
                    <a:pt x="34" y="55"/>
                    <a:pt x="34" y="5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38" y="73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4743" y="1894"/>
              <a:ext cx="10" cy="174"/>
            </a:xfrm>
            <a:prstGeom prst="rect">
              <a:avLst/>
            </a:pr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24"/>
            <p:cNvSpPr>
              <a:spLocks/>
            </p:cNvSpPr>
            <p:nvPr/>
          </p:nvSpPr>
          <p:spPr bwMode="auto">
            <a:xfrm>
              <a:off x="4774" y="1894"/>
              <a:ext cx="81" cy="174"/>
            </a:xfrm>
            <a:custGeom>
              <a:avLst/>
              <a:gdLst>
                <a:gd name="T0" fmla="*/ 45 w 81"/>
                <a:gd name="T1" fmla="*/ 174 h 174"/>
                <a:gd name="T2" fmla="*/ 33 w 81"/>
                <a:gd name="T3" fmla="*/ 174 h 174"/>
                <a:gd name="T4" fmla="*/ 33 w 81"/>
                <a:gd name="T5" fmla="*/ 12 h 174"/>
                <a:gd name="T6" fmla="*/ 0 w 81"/>
                <a:gd name="T7" fmla="*/ 12 h 174"/>
                <a:gd name="T8" fmla="*/ 0 w 81"/>
                <a:gd name="T9" fmla="*/ 0 h 174"/>
                <a:gd name="T10" fmla="*/ 81 w 81"/>
                <a:gd name="T11" fmla="*/ 0 h 174"/>
                <a:gd name="T12" fmla="*/ 81 w 81"/>
                <a:gd name="T13" fmla="*/ 12 h 174"/>
                <a:gd name="T14" fmla="*/ 45 w 81"/>
                <a:gd name="T15" fmla="*/ 12 h 174"/>
                <a:gd name="T16" fmla="*/ 45 w 81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174">
                  <a:moveTo>
                    <a:pt x="45" y="174"/>
                  </a:moveTo>
                  <a:lnTo>
                    <a:pt x="33" y="174"/>
                  </a:lnTo>
                  <a:lnTo>
                    <a:pt x="33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81" y="0"/>
                  </a:lnTo>
                  <a:lnTo>
                    <a:pt x="81" y="12"/>
                  </a:lnTo>
                  <a:lnTo>
                    <a:pt x="45" y="12"/>
                  </a:lnTo>
                  <a:lnTo>
                    <a:pt x="45" y="174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25"/>
            <p:cNvSpPr>
              <a:spLocks/>
            </p:cNvSpPr>
            <p:nvPr/>
          </p:nvSpPr>
          <p:spPr bwMode="auto">
            <a:xfrm>
              <a:off x="4857" y="1894"/>
              <a:ext cx="80" cy="174"/>
            </a:xfrm>
            <a:custGeom>
              <a:avLst/>
              <a:gdLst>
                <a:gd name="T0" fmla="*/ 40 w 80"/>
                <a:gd name="T1" fmla="*/ 90 h 174"/>
                <a:gd name="T2" fmla="*/ 69 w 80"/>
                <a:gd name="T3" fmla="*/ 0 h 174"/>
                <a:gd name="T4" fmla="*/ 80 w 80"/>
                <a:gd name="T5" fmla="*/ 0 h 174"/>
                <a:gd name="T6" fmla="*/ 45 w 80"/>
                <a:gd name="T7" fmla="*/ 107 h 174"/>
                <a:gd name="T8" fmla="*/ 45 w 80"/>
                <a:gd name="T9" fmla="*/ 174 h 174"/>
                <a:gd name="T10" fmla="*/ 33 w 80"/>
                <a:gd name="T11" fmla="*/ 174 h 174"/>
                <a:gd name="T12" fmla="*/ 33 w 80"/>
                <a:gd name="T13" fmla="*/ 107 h 174"/>
                <a:gd name="T14" fmla="*/ 0 w 80"/>
                <a:gd name="T15" fmla="*/ 0 h 174"/>
                <a:gd name="T16" fmla="*/ 12 w 80"/>
                <a:gd name="T17" fmla="*/ 0 h 174"/>
                <a:gd name="T18" fmla="*/ 40 w 80"/>
                <a:gd name="T19" fmla="*/ 9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74">
                  <a:moveTo>
                    <a:pt x="40" y="90"/>
                  </a:moveTo>
                  <a:lnTo>
                    <a:pt x="69" y="0"/>
                  </a:lnTo>
                  <a:lnTo>
                    <a:pt x="80" y="0"/>
                  </a:lnTo>
                  <a:lnTo>
                    <a:pt x="45" y="107"/>
                  </a:lnTo>
                  <a:lnTo>
                    <a:pt x="45" y="174"/>
                  </a:lnTo>
                  <a:lnTo>
                    <a:pt x="33" y="174"/>
                  </a:lnTo>
                  <a:lnTo>
                    <a:pt x="33" y="107"/>
                  </a:lnTo>
                  <a:lnTo>
                    <a:pt x="0" y="0"/>
                  </a:lnTo>
                  <a:lnTo>
                    <a:pt x="12" y="0"/>
                  </a:lnTo>
                  <a:lnTo>
                    <a:pt x="40" y="90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26"/>
            <p:cNvSpPr>
              <a:spLocks noEditPoints="1"/>
            </p:cNvSpPr>
            <p:nvPr/>
          </p:nvSpPr>
          <p:spPr bwMode="auto">
            <a:xfrm>
              <a:off x="1814" y="1532"/>
              <a:ext cx="3130" cy="317"/>
            </a:xfrm>
            <a:custGeom>
              <a:avLst/>
              <a:gdLst>
                <a:gd name="T0" fmla="*/ 465 w 1323"/>
                <a:gd name="T1" fmla="*/ 0 h 133"/>
                <a:gd name="T2" fmla="*/ 316 w 1323"/>
                <a:gd name="T3" fmla="*/ 24 h 133"/>
                <a:gd name="T4" fmla="*/ 341 w 1323"/>
                <a:gd name="T5" fmla="*/ 133 h 133"/>
                <a:gd name="T6" fmla="*/ 489 w 1323"/>
                <a:gd name="T7" fmla="*/ 108 h 133"/>
                <a:gd name="T8" fmla="*/ 457 w 1323"/>
                <a:gd name="T9" fmla="*/ 108 h 133"/>
                <a:gd name="T10" fmla="*/ 349 w 1323"/>
                <a:gd name="T11" fmla="*/ 24 h 133"/>
                <a:gd name="T12" fmla="*/ 457 w 1323"/>
                <a:gd name="T13" fmla="*/ 108 h 133"/>
                <a:gd name="T14" fmla="*/ 225 w 1323"/>
                <a:gd name="T15" fmla="*/ 73 h 133"/>
                <a:gd name="T16" fmla="*/ 258 w 1323"/>
                <a:gd name="T17" fmla="*/ 0 h 133"/>
                <a:gd name="T18" fmla="*/ 163 w 1323"/>
                <a:gd name="T19" fmla="*/ 0 h 133"/>
                <a:gd name="T20" fmla="*/ 192 w 1323"/>
                <a:gd name="T21" fmla="*/ 74 h 133"/>
                <a:gd name="T22" fmla="*/ 225 w 1323"/>
                <a:gd name="T23" fmla="*/ 133 h 133"/>
                <a:gd name="T24" fmla="*/ 0 w 1323"/>
                <a:gd name="T25" fmla="*/ 0 h 133"/>
                <a:gd name="T26" fmla="*/ 137 w 1323"/>
                <a:gd name="T27" fmla="*/ 133 h 133"/>
                <a:gd name="T28" fmla="*/ 32 w 1323"/>
                <a:gd name="T29" fmla="*/ 108 h 133"/>
                <a:gd name="T30" fmla="*/ 918 w 1323"/>
                <a:gd name="T31" fmla="*/ 109 h 133"/>
                <a:gd name="T32" fmla="*/ 807 w 1323"/>
                <a:gd name="T33" fmla="*/ 76 h 133"/>
                <a:gd name="T34" fmla="*/ 872 w 1323"/>
                <a:gd name="T35" fmla="*/ 52 h 133"/>
                <a:gd name="T36" fmla="*/ 807 w 1323"/>
                <a:gd name="T37" fmla="*/ 24 h 133"/>
                <a:gd name="T38" fmla="*/ 918 w 1323"/>
                <a:gd name="T39" fmla="*/ 0 h 133"/>
                <a:gd name="T40" fmla="*/ 774 w 1323"/>
                <a:gd name="T41" fmla="*/ 133 h 133"/>
                <a:gd name="T42" fmla="*/ 918 w 1323"/>
                <a:gd name="T43" fmla="*/ 109 h 133"/>
                <a:gd name="T44" fmla="*/ 1296 w 1323"/>
                <a:gd name="T45" fmla="*/ 52 h 133"/>
                <a:gd name="T46" fmla="*/ 1202 w 1323"/>
                <a:gd name="T47" fmla="*/ 24 h 133"/>
                <a:gd name="T48" fmla="*/ 1294 w 1323"/>
                <a:gd name="T49" fmla="*/ 39 h 133"/>
                <a:gd name="T50" fmla="*/ 1323 w 1323"/>
                <a:gd name="T51" fmla="*/ 24 h 133"/>
                <a:gd name="T52" fmla="*/ 1197 w 1323"/>
                <a:gd name="T53" fmla="*/ 0 h 133"/>
                <a:gd name="T54" fmla="*/ 1173 w 1323"/>
                <a:gd name="T55" fmla="*/ 52 h 133"/>
                <a:gd name="T56" fmla="*/ 1294 w 1323"/>
                <a:gd name="T57" fmla="*/ 77 h 133"/>
                <a:gd name="T58" fmla="*/ 1197 w 1323"/>
                <a:gd name="T59" fmla="*/ 108 h 133"/>
                <a:gd name="T60" fmla="*/ 1167 w 1323"/>
                <a:gd name="T61" fmla="*/ 99 h 133"/>
                <a:gd name="T62" fmla="*/ 1192 w 1323"/>
                <a:gd name="T63" fmla="*/ 133 h 133"/>
                <a:gd name="T64" fmla="*/ 1323 w 1323"/>
                <a:gd name="T65" fmla="*/ 108 h 133"/>
                <a:gd name="T66" fmla="*/ 1298 w 1323"/>
                <a:gd name="T67" fmla="*/ 52 h 133"/>
                <a:gd name="T68" fmla="*/ 1097 w 1323"/>
                <a:gd name="T69" fmla="*/ 52 h 133"/>
                <a:gd name="T70" fmla="*/ 1001 w 1323"/>
                <a:gd name="T71" fmla="*/ 52 h 133"/>
                <a:gd name="T72" fmla="*/ 1092 w 1323"/>
                <a:gd name="T73" fmla="*/ 24 h 133"/>
                <a:gd name="T74" fmla="*/ 1121 w 1323"/>
                <a:gd name="T75" fmla="*/ 32 h 133"/>
                <a:gd name="T76" fmla="*/ 1097 w 1323"/>
                <a:gd name="T77" fmla="*/ 0 h 133"/>
                <a:gd name="T78" fmla="*/ 971 w 1323"/>
                <a:gd name="T79" fmla="*/ 24 h 133"/>
                <a:gd name="T80" fmla="*/ 996 w 1323"/>
                <a:gd name="T81" fmla="*/ 77 h 133"/>
                <a:gd name="T82" fmla="*/ 1092 w 1323"/>
                <a:gd name="T83" fmla="*/ 108 h 133"/>
                <a:gd name="T84" fmla="*/ 995 w 1323"/>
                <a:gd name="T85" fmla="*/ 93 h 133"/>
                <a:gd name="T86" fmla="*/ 966 w 1323"/>
                <a:gd name="T87" fmla="*/ 108 h 133"/>
                <a:gd name="T88" fmla="*/ 1097 w 1323"/>
                <a:gd name="T89" fmla="*/ 133 h 133"/>
                <a:gd name="T90" fmla="*/ 1121 w 1323"/>
                <a:gd name="T91" fmla="*/ 77 h 133"/>
                <a:gd name="T92" fmla="*/ 569 w 1323"/>
                <a:gd name="T93" fmla="*/ 0 h 133"/>
                <a:gd name="T94" fmla="*/ 547 w 1323"/>
                <a:gd name="T95" fmla="*/ 133 h 133"/>
                <a:gd name="T96" fmla="*/ 577 w 1323"/>
                <a:gd name="T97" fmla="*/ 44 h 133"/>
                <a:gd name="T98" fmla="*/ 712 w 1323"/>
                <a:gd name="T99" fmla="*/ 133 h 133"/>
                <a:gd name="T100" fmla="*/ 683 w 1323"/>
                <a:gd name="T10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23" h="133">
                  <a:moveTo>
                    <a:pt x="489" y="24"/>
                  </a:moveTo>
                  <a:cubicBezTo>
                    <a:pt x="489" y="11"/>
                    <a:pt x="479" y="0"/>
                    <a:pt x="465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27" y="0"/>
                    <a:pt x="316" y="11"/>
                    <a:pt x="316" y="24"/>
                  </a:cubicBezTo>
                  <a:cubicBezTo>
                    <a:pt x="316" y="108"/>
                    <a:pt x="316" y="108"/>
                    <a:pt x="316" y="108"/>
                  </a:cubicBezTo>
                  <a:cubicBezTo>
                    <a:pt x="316" y="122"/>
                    <a:pt x="327" y="133"/>
                    <a:pt x="341" y="133"/>
                  </a:cubicBezTo>
                  <a:cubicBezTo>
                    <a:pt x="464" y="133"/>
                    <a:pt x="464" y="133"/>
                    <a:pt x="464" y="133"/>
                  </a:cubicBezTo>
                  <a:cubicBezTo>
                    <a:pt x="478" y="133"/>
                    <a:pt x="489" y="122"/>
                    <a:pt x="489" y="108"/>
                  </a:cubicBezTo>
                  <a:lnTo>
                    <a:pt x="489" y="24"/>
                  </a:lnTo>
                  <a:close/>
                  <a:moveTo>
                    <a:pt x="457" y="108"/>
                  </a:moveTo>
                  <a:cubicBezTo>
                    <a:pt x="349" y="108"/>
                    <a:pt x="349" y="108"/>
                    <a:pt x="349" y="108"/>
                  </a:cubicBezTo>
                  <a:cubicBezTo>
                    <a:pt x="349" y="24"/>
                    <a:pt x="349" y="24"/>
                    <a:pt x="349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7" y="108"/>
                  </a:lnTo>
                  <a:close/>
                  <a:moveTo>
                    <a:pt x="225" y="133"/>
                  </a:moveTo>
                  <a:cubicBezTo>
                    <a:pt x="225" y="73"/>
                    <a:pt x="225" y="73"/>
                    <a:pt x="225" y="73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10" y="50"/>
                    <a:pt x="210" y="50"/>
                    <a:pt x="210" y="5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92" y="74"/>
                    <a:pt x="192" y="74"/>
                    <a:pt x="192" y="74"/>
                  </a:cubicBezTo>
                  <a:cubicBezTo>
                    <a:pt x="192" y="133"/>
                    <a:pt x="192" y="133"/>
                    <a:pt x="192" y="133"/>
                  </a:cubicBezTo>
                  <a:lnTo>
                    <a:pt x="225" y="133"/>
                  </a:lnTo>
                  <a:close/>
                  <a:moveTo>
                    <a:pt x="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32" y="108"/>
                    <a:pt x="32" y="108"/>
                    <a:pt x="32" y="108"/>
                  </a:cubicBezTo>
                  <a:lnTo>
                    <a:pt x="32" y="0"/>
                  </a:lnTo>
                  <a:close/>
                  <a:moveTo>
                    <a:pt x="918" y="109"/>
                  </a:moveTo>
                  <a:cubicBezTo>
                    <a:pt x="807" y="109"/>
                    <a:pt x="807" y="109"/>
                    <a:pt x="807" y="109"/>
                  </a:cubicBezTo>
                  <a:cubicBezTo>
                    <a:pt x="807" y="76"/>
                    <a:pt x="807" y="76"/>
                    <a:pt x="807" y="76"/>
                  </a:cubicBezTo>
                  <a:cubicBezTo>
                    <a:pt x="872" y="76"/>
                    <a:pt x="872" y="76"/>
                    <a:pt x="872" y="76"/>
                  </a:cubicBezTo>
                  <a:cubicBezTo>
                    <a:pt x="872" y="52"/>
                    <a:pt x="872" y="52"/>
                    <a:pt x="872" y="52"/>
                  </a:cubicBezTo>
                  <a:cubicBezTo>
                    <a:pt x="807" y="52"/>
                    <a:pt x="807" y="52"/>
                    <a:pt x="807" y="52"/>
                  </a:cubicBezTo>
                  <a:cubicBezTo>
                    <a:pt x="807" y="24"/>
                    <a:pt x="807" y="24"/>
                    <a:pt x="807" y="24"/>
                  </a:cubicBezTo>
                  <a:cubicBezTo>
                    <a:pt x="918" y="24"/>
                    <a:pt x="918" y="24"/>
                    <a:pt x="918" y="24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774" y="0"/>
                    <a:pt x="774" y="0"/>
                    <a:pt x="774" y="0"/>
                  </a:cubicBezTo>
                  <a:cubicBezTo>
                    <a:pt x="774" y="133"/>
                    <a:pt x="774" y="133"/>
                    <a:pt x="774" y="133"/>
                  </a:cubicBezTo>
                  <a:cubicBezTo>
                    <a:pt x="918" y="133"/>
                    <a:pt x="918" y="133"/>
                    <a:pt x="918" y="133"/>
                  </a:cubicBezTo>
                  <a:lnTo>
                    <a:pt x="918" y="109"/>
                  </a:lnTo>
                  <a:close/>
                  <a:moveTo>
                    <a:pt x="1298" y="52"/>
                  </a:moveTo>
                  <a:cubicBezTo>
                    <a:pt x="1296" y="52"/>
                    <a:pt x="1296" y="52"/>
                    <a:pt x="1296" y="52"/>
                  </a:cubicBezTo>
                  <a:cubicBezTo>
                    <a:pt x="1202" y="52"/>
                    <a:pt x="1202" y="52"/>
                    <a:pt x="1202" y="52"/>
                  </a:cubicBezTo>
                  <a:cubicBezTo>
                    <a:pt x="1202" y="24"/>
                    <a:pt x="1202" y="24"/>
                    <a:pt x="1202" y="24"/>
                  </a:cubicBezTo>
                  <a:cubicBezTo>
                    <a:pt x="1294" y="24"/>
                    <a:pt x="1294" y="24"/>
                    <a:pt x="1294" y="24"/>
                  </a:cubicBezTo>
                  <a:cubicBezTo>
                    <a:pt x="1294" y="39"/>
                    <a:pt x="1294" y="39"/>
                    <a:pt x="1294" y="39"/>
                  </a:cubicBezTo>
                  <a:cubicBezTo>
                    <a:pt x="1323" y="32"/>
                    <a:pt x="1323" y="32"/>
                    <a:pt x="1323" y="32"/>
                  </a:cubicBezTo>
                  <a:cubicBezTo>
                    <a:pt x="1323" y="24"/>
                    <a:pt x="1323" y="24"/>
                    <a:pt x="1323" y="24"/>
                  </a:cubicBezTo>
                  <a:cubicBezTo>
                    <a:pt x="1323" y="11"/>
                    <a:pt x="1312" y="0"/>
                    <a:pt x="1298" y="0"/>
                  </a:cubicBezTo>
                  <a:cubicBezTo>
                    <a:pt x="1197" y="0"/>
                    <a:pt x="1197" y="0"/>
                    <a:pt x="1197" y="0"/>
                  </a:cubicBezTo>
                  <a:cubicBezTo>
                    <a:pt x="1184" y="0"/>
                    <a:pt x="1173" y="11"/>
                    <a:pt x="1173" y="2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73" y="66"/>
                    <a:pt x="1184" y="77"/>
                    <a:pt x="1197" y="77"/>
                  </a:cubicBezTo>
                  <a:cubicBezTo>
                    <a:pt x="1294" y="77"/>
                    <a:pt x="1294" y="77"/>
                    <a:pt x="1294" y="77"/>
                  </a:cubicBezTo>
                  <a:cubicBezTo>
                    <a:pt x="1294" y="108"/>
                    <a:pt x="1294" y="108"/>
                    <a:pt x="1294" y="108"/>
                  </a:cubicBezTo>
                  <a:cubicBezTo>
                    <a:pt x="1197" y="108"/>
                    <a:pt x="1197" y="108"/>
                    <a:pt x="1197" y="108"/>
                  </a:cubicBezTo>
                  <a:cubicBezTo>
                    <a:pt x="1197" y="93"/>
                    <a:pt x="1197" y="93"/>
                    <a:pt x="1197" y="93"/>
                  </a:cubicBezTo>
                  <a:cubicBezTo>
                    <a:pt x="1167" y="99"/>
                    <a:pt x="1167" y="99"/>
                    <a:pt x="1167" y="99"/>
                  </a:cubicBezTo>
                  <a:cubicBezTo>
                    <a:pt x="1167" y="108"/>
                    <a:pt x="1167" y="108"/>
                    <a:pt x="1167" y="108"/>
                  </a:cubicBezTo>
                  <a:cubicBezTo>
                    <a:pt x="1167" y="122"/>
                    <a:pt x="1178" y="133"/>
                    <a:pt x="1192" y="133"/>
                  </a:cubicBezTo>
                  <a:cubicBezTo>
                    <a:pt x="1298" y="133"/>
                    <a:pt x="1298" y="133"/>
                    <a:pt x="1298" y="133"/>
                  </a:cubicBezTo>
                  <a:cubicBezTo>
                    <a:pt x="1312" y="133"/>
                    <a:pt x="1323" y="122"/>
                    <a:pt x="1323" y="108"/>
                  </a:cubicBezTo>
                  <a:cubicBezTo>
                    <a:pt x="1323" y="77"/>
                    <a:pt x="1323" y="77"/>
                    <a:pt x="1323" y="77"/>
                  </a:cubicBezTo>
                  <a:cubicBezTo>
                    <a:pt x="1323" y="63"/>
                    <a:pt x="1312" y="52"/>
                    <a:pt x="1298" y="52"/>
                  </a:cubicBezTo>
                  <a:close/>
                  <a:moveTo>
                    <a:pt x="1121" y="77"/>
                  </a:moveTo>
                  <a:cubicBezTo>
                    <a:pt x="1121" y="63"/>
                    <a:pt x="1110" y="52"/>
                    <a:pt x="1097" y="52"/>
                  </a:cubicBezTo>
                  <a:cubicBezTo>
                    <a:pt x="1095" y="52"/>
                    <a:pt x="1095" y="52"/>
                    <a:pt x="1095" y="52"/>
                  </a:cubicBezTo>
                  <a:cubicBezTo>
                    <a:pt x="1001" y="52"/>
                    <a:pt x="1001" y="52"/>
                    <a:pt x="1001" y="52"/>
                  </a:cubicBezTo>
                  <a:cubicBezTo>
                    <a:pt x="1001" y="24"/>
                    <a:pt x="1001" y="24"/>
                    <a:pt x="1001" y="24"/>
                  </a:cubicBezTo>
                  <a:cubicBezTo>
                    <a:pt x="1092" y="24"/>
                    <a:pt x="1092" y="24"/>
                    <a:pt x="1092" y="24"/>
                  </a:cubicBezTo>
                  <a:cubicBezTo>
                    <a:pt x="1092" y="39"/>
                    <a:pt x="1092" y="39"/>
                    <a:pt x="1092" y="39"/>
                  </a:cubicBezTo>
                  <a:cubicBezTo>
                    <a:pt x="1121" y="32"/>
                    <a:pt x="1121" y="32"/>
                    <a:pt x="1121" y="32"/>
                  </a:cubicBezTo>
                  <a:cubicBezTo>
                    <a:pt x="1121" y="24"/>
                    <a:pt x="1121" y="24"/>
                    <a:pt x="1121" y="24"/>
                  </a:cubicBezTo>
                  <a:cubicBezTo>
                    <a:pt x="1121" y="11"/>
                    <a:pt x="1110" y="0"/>
                    <a:pt x="1097" y="0"/>
                  </a:cubicBezTo>
                  <a:cubicBezTo>
                    <a:pt x="996" y="0"/>
                    <a:pt x="996" y="0"/>
                    <a:pt x="996" y="0"/>
                  </a:cubicBezTo>
                  <a:cubicBezTo>
                    <a:pt x="982" y="0"/>
                    <a:pt x="971" y="11"/>
                    <a:pt x="971" y="24"/>
                  </a:cubicBezTo>
                  <a:cubicBezTo>
                    <a:pt x="971" y="52"/>
                    <a:pt x="971" y="52"/>
                    <a:pt x="971" y="52"/>
                  </a:cubicBezTo>
                  <a:cubicBezTo>
                    <a:pt x="971" y="66"/>
                    <a:pt x="982" y="77"/>
                    <a:pt x="996" y="77"/>
                  </a:cubicBezTo>
                  <a:cubicBezTo>
                    <a:pt x="1092" y="77"/>
                    <a:pt x="1092" y="77"/>
                    <a:pt x="1092" y="77"/>
                  </a:cubicBezTo>
                  <a:cubicBezTo>
                    <a:pt x="1092" y="108"/>
                    <a:pt x="1092" y="108"/>
                    <a:pt x="1092" y="108"/>
                  </a:cubicBezTo>
                  <a:cubicBezTo>
                    <a:pt x="995" y="108"/>
                    <a:pt x="995" y="108"/>
                    <a:pt x="995" y="108"/>
                  </a:cubicBezTo>
                  <a:cubicBezTo>
                    <a:pt x="995" y="93"/>
                    <a:pt x="995" y="93"/>
                    <a:pt x="995" y="93"/>
                  </a:cubicBezTo>
                  <a:cubicBezTo>
                    <a:pt x="966" y="99"/>
                    <a:pt x="966" y="99"/>
                    <a:pt x="966" y="99"/>
                  </a:cubicBezTo>
                  <a:cubicBezTo>
                    <a:pt x="966" y="108"/>
                    <a:pt x="966" y="108"/>
                    <a:pt x="966" y="108"/>
                  </a:cubicBezTo>
                  <a:cubicBezTo>
                    <a:pt x="966" y="122"/>
                    <a:pt x="977" y="133"/>
                    <a:pt x="991" y="133"/>
                  </a:cubicBezTo>
                  <a:cubicBezTo>
                    <a:pt x="1097" y="133"/>
                    <a:pt x="1097" y="133"/>
                    <a:pt x="1097" y="133"/>
                  </a:cubicBezTo>
                  <a:cubicBezTo>
                    <a:pt x="1110" y="133"/>
                    <a:pt x="1121" y="122"/>
                    <a:pt x="1121" y="108"/>
                  </a:cubicBezTo>
                  <a:lnTo>
                    <a:pt x="1121" y="77"/>
                  </a:lnTo>
                  <a:close/>
                  <a:moveTo>
                    <a:pt x="683" y="88"/>
                  </a:moveTo>
                  <a:cubicBezTo>
                    <a:pt x="569" y="0"/>
                    <a:pt x="569" y="0"/>
                    <a:pt x="569" y="0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547" y="133"/>
                    <a:pt x="547" y="133"/>
                    <a:pt x="547" y="133"/>
                  </a:cubicBezTo>
                  <a:cubicBezTo>
                    <a:pt x="577" y="133"/>
                    <a:pt x="577" y="133"/>
                    <a:pt x="577" y="133"/>
                  </a:cubicBezTo>
                  <a:cubicBezTo>
                    <a:pt x="577" y="44"/>
                    <a:pt x="577" y="44"/>
                    <a:pt x="577" y="44"/>
                  </a:cubicBezTo>
                  <a:cubicBezTo>
                    <a:pt x="689" y="133"/>
                    <a:pt x="689" y="133"/>
                    <a:pt x="689" y="133"/>
                  </a:cubicBezTo>
                  <a:cubicBezTo>
                    <a:pt x="712" y="133"/>
                    <a:pt x="712" y="133"/>
                    <a:pt x="712" y="133"/>
                  </a:cubicBezTo>
                  <a:cubicBezTo>
                    <a:pt x="712" y="0"/>
                    <a:pt x="712" y="0"/>
                    <a:pt x="712" y="0"/>
                  </a:cubicBezTo>
                  <a:cubicBezTo>
                    <a:pt x="683" y="0"/>
                    <a:pt x="683" y="0"/>
                    <a:pt x="683" y="0"/>
                  </a:cubicBezTo>
                  <a:lnTo>
                    <a:pt x="683" y="88"/>
                  </a:ln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auto">
            <a:xfrm>
              <a:off x="820" y="1558"/>
              <a:ext cx="431" cy="514"/>
            </a:xfrm>
            <a:custGeom>
              <a:avLst/>
              <a:gdLst>
                <a:gd name="T0" fmla="*/ 127 w 182"/>
                <a:gd name="T1" fmla="*/ 120 h 216"/>
                <a:gd name="T2" fmla="*/ 111 w 182"/>
                <a:gd name="T3" fmla="*/ 130 h 216"/>
                <a:gd name="T4" fmla="*/ 89 w 182"/>
                <a:gd name="T5" fmla="*/ 138 h 216"/>
                <a:gd name="T6" fmla="*/ 110 w 182"/>
                <a:gd name="T7" fmla="*/ 105 h 216"/>
                <a:gd name="T8" fmla="*/ 148 w 182"/>
                <a:gd name="T9" fmla="*/ 69 h 216"/>
                <a:gd name="T10" fmla="*/ 168 w 182"/>
                <a:gd name="T11" fmla="*/ 59 h 216"/>
                <a:gd name="T12" fmla="*/ 177 w 182"/>
                <a:gd name="T13" fmla="*/ 33 h 216"/>
                <a:gd name="T14" fmla="*/ 182 w 182"/>
                <a:gd name="T15" fmla="*/ 0 h 216"/>
                <a:gd name="T16" fmla="*/ 143 w 182"/>
                <a:gd name="T17" fmla="*/ 10 h 216"/>
                <a:gd name="T18" fmla="*/ 106 w 182"/>
                <a:gd name="T19" fmla="*/ 30 h 216"/>
                <a:gd name="T20" fmla="*/ 77 w 182"/>
                <a:gd name="T21" fmla="*/ 54 h 216"/>
                <a:gd name="T22" fmla="*/ 39 w 182"/>
                <a:gd name="T23" fmla="*/ 101 h 216"/>
                <a:gd name="T24" fmla="*/ 15 w 182"/>
                <a:gd name="T25" fmla="*/ 152 h 216"/>
                <a:gd name="T26" fmla="*/ 0 w 182"/>
                <a:gd name="T27" fmla="*/ 214 h 216"/>
                <a:gd name="T28" fmla="*/ 40 w 182"/>
                <a:gd name="T29" fmla="*/ 216 h 216"/>
                <a:gd name="T30" fmla="*/ 102 w 182"/>
                <a:gd name="T31" fmla="*/ 204 h 216"/>
                <a:gd name="T32" fmla="*/ 154 w 182"/>
                <a:gd name="T33" fmla="*/ 176 h 216"/>
                <a:gd name="T34" fmla="*/ 172 w 182"/>
                <a:gd name="T35" fmla="*/ 159 h 216"/>
                <a:gd name="T36" fmla="*/ 144 w 182"/>
                <a:gd name="T37" fmla="*/ 143 h 216"/>
                <a:gd name="T38" fmla="*/ 127 w 182"/>
                <a:gd name="T39" fmla="*/ 12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2" h="216">
                  <a:moveTo>
                    <a:pt x="127" y="120"/>
                  </a:moveTo>
                  <a:cubicBezTo>
                    <a:pt x="127" y="120"/>
                    <a:pt x="124" y="126"/>
                    <a:pt x="111" y="130"/>
                  </a:cubicBezTo>
                  <a:cubicBezTo>
                    <a:pt x="101" y="133"/>
                    <a:pt x="89" y="138"/>
                    <a:pt x="89" y="138"/>
                  </a:cubicBezTo>
                  <a:cubicBezTo>
                    <a:pt x="89" y="138"/>
                    <a:pt x="101" y="117"/>
                    <a:pt x="110" y="105"/>
                  </a:cubicBezTo>
                  <a:cubicBezTo>
                    <a:pt x="125" y="85"/>
                    <a:pt x="141" y="73"/>
                    <a:pt x="148" y="69"/>
                  </a:cubicBezTo>
                  <a:cubicBezTo>
                    <a:pt x="155" y="65"/>
                    <a:pt x="168" y="59"/>
                    <a:pt x="168" y="59"/>
                  </a:cubicBezTo>
                  <a:cubicBezTo>
                    <a:pt x="168" y="59"/>
                    <a:pt x="173" y="47"/>
                    <a:pt x="177" y="33"/>
                  </a:cubicBezTo>
                  <a:cubicBezTo>
                    <a:pt x="181" y="19"/>
                    <a:pt x="182" y="0"/>
                    <a:pt x="182" y="0"/>
                  </a:cubicBezTo>
                  <a:cubicBezTo>
                    <a:pt x="182" y="0"/>
                    <a:pt x="158" y="4"/>
                    <a:pt x="143" y="10"/>
                  </a:cubicBezTo>
                  <a:cubicBezTo>
                    <a:pt x="123" y="19"/>
                    <a:pt x="106" y="30"/>
                    <a:pt x="106" y="30"/>
                  </a:cubicBezTo>
                  <a:cubicBezTo>
                    <a:pt x="88" y="43"/>
                    <a:pt x="77" y="54"/>
                    <a:pt x="77" y="54"/>
                  </a:cubicBezTo>
                  <a:cubicBezTo>
                    <a:pt x="52" y="77"/>
                    <a:pt x="39" y="101"/>
                    <a:pt x="39" y="101"/>
                  </a:cubicBezTo>
                  <a:cubicBezTo>
                    <a:pt x="25" y="124"/>
                    <a:pt x="15" y="152"/>
                    <a:pt x="15" y="152"/>
                  </a:cubicBezTo>
                  <a:cubicBezTo>
                    <a:pt x="6" y="178"/>
                    <a:pt x="0" y="214"/>
                    <a:pt x="0" y="214"/>
                  </a:cubicBezTo>
                  <a:cubicBezTo>
                    <a:pt x="18" y="216"/>
                    <a:pt x="40" y="216"/>
                    <a:pt x="40" y="216"/>
                  </a:cubicBezTo>
                  <a:cubicBezTo>
                    <a:pt x="76" y="214"/>
                    <a:pt x="102" y="204"/>
                    <a:pt x="102" y="204"/>
                  </a:cubicBezTo>
                  <a:cubicBezTo>
                    <a:pt x="128" y="195"/>
                    <a:pt x="154" y="176"/>
                    <a:pt x="154" y="176"/>
                  </a:cubicBezTo>
                  <a:cubicBezTo>
                    <a:pt x="164" y="169"/>
                    <a:pt x="172" y="159"/>
                    <a:pt x="172" y="159"/>
                  </a:cubicBezTo>
                  <a:cubicBezTo>
                    <a:pt x="172" y="159"/>
                    <a:pt x="157" y="153"/>
                    <a:pt x="144" y="143"/>
                  </a:cubicBezTo>
                  <a:cubicBezTo>
                    <a:pt x="133" y="133"/>
                    <a:pt x="127" y="120"/>
                    <a:pt x="127" y="120"/>
                  </a:cubicBez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8" name="Freeform 28"/>
            <p:cNvSpPr>
              <a:spLocks/>
            </p:cNvSpPr>
            <p:nvPr/>
          </p:nvSpPr>
          <p:spPr bwMode="auto">
            <a:xfrm>
              <a:off x="1085" y="1172"/>
              <a:ext cx="339" cy="567"/>
            </a:xfrm>
            <a:custGeom>
              <a:avLst/>
              <a:gdLst>
                <a:gd name="T0" fmla="*/ 33 w 143"/>
                <a:gd name="T1" fmla="*/ 155 h 238"/>
                <a:gd name="T2" fmla="*/ 70 w 143"/>
                <a:gd name="T3" fmla="*/ 146 h 238"/>
                <a:gd name="T4" fmla="*/ 74 w 143"/>
                <a:gd name="T5" fmla="*/ 127 h 238"/>
                <a:gd name="T6" fmla="*/ 79 w 143"/>
                <a:gd name="T7" fmla="*/ 109 h 238"/>
                <a:gd name="T8" fmla="*/ 85 w 143"/>
                <a:gd name="T9" fmla="*/ 128 h 238"/>
                <a:gd name="T10" fmla="*/ 86 w 143"/>
                <a:gd name="T11" fmla="*/ 167 h 238"/>
                <a:gd name="T12" fmla="*/ 72 w 143"/>
                <a:gd name="T13" fmla="*/ 213 h 238"/>
                <a:gd name="T14" fmla="*/ 92 w 143"/>
                <a:gd name="T15" fmla="*/ 228 h 238"/>
                <a:gd name="T16" fmla="*/ 119 w 143"/>
                <a:gd name="T17" fmla="*/ 238 h 238"/>
                <a:gd name="T18" fmla="*/ 134 w 143"/>
                <a:gd name="T19" fmla="*/ 191 h 238"/>
                <a:gd name="T20" fmla="*/ 141 w 143"/>
                <a:gd name="T21" fmla="*/ 148 h 238"/>
                <a:gd name="T22" fmla="*/ 140 w 143"/>
                <a:gd name="T23" fmla="*/ 107 h 238"/>
                <a:gd name="T24" fmla="*/ 126 w 143"/>
                <a:gd name="T25" fmla="*/ 53 h 238"/>
                <a:gd name="T26" fmla="*/ 82 w 143"/>
                <a:gd name="T27" fmla="*/ 0 h 238"/>
                <a:gd name="T28" fmla="*/ 35 w 143"/>
                <a:gd name="T29" fmla="*/ 44 h 238"/>
                <a:gd name="T30" fmla="*/ 8 w 143"/>
                <a:gd name="T31" fmla="*/ 100 h 238"/>
                <a:gd name="T32" fmla="*/ 0 w 143"/>
                <a:gd name="T33" fmla="*/ 144 h 238"/>
                <a:gd name="T34" fmla="*/ 1 w 143"/>
                <a:gd name="T35" fmla="*/ 174 h 238"/>
                <a:gd name="T36" fmla="*/ 33 w 143"/>
                <a:gd name="T37" fmla="*/ 15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" h="238">
                  <a:moveTo>
                    <a:pt x="33" y="155"/>
                  </a:moveTo>
                  <a:cubicBezTo>
                    <a:pt x="53" y="147"/>
                    <a:pt x="70" y="146"/>
                    <a:pt x="70" y="146"/>
                  </a:cubicBezTo>
                  <a:cubicBezTo>
                    <a:pt x="70" y="146"/>
                    <a:pt x="72" y="133"/>
                    <a:pt x="74" y="127"/>
                  </a:cubicBezTo>
                  <a:cubicBezTo>
                    <a:pt x="75" y="122"/>
                    <a:pt x="79" y="109"/>
                    <a:pt x="79" y="109"/>
                  </a:cubicBezTo>
                  <a:cubicBezTo>
                    <a:pt x="79" y="109"/>
                    <a:pt x="84" y="120"/>
                    <a:pt x="85" y="128"/>
                  </a:cubicBezTo>
                  <a:cubicBezTo>
                    <a:pt x="87" y="136"/>
                    <a:pt x="88" y="149"/>
                    <a:pt x="86" y="167"/>
                  </a:cubicBezTo>
                  <a:cubicBezTo>
                    <a:pt x="81" y="197"/>
                    <a:pt x="72" y="213"/>
                    <a:pt x="72" y="213"/>
                  </a:cubicBezTo>
                  <a:cubicBezTo>
                    <a:pt x="72" y="213"/>
                    <a:pt x="79" y="221"/>
                    <a:pt x="92" y="228"/>
                  </a:cubicBezTo>
                  <a:cubicBezTo>
                    <a:pt x="106" y="236"/>
                    <a:pt x="119" y="238"/>
                    <a:pt x="119" y="238"/>
                  </a:cubicBezTo>
                  <a:cubicBezTo>
                    <a:pt x="119" y="238"/>
                    <a:pt x="123" y="234"/>
                    <a:pt x="134" y="191"/>
                  </a:cubicBezTo>
                  <a:cubicBezTo>
                    <a:pt x="141" y="148"/>
                    <a:pt x="141" y="148"/>
                    <a:pt x="141" y="148"/>
                  </a:cubicBezTo>
                  <a:cubicBezTo>
                    <a:pt x="143" y="118"/>
                    <a:pt x="140" y="107"/>
                    <a:pt x="140" y="107"/>
                  </a:cubicBezTo>
                  <a:cubicBezTo>
                    <a:pt x="140" y="82"/>
                    <a:pt x="126" y="53"/>
                    <a:pt x="126" y="53"/>
                  </a:cubicBezTo>
                  <a:cubicBezTo>
                    <a:pt x="109" y="19"/>
                    <a:pt x="82" y="0"/>
                    <a:pt x="82" y="0"/>
                  </a:cubicBezTo>
                  <a:cubicBezTo>
                    <a:pt x="59" y="13"/>
                    <a:pt x="35" y="44"/>
                    <a:pt x="35" y="44"/>
                  </a:cubicBezTo>
                  <a:cubicBezTo>
                    <a:pt x="16" y="69"/>
                    <a:pt x="8" y="100"/>
                    <a:pt x="8" y="100"/>
                  </a:cubicBezTo>
                  <a:cubicBezTo>
                    <a:pt x="2" y="119"/>
                    <a:pt x="0" y="144"/>
                    <a:pt x="0" y="144"/>
                  </a:cubicBezTo>
                  <a:cubicBezTo>
                    <a:pt x="0" y="157"/>
                    <a:pt x="1" y="168"/>
                    <a:pt x="1" y="174"/>
                  </a:cubicBezTo>
                  <a:cubicBezTo>
                    <a:pt x="1" y="175"/>
                    <a:pt x="16" y="162"/>
                    <a:pt x="33" y="155"/>
                  </a:cubicBez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9" name="Freeform 29"/>
            <p:cNvSpPr>
              <a:spLocks/>
            </p:cNvSpPr>
            <p:nvPr/>
          </p:nvSpPr>
          <p:spPr bwMode="auto">
            <a:xfrm>
              <a:off x="1137" y="1558"/>
              <a:ext cx="507" cy="381"/>
            </a:xfrm>
            <a:custGeom>
              <a:avLst/>
              <a:gdLst>
                <a:gd name="T0" fmla="*/ 189 w 214"/>
                <a:gd name="T1" fmla="*/ 38 h 160"/>
                <a:gd name="T2" fmla="*/ 150 w 214"/>
                <a:gd name="T3" fmla="*/ 7 h 160"/>
                <a:gd name="T4" fmla="*/ 128 w 214"/>
                <a:gd name="T5" fmla="*/ 0 h 160"/>
                <a:gd name="T6" fmla="*/ 124 w 214"/>
                <a:gd name="T7" fmla="*/ 35 h 160"/>
                <a:gd name="T8" fmla="*/ 115 w 214"/>
                <a:gd name="T9" fmla="*/ 68 h 160"/>
                <a:gd name="T10" fmla="*/ 131 w 214"/>
                <a:gd name="T11" fmla="*/ 77 h 160"/>
                <a:gd name="T12" fmla="*/ 140 w 214"/>
                <a:gd name="T13" fmla="*/ 92 h 160"/>
                <a:gd name="T14" fmla="*/ 83 w 214"/>
                <a:gd name="T15" fmla="*/ 95 h 160"/>
                <a:gd name="T16" fmla="*/ 46 w 214"/>
                <a:gd name="T17" fmla="*/ 71 h 160"/>
                <a:gd name="T18" fmla="*/ 20 w 214"/>
                <a:gd name="T19" fmla="*/ 84 h 160"/>
                <a:gd name="T20" fmla="*/ 0 w 214"/>
                <a:gd name="T21" fmla="*/ 104 h 160"/>
                <a:gd name="T22" fmla="*/ 19 w 214"/>
                <a:gd name="T23" fmla="*/ 130 h 160"/>
                <a:gd name="T24" fmla="*/ 50 w 214"/>
                <a:gd name="T25" fmla="*/ 149 h 160"/>
                <a:gd name="T26" fmla="*/ 106 w 214"/>
                <a:gd name="T27" fmla="*/ 160 h 160"/>
                <a:gd name="T28" fmla="*/ 161 w 214"/>
                <a:gd name="T29" fmla="*/ 149 h 160"/>
                <a:gd name="T30" fmla="*/ 213 w 214"/>
                <a:gd name="T31" fmla="*/ 122 h 160"/>
                <a:gd name="T32" fmla="*/ 208 w 214"/>
                <a:gd name="T33" fmla="*/ 78 h 160"/>
                <a:gd name="T34" fmla="*/ 189 w 214"/>
                <a:gd name="T35" fmla="*/ 3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4" h="160">
                  <a:moveTo>
                    <a:pt x="189" y="38"/>
                  </a:moveTo>
                  <a:cubicBezTo>
                    <a:pt x="172" y="16"/>
                    <a:pt x="150" y="7"/>
                    <a:pt x="150" y="7"/>
                  </a:cubicBezTo>
                  <a:cubicBezTo>
                    <a:pt x="143" y="3"/>
                    <a:pt x="133" y="2"/>
                    <a:pt x="128" y="0"/>
                  </a:cubicBezTo>
                  <a:cubicBezTo>
                    <a:pt x="128" y="0"/>
                    <a:pt x="129" y="6"/>
                    <a:pt x="124" y="35"/>
                  </a:cubicBezTo>
                  <a:cubicBezTo>
                    <a:pt x="121" y="52"/>
                    <a:pt x="115" y="68"/>
                    <a:pt x="115" y="68"/>
                  </a:cubicBezTo>
                  <a:cubicBezTo>
                    <a:pt x="115" y="68"/>
                    <a:pt x="124" y="70"/>
                    <a:pt x="131" y="77"/>
                  </a:cubicBezTo>
                  <a:cubicBezTo>
                    <a:pt x="139" y="84"/>
                    <a:pt x="140" y="92"/>
                    <a:pt x="140" y="92"/>
                  </a:cubicBezTo>
                  <a:cubicBezTo>
                    <a:pt x="140" y="92"/>
                    <a:pt x="119" y="102"/>
                    <a:pt x="83" y="95"/>
                  </a:cubicBezTo>
                  <a:cubicBezTo>
                    <a:pt x="62" y="90"/>
                    <a:pt x="46" y="71"/>
                    <a:pt x="46" y="71"/>
                  </a:cubicBezTo>
                  <a:cubicBezTo>
                    <a:pt x="46" y="71"/>
                    <a:pt x="31" y="76"/>
                    <a:pt x="20" y="84"/>
                  </a:cubicBezTo>
                  <a:cubicBezTo>
                    <a:pt x="12" y="90"/>
                    <a:pt x="0" y="104"/>
                    <a:pt x="0" y="104"/>
                  </a:cubicBezTo>
                  <a:cubicBezTo>
                    <a:pt x="0" y="104"/>
                    <a:pt x="5" y="118"/>
                    <a:pt x="19" y="130"/>
                  </a:cubicBezTo>
                  <a:cubicBezTo>
                    <a:pt x="33" y="143"/>
                    <a:pt x="50" y="149"/>
                    <a:pt x="50" y="149"/>
                  </a:cubicBezTo>
                  <a:cubicBezTo>
                    <a:pt x="73" y="160"/>
                    <a:pt x="106" y="160"/>
                    <a:pt x="106" y="160"/>
                  </a:cubicBezTo>
                  <a:cubicBezTo>
                    <a:pt x="137" y="159"/>
                    <a:pt x="161" y="149"/>
                    <a:pt x="161" y="149"/>
                  </a:cubicBezTo>
                  <a:cubicBezTo>
                    <a:pt x="187" y="140"/>
                    <a:pt x="213" y="122"/>
                    <a:pt x="213" y="122"/>
                  </a:cubicBezTo>
                  <a:cubicBezTo>
                    <a:pt x="214" y="99"/>
                    <a:pt x="208" y="78"/>
                    <a:pt x="208" y="78"/>
                  </a:cubicBezTo>
                  <a:cubicBezTo>
                    <a:pt x="203" y="56"/>
                    <a:pt x="189" y="38"/>
                    <a:pt x="189" y="38"/>
                  </a:cubicBezTo>
                  <a:close/>
                </a:path>
              </a:pathLst>
            </a:custGeom>
            <a:solidFill>
              <a:srgbClr val="0038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817108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8" y="-2321610"/>
            <a:ext cx="8567185" cy="720267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8" y="108471"/>
            <a:ext cx="4059615" cy="47053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112" y="108471"/>
            <a:ext cx="4525637" cy="4705350"/>
          </a:xfrm>
          <a:prstGeom prst="rect">
            <a:avLst/>
          </a:prstGeom>
        </p:spPr>
      </p:pic>
      <p:grpSp>
        <p:nvGrpSpPr>
          <p:cNvPr id="4" name="Gruppierung 112"/>
          <p:cNvGrpSpPr/>
          <p:nvPr/>
        </p:nvGrpSpPr>
        <p:grpSpPr>
          <a:xfrm>
            <a:off x="1663606" y="293438"/>
            <a:ext cx="1927378" cy="386828"/>
            <a:chOff x="3635896" y="4293096"/>
            <a:chExt cx="5884863" cy="1181100"/>
          </a:xfrm>
        </p:grpSpPr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5690121" y="4524871"/>
              <a:ext cx="1063625" cy="176213"/>
            </a:xfrm>
            <a:custGeom>
              <a:avLst/>
              <a:gdLst>
                <a:gd name="T0" fmla="*/ 1664 w 1767"/>
                <a:gd name="T1" fmla="*/ 293 h 293"/>
                <a:gd name="T2" fmla="*/ 1696 w 1767"/>
                <a:gd name="T3" fmla="*/ 125 h 293"/>
                <a:gd name="T4" fmla="*/ 1638 w 1767"/>
                <a:gd name="T5" fmla="*/ 78 h 293"/>
                <a:gd name="T6" fmla="*/ 1760 w 1767"/>
                <a:gd name="T7" fmla="*/ 67 h 293"/>
                <a:gd name="T8" fmla="*/ 1686 w 1767"/>
                <a:gd name="T9" fmla="*/ 0 h 293"/>
                <a:gd name="T10" fmla="*/ 1658 w 1767"/>
                <a:gd name="T11" fmla="*/ 163 h 293"/>
                <a:gd name="T12" fmla="*/ 1715 w 1767"/>
                <a:gd name="T13" fmla="*/ 214 h 293"/>
                <a:gd name="T14" fmla="*/ 1584 w 1767"/>
                <a:gd name="T15" fmla="*/ 220 h 293"/>
                <a:gd name="T16" fmla="*/ 1351 w 1767"/>
                <a:gd name="T17" fmla="*/ 273 h 293"/>
                <a:gd name="T18" fmla="*/ 1534 w 1767"/>
                <a:gd name="T19" fmla="*/ 211 h 293"/>
                <a:gd name="T20" fmla="*/ 1412 w 1767"/>
                <a:gd name="T21" fmla="*/ 97 h 293"/>
                <a:gd name="T22" fmla="*/ 1457 w 1767"/>
                <a:gd name="T23" fmla="*/ 42 h 293"/>
                <a:gd name="T24" fmla="*/ 1527 w 1767"/>
                <a:gd name="T25" fmla="*/ 18 h 293"/>
                <a:gd name="T26" fmla="*/ 1354 w 1767"/>
                <a:gd name="T27" fmla="*/ 80 h 293"/>
                <a:gd name="T28" fmla="*/ 1465 w 1767"/>
                <a:gd name="T29" fmla="*/ 183 h 293"/>
                <a:gd name="T30" fmla="*/ 1431 w 1767"/>
                <a:gd name="T31" fmla="*/ 252 h 293"/>
                <a:gd name="T32" fmla="*/ 1351 w 1767"/>
                <a:gd name="T33" fmla="*/ 273 h 293"/>
                <a:gd name="T34" fmla="*/ 1297 w 1767"/>
                <a:gd name="T35" fmla="*/ 285 h 293"/>
                <a:gd name="T36" fmla="*/ 1170 w 1767"/>
                <a:gd name="T37" fmla="*/ 243 h 293"/>
                <a:gd name="T38" fmla="*/ 1290 w 1767"/>
                <a:gd name="T39" fmla="*/ 162 h 293"/>
                <a:gd name="T40" fmla="*/ 1170 w 1767"/>
                <a:gd name="T41" fmla="*/ 120 h 293"/>
                <a:gd name="T42" fmla="*/ 1294 w 1767"/>
                <a:gd name="T43" fmla="*/ 45 h 293"/>
                <a:gd name="T44" fmla="*/ 1121 w 1767"/>
                <a:gd name="T45" fmla="*/ 6 h 293"/>
                <a:gd name="T46" fmla="*/ 792 w 1767"/>
                <a:gd name="T47" fmla="*/ 285 h 293"/>
                <a:gd name="T48" fmla="*/ 837 w 1767"/>
                <a:gd name="T49" fmla="*/ 93 h 293"/>
                <a:gd name="T50" fmla="*/ 858 w 1767"/>
                <a:gd name="T51" fmla="*/ 97 h 293"/>
                <a:gd name="T52" fmla="*/ 995 w 1767"/>
                <a:gd name="T53" fmla="*/ 285 h 293"/>
                <a:gd name="T54" fmla="*/ 1037 w 1767"/>
                <a:gd name="T55" fmla="*/ 5 h 293"/>
                <a:gd name="T56" fmla="*/ 991 w 1767"/>
                <a:gd name="T57" fmla="*/ 197 h 293"/>
                <a:gd name="T58" fmla="*/ 971 w 1767"/>
                <a:gd name="T59" fmla="*/ 192 h 293"/>
                <a:gd name="T60" fmla="*/ 834 w 1767"/>
                <a:gd name="T61" fmla="*/ 5 h 293"/>
                <a:gd name="T62" fmla="*/ 792 w 1767"/>
                <a:gd name="T63" fmla="*/ 285 h 293"/>
                <a:gd name="T64" fmla="*/ 584 w 1767"/>
                <a:gd name="T65" fmla="*/ 42 h 293"/>
                <a:gd name="T66" fmla="*/ 584 w 1767"/>
                <a:gd name="T67" fmla="*/ 251 h 293"/>
                <a:gd name="T68" fmla="*/ 447 w 1767"/>
                <a:gd name="T69" fmla="*/ 149 h 293"/>
                <a:gd name="T70" fmla="*/ 722 w 1767"/>
                <a:gd name="T71" fmla="*/ 144 h 293"/>
                <a:gd name="T72" fmla="*/ 447 w 1767"/>
                <a:gd name="T73" fmla="*/ 149 h 293"/>
                <a:gd name="T74" fmla="*/ 315 w 1767"/>
                <a:gd name="T75" fmla="*/ 285 h 293"/>
                <a:gd name="T76" fmla="*/ 320 w 1767"/>
                <a:gd name="T77" fmla="*/ 166 h 293"/>
                <a:gd name="T78" fmla="*/ 430 w 1767"/>
                <a:gd name="T79" fmla="*/ 5 h 293"/>
                <a:gd name="T80" fmla="*/ 373 w 1767"/>
                <a:gd name="T81" fmla="*/ 9 h 293"/>
                <a:gd name="T82" fmla="*/ 292 w 1767"/>
                <a:gd name="T83" fmla="*/ 132 h 293"/>
                <a:gd name="T84" fmla="*/ 253 w 1767"/>
                <a:gd name="T85" fmla="*/ 71 h 293"/>
                <a:gd name="T86" fmla="*/ 214 w 1767"/>
                <a:gd name="T87" fmla="*/ 5 h 293"/>
                <a:gd name="T88" fmla="*/ 161 w 1767"/>
                <a:gd name="T89" fmla="*/ 12 h 293"/>
                <a:gd name="T90" fmla="*/ 266 w 1767"/>
                <a:gd name="T91" fmla="*/ 173 h 293"/>
                <a:gd name="T92" fmla="*/ 0 w 1767"/>
                <a:gd name="T93" fmla="*/ 285 h 293"/>
                <a:gd name="T94" fmla="*/ 176 w 1767"/>
                <a:gd name="T95" fmla="*/ 243 h 293"/>
                <a:gd name="T96" fmla="*/ 48 w 1767"/>
                <a:gd name="T97" fmla="*/ 5 h 293"/>
                <a:gd name="T98" fmla="*/ 0 w 1767"/>
                <a:gd name="T99" fmla="*/ 285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67" h="293">
                  <a:moveTo>
                    <a:pt x="1584" y="273"/>
                  </a:moveTo>
                  <a:cubicBezTo>
                    <a:pt x="1608" y="287"/>
                    <a:pt x="1634" y="293"/>
                    <a:pt x="1664" y="293"/>
                  </a:cubicBezTo>
                  <a:cubicBezTo>
                    <a:pt x="1727" y="293"/>
                    <a:pt x="1767" y="261"/>
                    <a:pt x="1767" y="211"/>
                  </a:cubicBezTo>
                  <a:cubicBezTo>
                    <a:pt x="1767" y="173"/>
                    <a:pt x="1748" y="150"/>
                    <a:pt x="1696" y="125"/>
                  </a:cubicBezTo>
                  <a:cubicBezTo>
                    <a:pt x="1656" y="107"/>
                    <a:pt x="1653" y="105"/>
                    <a:pt x="1645" y="97"/>
                  </a:cubicBezTo>
                  <a:cubicBezTo>
                    <a:pt x="1640" y="92"/>
                    <a:pt x="1638" y="85"/>
                    <a:pt x="1638" y="78"/>
                  </a:cubicBezTo>
                  <a:cubicBezTo>
                    <a:pt x="1638" y="57"/>
                    <a:pt x="1658" y="42"/>
                    <a:pt x="1690" y="42"/>
                  </a:cubicBezTo>
                  <a:cubicBezTo>
                    <a:pt x="1715" y="42"/>
                    <a:pt x="1738" y="50"/>
                    <a:pt x="1760" y="67"/>
                  </a:cubicBezTo>
                  <a:cubicBezTo>
                    <a:pt x="1760" y="18"/>
                    <a:pt x="1760" y="18"/>
                    <a:pt x="1760" y="18"/>
                  </a:cubicBezTo>
                  <a:cubicBezTo>
                    <a:pt x="1735" y="6"/>
                    <a:pt x="1713" y="0"/>
                    <a:pt x="1686" y="0"/>
                  </a:cubicBezTo>
                  <a:cubicBezTo>
                    <a:pt x="1625" y="0"/>
                    <a:pt x="1587" y="32"/>
                    <a:pt x="1587" y="80"/>
                  </a:cubicBezTo>
                  <a:cubicBezTo>
                    <a:pt x="1587" y="117"/>
                    <a:pt x="1604" y="138"/>
                    <a:pt x="1658" y="163"/>
                  </a:cubicBezTo>
                  <a:cubicBezTo>
                    <a:pt x="1682" y="174"/>
                    <a:pt x="1692" y="179"/>
                    <a:pt x="1698" y="183"/>
                  </a:cubicBezTo>
                  <a:cubicBezTo>
                    <a:pt x="1710" y="192"/>
                    <a:pt x="1715" y="202"/>
                    <a:pt x="1715" y="214"/>
                  </a:cubicBezTo>
                  <a:cubicBezTo>
                    <a:pt x="1715" y="237"/>
                    <a:pt x="1696" y="252"/>
                    <a:pt x="1664" y="252"/>
                  </a:cubicBezTo>
                  <a:cubicBezTo>
                    <a:pt x="1634" y="252"/>
                    <a:pt x="1607" y="240"/>
                    <a:pt x="1584" y="220"/>
                  </a:cubicBezTo>
                  <a:lnTo>
                    <a:pt x="1584" y="273"/>
                  </a:lnTo>
                  <a:close/>
                  <a:moveTo>
                    <a:pt x="1351" y="273"/>
                  </a:moveTo>
                  <a:cubicBezTo>
                    <a:pt x="1375" y="287"/>
                    <a:pt x="1402" y="293"/>
                    <a:pt x="1431" y="293"/>
                  </a:cubicBezTo>
                  <a:cubicBezTo>
                    <a:pt x="1494" y="293"/>
                    <a:pt x="1534" y="261"/>
                    <a:pt x="1534" y="211"/>
                  </a:cubicBezTo>
                  <a:cubicBezTo>
                    <a:pt x="1534" y="173"/>
                    <a:pt x="1515" y="150"/>
                    <a:pt x="1463" y="125"/>
                  </a:cubicBezTo>
                  <a:cubicBezTo>
                    <a:pt x="1423" y="107"/>
                    <a:pt x="1420" y="105"/>
                    <a:pt x="1412" y="97"/>
                  </a:cubicBezTo>
                  <a:cubicBezTo>
                    <a:pt x="1407" y="92"/>
                    <a:pt x="1405" y="85"/>
                    <a:pt x="1405" y="78"/>
                  </a:cubicBezTo>
                  <a:cubicBezTo>
                    <a:pt x="1405" y="57"/>
                    <a:pt x="1425" y="42"/>
                    <a:pt x="1457" y="42"/>
                  </a:cubicBezTo>
                  <a:cubicBezTo>
                    <a:pt x="1482" y="42"/>
                    <a:pt x="1505" y="50"/>
                    <a:pt x="1527" y="67"/>
                  </a:cubicBezTo>
                  <a:cubicBezTo>
                    <a:pt x="1527" y="18"/>
                    <a:pt x="1527" y="18"/>
                    <a:pt x="1527" y="18"/>
                  </a:cubicBezTo>
                  <a:cubicBezTo>
                    <a:pt x="1502" y="6"/>
                    <a:pt x="1480" y="0"/>
                    <a:pt x="1453" y="0"/>
                  </a:cubicBezTo>
                  <a:cubicBezTo>
                    <a:pt x="1392" y="0"/>
                    <a:pt x="1354" y="32"/>
                    <a:pt x="1354" y="80"/>
                  </a:cubicBezTo>
                  <a:cubicBezTo>
                    <a:pt x="1354" y="117"/>
                    <a:pt x="1371" y="138"/>
                    <a:pt x="1425" y="163"/>
                  </a:cubicBezTo>
                  <a:cubicBezTo>
                    <a:pt x="1449" y="174"/>
                    <a:pt x="1459" y="179"/>
                    <a:pt x="1465" y="183"/>
                  </a:cubicBezTo>
                  <a:cubicBezTo>
                    <a:pt x="1477" y="192"/>
                    <a:pt x="1482" y="202"/>
                    <a:pt x="1482" y="214"/>
                  </a:cubicBezTo>
                  <a:cubicBezTo>
                    <a:pt x="1482" y="237"/>
                    <a:pt x="1463" y="252"/>
                    <a:pt x="1431" y="252"/>
                  </a:cubicBezTo>
                  <a:cubicBezTo>
                    <a:pt x="1402" y="252"/>
                    <a:pt x="1374" y="240"/>
                    <a:pt x="1351" y="220"/>
                  </a:cubicBezTo>
                  <a:lnTo>
                    <a:pt x="1351" y="273"/>
                  </a:lnTo>
                  <a:close/>
                  <a:moveTo>
                    <a:pt x="1121" y="285"/>
                  </a:moveTo>
                  <a:cubicBezTo>
                    <a:pt x="1297" y="285"/>
                    <a:pt x="1297" y="285"/>
                    <a:pt x="1297" y="285"/>
                  </a:cubicBezTo>
                  <a:cubicBezTo>
                    <a:pt x="1297" y="243"/>
                    <a:pt x="1297" y="243"/>
                    <a:pt x="1297" y="243"/>
                  </a:cubicBezTo>
                  <a:cubicBezTo>
                    <a:pt x="1170" y="243"/>
                    <a:pt x="1170" y="243"/>
                    <a:pt x="1170" y="243"/>
                  </a:cubicBezTo>
                  <a:cubicBezTo>
                    <a:pt x="1170" y="162"/>
                    <a:pt x="1170" y="162"/>
                    <a:pt x="1170" y="162"/>
                  </a:cubicBezTo>
                  <a:cubicBezTo>
                    <a:pt x="1290" y="162"/>
                    <a:pt x="1290" y="162"/>
                    <a:pt x="1290" y="162"/>
                  </a:cubicBezTo>
                  <a:cubicBezTo>
                    <a:pt x="1290" y="120"/>
                    <a:pt x="1290" y="120"/>
                    <a:pt x="1290" y="120"/>
                  </a:cubicBezTo>
                  <a:cubicBezTo>
                    <a:pt x="1170" y="120"/>
                    <a:pt x="1170" y="120"/>
                    <a:pt x="1170" y="120"/>
                  </a:cubicBezTo>
                  <a:cubicBezTo>
                    <a:pt x="1170" y="45"/>
                    <a:pt x="1170" y="45"/>
                    <a:pt x="1170" y="45"/>
                  </a:cubicBezTo>
                  <a:cubicBezTo>
                    <a:pt x="1294" y="45"/>
                    <a:pt x="1294" y="45"/>
                    <a:pt x="1294" y="45"/>
                  </a:cubicBezTo>
                  <a:cubicBezTo>
                    <a:pt x="1294" y="6"/>
                    <a:pt x="1294" y="6"/>
                    <a:pt x="1294" y="6"/>
                  </a:cubicBezTo>
                  <a:cubicBezTo>
                    <a:pt x="1121" y="6"/>
                    <a:pt x="1121" y="6"/>
                    <a:pt x="1121" y="6"/>
                  </a:cubicBezTo>
                  <a:lnTo>
                    <a:pt x="1121" y="285"/>
                  </a:lnTo>
                  <a:close/>
                  <a:moveTo>
                    <a:pt x="792" y="285"/>
                  </a:moveTo>
                  <a:cubicBezTo>
                    <a:pt x="837" y="285"/>
                    <a:pt x="837" y="285"/>
                    <a:pt x="837" y="285"/>
                  </a:cubicBezTo>
                  <a:cubicBezTo>
                    <a:pt x="837" y="93"/>
                    <a:pt x="837" y="93"/>
                    <a:pt x="837" y="93"/>
                  </a:cubicBezTo>
                  <a:cubicBezTo>
                    <a:pt x="837" y="81"/>
                    <a:pt x="836" y="71"/>
                    <a:pt x="832" y="37"/>
                  </a:cubicBezTo>
                  <a:cubicBezTo>
                    <a:pt x="844" y="72"/>
                    <a:pt x="850" y="84"/>
                    <a:pt x="858" y="97"/>
                  </a:cubicBezTo>
                  <a:cubicBezTo>
                    <a:pt x="965" y="270"/>
                    <a:pt x="965" y="270"/>
                    <a:pt x="965" y="270"/>
                  </a:cubicBezTo>
                  <a:cubicBezTo>
                    <a:pt x="972" y="283"/>
                    <a:pt x="978" y="285"/>
                    <a:pt x="995" y="285"/>
                  </a:cubicBezTo>
                  <a:cubicBezTo>
                    <a:pt x="1037" y="285"/>
                    <a:pt x="1037" y="285"/>
                    <a:pt x="1037" y="285"/>
                  </a:cubicBezTo>
                  <a:cubicBezTo>
                    <a:pt x="1037" y="5"/>
                    <a:pt x="1037" y="5"/>
                    <a:pt x="1037" y="5"/>
                  </a:cubicBezTo>
                  <a:cubicBezTo>
                    <a:pt x="991" y="5"/>
                    <a:pt x="991" y="5"/>
                    <a:pt x="991" y="5"/>
                  </a:cubicBezTo>
                  <a:cubicBezTo>
                    <a:pt x="991" y="197"/>
                    <a:pt x="991" y="197"/>
                    <a:pt x="991" y="197"/>
                  </a:cubicBezTo>
                  <a:cubicBezTo>
                    <a:pt x="991" y="210"/>
                    <a:pt x="992" y="220"/>
                    <a:pt x="998" y="253"/>
                  </a:cubicBezTo>
                  <a:cubicBezTo>
                    <a:pt x="984" y="218"/>
                    <a:pt x="979" y="206"/>
                    <a:pt x="971" y="192"/>
                  </a:cubicBezTo>
                  <a:cubicBezTo>
                    <a:pt x="865" y="21"/>
                    <a:pt x="865" y="21"/>
                    <a:pt x="865" y="21"/>
                  </a:cubicBezTo>
                  <a:cubicBezTo>
                    <a:pt x="857" y="8"/>
                    <a:pt x="851" y="5"/>
                    <a:pt x="834" y="5"/>
                  </a:cubicBezTo>
                  <a:cubicBezTo>
                    <a:pt x="792" y="5"/>
                    <a:pt x="792" y="5"/>
                    <a:pt x="792" y="5"/>
                  </a:cubicBezTo>
                  <a:lnTo>
                    <a:pt x="792" y="285"/>
                  </a:lnTo>
                  <a:close/>
                  <a:moveTo>
                    <a:pt x="498" y="146"/>
                  </a:moveTo>
                  <a:cubicBezTo>
                    <a:pt x="498" y="80"/>
                    <a:pt x="530" y="42"/>
                    <a:pt x="584" y="42"/>
                  </a:cubicBezTo>
                  <a:cubicBezTo>
                    <a:pt x="639" y="42"/>
                    <a:pt x="671" y="80"/>
                    <a:pt x="671" y="146"/>
                  </a:cubicBezTo>
                  <a:cubicBezTo>
                    <a:pt x="671" y="213"/>
                    <a:pt x="639" y="251"/>
                    <a:pt x="584" y="251"/>
                  </a:cubicBezTo>
                  <a:cubicBezTo>
                    <a:pt x="530" y="251"/>
                    <a:pt x="498" y="212"/>
                    <a:pt x="498" y="146"/>
                  </a:cubicBezTo>
                  <a:moveTo>
                    <a:pt x="447" y="149"/>
                  </a:moveTo>
                  <a:cubicBezTo>
                    <a:pt x="447" y="237"/>
                    <a:pt x="499" y="293"/>
                    <a:pt x="583" y="293"/>
                  </a:cubicBezTo>
                  <a:cubicBezTo>
                    <a:pt x="668" y="293"/>
                    <a:pt x="722" y="235"/>
                    <a:pt x="722" y="144"/>
                  </a:cubicBezTo>
                  <a:cubicBezTo>
                    <a:pt x="722" y="55"/>
                    <a:pt x="670" y="0"/>
                    <a:pt x="586" y="0"/>
                  </a:cubicBezTo>
                  <a:cubicBezTo>
                    <a:pt x="500" y="0"/>
                    <a:pt x="447" y="58"/>
                    <a:pt x="447" y="149"/>
                  </a:cubicBezTo>
                  <a:moveTo>
                    <a:pt x="266" y="285"/>
                  </a:moveTo>
                  <a:cubicBezTo>
                    <a:pt x="315" y="285"/>
                    <a:pt x="315" y="285"/>
                    <a:pt x="315" y="285"/>
                  </a:cubicBezTo>
                  <a:cubicBezTo>
                    <a:pt x="315" y="173"/>
                    <a:pt x="315" y="173"/>
                    <a:pt x="315" y="173"/>
                  </a:cubicBezTo>
                  <a:cubicBezTo>
                    <a:pt x="320" y="166"/>
                    <a:pt x="320" y="166"/>
                    <a:pt x="320" y="166"/>
                  </a:cubicBezTo>
                  <a:cubicBezTo>
                    <a:pt x="357" y="116"/>
                    <a:pt x="396" y="59"/>
                    <a:pt x="426" y="12"/>
                  </a:cubicBezTo>
                  <a:cubicBezTo>
                    <a:pt x="430" y="5"/>
                    <a:pt x="430" y="5"/>
                    <a:pt x="430" y="5"/>
                  </a:cubicBezTo>
                  <a:cubicBezTo>
                    <a:pt x="376" y="5"/>
                    <a:pt x="376" y="5"/>
                    <a:pt x="376" y="5"/>
                  </a:cubicBezTo>
                  <a:cubicBezTo>
                    <a:pt x="373" y="9"/>
                    <a:pt x="373" y="9"/>
                    <a:pt x="373" y="9"/>
                  </a:cubicBezTo>
                  <a:cubicBezTo>
                    <a:pt x="355" y="39"/>
                    <a:pt x="319" y="94"/>
                    <a:pt x="295" y="128"/>
                  </a:cubicBezTo>
                  <a:cubicBezTo>
                    <a:pt x="292" y="132"/>
                    <a:pt x="292" y="132"/>
                    <a:pt x="292" y="132"/>
                  </a:cubicBezTo>
                  <a:cubicBezTo>
                    <a:pt x="287" y="124"/>
                    <a:pt x="283" y="119"/>
                    <a:pt x="275" y="106"/>
                  </a:cubicBezTo>
                  <a:cubicBezTo>
                    <a:pt x="253" y="71"/>
                    <a:pt x="253" y="71"/>
                    <a:pt x="253" y="71"/>
                  </a:cubicBezTo>
                  <a:cubicBezTo>
                    <a:pt x="243" y="55"/>
                    <a:pt x="229" y="32"/>
                    <a:pt x="216" y="9"/>
                  </a:cubicBezTo>
                  <a:cubicBezTo>
                    <a:pt x="214" y="5"/>
                    <a:pt x="214" y="5"/>
                    <a:pt x="214" y="5"/>
                  </a:cubicBezTo>
                  <a:cubicBezTo>
                    <a:pt x="157" y="5"/>
                    <a:pt x="157" y="5"/>
                    <a:pt x="157" y="5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95" y="70"/>
                    <a:pt x="225" y="116"/>
                    <a:pt x="262" y="166"/>
                  </a:cubicBezTo>
                  <a:cubicBezTo>
                    <a:pt x="266" y="173"/>
                    <a:pt x="266" y="173"/>
                    <a:pt x="266" y="173"/>
                  </a:cubicBezTo>
                  <a:lnTo>
                    <a:pt x="266" y="285"/>
                  </a:lnTo>
                  <a:close/>
                  <a:moveTo>
                    <a:pt x="0" y="285"/>
                  </a:moveTo>
                  <a:cubicBezTo>
                    <a:pt x="176" y="285"/>
                    <a:pt x="176" y="285"/>
                    <a:pt x="176" y="285"/>
                  </a:cubicBezTo>
                  <a:cubicBezTo>
                    <a:pt x="176" y="243"/>
                    <a:pt x="176" y="243"/>
                    <a:pt x="176" y="243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0034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350"/>
            </a:p>
          </p:txBody>
        </p:sp>
        <p:sp>
          <p:nvSpPr>
            <p:cNvPr id="6" name="Freeform 43"/>
            <p:cNvSpPr>
              <a:spLocks noEditPoints="1"/>
            </p:cNvSpPr>
            <p:nvPr/>
          </p:nvSpPr>
          <p:spPr bwMode="auto">
            <a:xfrm>
              <a:off x="5296421" y="4758234"/>
              <a:ext cx="4224338" cy="414338"/>
            </a:xfrm>
            <a:custGeom>
              <a:avLst/>
              <a:gdLst>
                <a:gd name="T0" fmla="*/ 6759 w 7018"/>
                <a:gd name="T1" fmla="*/ 392 h 688"/>
                <a:gd name="T2" fmla="*/ 6885 w 7018"/>
                <a:gd name="T3" fmla="*/ 22 h 688"/>
                <a:gd name="T4" fmla="*/ 6602 w 7018"/>
                <a:gd name="T5" fmla="*/ 169 h 688"/>
                <a:gd name="T6" fmla="*/ 6387 w 7018"/>
                <a:gd name="T7" fmla="*/ 31 h 688"/>
                <a:gd name="T8" fmla="*/ 6068 w 7018"/>
                <a:gd name="T9" fmla="*/ 673 h 688"/>
                <a:gd name="T10" fmla="*/ 6182 w 7018"/>
                <a:gd name="T11" fmla="*/ 14 h 688"/>
                <a:gd name="T12" fmla="*/ 5926 w 7018"/>
                <a:gd name="T13" fmla="*/ 673 h 688"/>
                <a:gd name="T14" fmla="*/ 4894 w 7018"/>
                <a:gd name="T15" fmla="*/ 673 h 688"/>
                <a:gd name="T16" fmla="*/ 5028 w 7018"/>
                <a:gd name="T17" fmla="*/ 218 h 688"/>
                <a:gd name="T18" fmla="*/ 5097 w 7018"/>
                <a:gd name="T19" fmla="*/ 288 h 688"/>
                <a:gd name="T20" fmla="*/ 5336 w 7018"/>
                <a:gd name="T21" fmla="*/ 673 h 688"/>
                <a:gd name="T22" fmla="*/ 5547 w 7018"/>
                <a:gd name="T23" fmla="*/ 86 h 688"/>
                <a:gd name="T24" fmla="*/ 5556 w 7018"/>
                <a:gd name="T25" fmla="*/ 376 h 688"/>
                <a:gd name="T26" fmla="*/ 5682 w 7018"/>
                <a:gd name="T27" fmla="*/ 673 h 688"/>
                <a:gd name="T28" fmla="*/ 5637 w 7018"/>
                <a:gd name="T29" fmla="*/ 39 h 688"/>
                <a:gd name="T30" fmla="*/ 5358 w 7018"/>
                <a:gd name="T31" fmla="*/ 323 h 688"/>
                <a:gd name="T32" fmla="*/ 5117 w 7018"/>
                <a:gd name="T33" fmla="*/ 60 h 688"/>
                <a:gd name="T34" fmla="*/ 4913 w 7018"/>
                <a:gd name="T35" fmla="*/ 357 h 688"/>
                <a:gd name="T36" fmla="*/ 4417 w 7018"/>
                <a:gd name="T37" fmla="*/ 352 h 688"/>
                <a:gd name="T38" fmla="*/ 4504 w 7018"/>
                <a:gd name="T39" fmla="*/ 139 h 688"/>
                <a:gd name="T40" fmla="*/ 4598 w 7018"/>
                <a:gd name="T41" fmla="*/ 356 h 688"/>
                <a:gd name="T42" fmla="*/ 4295 w 7018"/>
                <a:gd name="T43" fmla="*/ 673 h 688"/>
                <a:gd name="T44" fmla="*/ 4635 w 7018"/>
                <a:gd name="T45" fmla="*/ 460 h 688"/>
                <a:gd name="T46" fmla="*/ 4707 w 7018"/>
                <a:gd name="T47" fmla="*/ 673 h 688"/>
                <a:gd name="T48" fmla="*/ 4590 w 7018"/>
                <a:gd name="T49" fmla="*/ 38 h 688"/>
                <a:gd name="T50" fmla="*/ 4313 w 7018"/>
                <a:gd name="T51" fmla="*/ 329 h 688"/>
                <a:gd name="T52" fmla="*/ 3898 w 7018"/>
                <a:gd name="T53" fmla="*/ 673 h 688"/>
                <a:gd name="T54" fmla="*/ 3898 w 7018"/>
                <a:gd name="T55" fmla="*/ 297 h 688"/>
                <a:gd name="T56" fmla="*/ 3784 w 7018"/>
                <a:gd name="T57" fmla="*/ 14 h 688"/>
                <a:gd name="T58" fmla="*/ 3382 w 7018"/>
                <a:gd name="T59" fmla="*/ 425 h 688"/>
                <a:gd name="T60" fmla="*/ 3126 w 7018"/>
                <a:gd name="T61" fmla="*/ 254 h 688"/>
                <a:gd name="T62" fmla="*/ 3255 w 7018"/>
                <a:gd name="T63" fmla="*/ 34 h 688"/>
                <a:gd name="T64" fmla="*/ 2860 w 7018"/>
                <a:gd name="T65" fmla="*/ 480 h 688"/>
                <a:gd name="T66" fmla="*/ 3581 w 7018"/>
                <a:gd name="T67" fmla="*/ 287 h 688"/>
                <a:gd name="T68" fmla="*/ 3291 w 7018"/>
                <a:gd name="T69" fmla="*/ 284 h 688"/>
                <a:gd name="T70" fmla="*/ 2295 w 7018"/>
                <a:gd name="T71" fmla="*/ 108 h 688"/>
                <a:gd name="T72" fmla="*/ 2209 w 7018"/>
                <a:gd name="T73" fmla="*/ 578 h 688"/>
                <a:gd name="T74" fmla="*/ 2251 w 7018"/>
                <a:gd name="T75" fmla="*/ 678 h 688"/>
                <a:gd name="T76" fmla="*/ 2276 w 7018"/>
                <a:gd name="T77" fmla="*/ 10 h 688"/>
                <a:gd name="T78" fmla="*/ 1603 w 7018"/>
                <a:gd name="T79" fmla="*/ 673 h 688"/>
                <a:gd name="T80" fmla="*/ 1717 w 7018"/>
                <a:gd name="T81" fmla="*/ 14 h 688"/>
                <a:gd name="T82" fmla="*/ 1461 w 7018"/>
                <a:gd name="T83" fmla="*/ 673 h 688"/>
                <a:gd name="T84" fmla="*/ 654 w 7018"/>
                <a:gd name="T85" fmla="*/ 673 h 688"/>
                <a:gd name="T86" fmla="*/ 1089 w 7018"/>
                <a:gd name="T87" fmla="*/ 673 h 688"/>
                <a:gd name="T88" fmla="*/ 1089 w 7018"/>
                <a:gd name="T89" fmla="*/ 282 h 688"/>
                <a:gd name="T90" fmla="*/ 654 w 7018"/>
                <a:gd name="T91" fmla="*/ 673 h 688"/>
                <a:gd name="T92" fmla="*/ 374 w 7018"/>
                <a:gd name="T93" fmla="*/ 101 h 688"/>
                <a:gd name="T94" fmla="*/ 0 w 7018"/>
                <a:gd name="T95" fmla="*/ 353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018" h="688">
                  <a:moveTo>
                    <a:pt x="6634" y="673"/>
                  </a:moveTo>
                  <a:cubicBezTo>
                    <a:pt x="6748" y="673"/>
                    <a:pt x="6748" y="673"/>
                    <a:pt x="6748" y="673"/>
                  </a:cubicBezTo>
                  <a:cubicBezTo>
                    <a:pt x="6748" y="408"/>
                    <a:pt x="6748" y="408"/>
                    <a:pt x="6748" y="408"/>
                  </a:cubicBezTo>
                  <a:cubicBezTo>
                    <a:pt x="6759" y="392"/>
                    <a:pt x="6759" y="392"/>
                    <a:pt x="6759" y="392"/>
                  </a:cubicBezTo>
                  <a:cubicBezTo>
                    <a:pt x="6847" y="276"/>
                    <a:pt x="6939" y="141"/>
                    <a:pt x="7008" y="30"/>
                  </a:cubicBezTo>
                  <a:cubicBezTo>
                    <a:pt x="7018" y="14"/>
                    <a:pt x="7018" y="14"/>
                    <a:pt x="7018" y="14"/>
                  </a:cubicBezTo>
                  <a:cubicBezTo>
                    <a:pt x="6891" y="14"/>
                    <a:pt x="6891" y="14"/>
                    <a:pt x="6891" y="14"/>
                  </a:cubicBezTo>
                  <a:cubicBezTo>
                    <a:pt x="6885" y="22"/>
                    <a:pt x="6885" y="22"/>
                    <a:pt x="6885" y="22"/>
                  </a:cubicBezTo>
                  <a:cubicBezTo>
                    <a:pt x="6843" y="94"/>
                    <a:pt x="6758" y="224"/>
                    <a:pt x="6701" y="302"/>
                  </a:cubicBezTo>
                  <a:cubicBezTo>
                    <a:pt x="6694" y="313"/>
                    <a:pt x="6694" y="313"/>
                    <a:pt x="6694" y="313"/>
                  </a:cubicBezTo>
                  <a:cubicBezTo>
                    <a:pt x="6681" y="294"/>
                    <a:pt x="6674" y="282"/>
                    <a:pt x="6655" y="252"/>
                  </a:cubicBezTo>
                  <a:cubicBezTo>
                    <a:pt x="6602" y="169"/>
                    <a:pt x="6602" y="169"/>
                    <a:pt x="6602" y="169"/>
                  </a:cubicBezTo>
                  <a:cubicBezTo>
                    <a:pt x="6579" y="130"/>
                    <a:pt x="6546" y="76"/>
                    <a:pt x="6515" y="22"/>
                  </a:cubicBezTo>
                  <a:cubicBezTo>
                    <a:pt x="6510" y="14"/>
                    <a:pt x="6510" y="14"/>
                    <a:pt x="6510" y="14"/>
                  </a:cubicBezTo>
                  <a:cubicBezTo>
                    <a:pt x="6376" y="14"/>
                    <a:pt x="6376" y="14"/>
                    <a:pt x="6376" y="14"/>
                  </a:cubicBezTo>
                  <a:cubicBezTo>
                    <a:pt x="6387" y="31"/>
                    <a:pt x="6387" y="31"/>
                    <a:pt x="6387" y="31"/>
                  </a:cubicBezTo>
                  <a:cubicBezTo>
                    <a:pt x="6466" y="167"/>
                    <a:pt x="6537" y="276"/>
                    <a:pt x="6622" y="393"/>
                  </a:cubicBezTo>
                  <a:cubicBezTo>
                    <a:pt x="6634" y="408"/>
                    <a:pt x="6634" y="408"/>
                    <a:pt x="6634" y="408"/>
                  </a:cubicBezTo>
                  <a:lnTo>
                    <a:pt x="6634" y="673"/>
                  </a:lnTo>
                  <a:close/>
                  <a:moveTo>
                    <a:pt x="6068" y="673"/>
                  </a:moveTo>
                  <a:cubicBezTo>
                    <a:pt x="6481" y="673"/>
                    <a:pt x="6481" y="673"/>
                    <a:pt x="6481" y="673"/>
                  </a:cubicBezTo>
                  <a:cubicBezTo>
                    <a:pt x="6481" y="574"/>
                    <a:pt x="6481" y="574"/>
                    <a:pt x="6481" y="574"/>
                  </a:cubicBezTo>
                  <a:cubicBezTo>
                    <a:pt x="6182" y="574"/>
                    <a:pt x="6182" y="574"/>
                    <a:pt x="6182" y="574"/>
                  </a:cubicBezTo>
                  <a:cubicBezTo>
                    <a:pt x="6182" y="14"/>
                    <a:pt x="6182" y="14"/>
                    <a:pt x="6182" y="14"/>
                  </a:cubicBezTo>
                  <a:cubicBezTo>
                    <a:pt x="6068" y="14"/>
                    <a:pt x="6068" y="14"/>
                    <a:pt x="6068" y="14"/>
                  </a:cubicBezTo>
                  <a:lnTo>
                    <a:pt x="6068" y="673"/>
                  </a:lnTo>
                  <a:close/>
                  <a:moveTo>
                    <a:pt x="5812" y="673"/>
                  </a:moveTo>
                  <a:cubicBezTo>
                    <a:pt x="5926" y="673"/>
                    <a:pt x="5926" y="673"/>
                    <a:pt x="5926" y="673"/>
                  </a:cubicBezTo>
                  <a:cubicBezTo>
                    <a:pt x="5926" y="14"/>
                    <a:pt x="5926" y="14"/>
                    <a:pt x="5926" y="14"/>
                  </a:cubicBezTo>
                  <a:cubicBezTo>
                    <a:pt x="5812" y="14"/>
                    <a:pt x="5812" y="14"/>
                    <a:pt x="5812" y="14"/>
                  </a:cubicBezTo>
                  <a:lnTo>
                    <a:pt x="5812" y="673"/>
                  </a:lnTo>
                  <a:close/>
                  <a:moveTo>
                    <a:pt x="4894" y="673"/>
                  </a:moveTo>
                  <a:cubicBezTo>
                    <a:pt x="5004" y="673"/>
                    <a:pt x="5004" y="673"/>
                    <a:pt x="5004" y="673"/>
                  </a:cubicBezTo>
                  <a:cubicBezTo>
                    <a:pt x="5006" y="655"/>
                    <a:pt x="5006" y="655"/>
                    <a:pt x="5006" y="655"/>
                  </a:cubicBezTo>
                  <a:cubicBezTo>
                    <a:pt x="5007" y="585"/>
                    <a:pt x="5014" y="445"/>
                    <a:pt x="5018" y="376"/>
                  </a:cubicBezTo>
                  <a:cubicBezTo>
                    <a:pt x="5028" y="218"/>
                    <a:pt x="5028" y="218"/>
                    <a:pt x="5028" y="218"/>
                  </a:cubicBezTo>
                  <a:cubicBezTo>
                    <a:pt x="5028" y="178"/>
                    <a:pt x="5028" y="178"/>
                    <a:pt x="5028" y="178"/>
                  </a:cubicBezTo>
                  <a:cubicBezTo>
                    <a:pt x="5028" y="155"/>
                    <a:pt x="5028" y="135"/>
                    <a:pt x="5024" y="86"/>
                  </a:cubicBezTo>
                  <a:cubicBezTo>
                    <a:pt x="5027" y="86"/>
                    <a:pt x="5027" y="86"/>
                    <a:pt x="5027" y="86"/>
                  </a:cubicBezTo>
                  <a:cubicBezTo>
                    <a:pt x="5042" y="154"/>
                    <a:pt x="5041" y="149"/>
                    <a:pt x="5097" y="288"/>
                  </a:cubicBezTo>
                  <a:cubicBezTo>
                    <a:pt x="5111" y="324"/>
                    <a:pt x="5131" y="375"/>
                    <a:pt x="5163" y="465"/>
                  </a:cubicBezTo>
                  <a:cubicBezTo>
                    <a:pt x="5187" y="530"/>
                    <a:pt x="5199" y="562"/>
                    <a:pt x="5229" y="645"/>
                  </a:cubicBezTo>
                  <a:cubicBezTo>
                    <a:pt x="5237" y="673"/>
                    <a:pt x="5237" y="673"/>
                    <a:pt x="5237" y="673"/>
                  </a:cubicBezTo>
                  <a:cubicBezTo>
                    <a:pt x="5336" y="673"/>
                    <a:pt x="5336" y="673"/>
                    <a:pt x="5336" y="673"/>
                  </a:cubicBezTo>
                  <a:cubicBezTo>
                    <a:pt x="5345" y="645"/>
                    <a:pt x="5345" y="645"/>
                    <a:pt x="5345" y="645"/>
                  </a:cubicBezTo>
                  <a:cubicBezTo>
                    <a:pt x="5359" y="606"/>
                    <a:pt x="5379" y="551"/>
                    <a:pt x="5402" y="490"/>
                  </a:cubicBezTo>
                  <a:cubicBezTo>
                    <a:pt x="5437" y="392"/>
                    <a:pt x="5460" y="329"/>
                    <a:pt x="5478" y="288"/>
                  </a:cubicBezTo>
                  <a:cubicBezTo>
                    <a:pt x="5534" y="148"/>
                    <a:pt x="5532" y="152"/>
                    <a:pt x="5547" y="86"/>
                  </a:cubicBezTo>
                  <a:cubicBezTo>
                    <a:pt x="5549" y="86"/>
                    <a:pt x="5549" y="86"/>
                    <a:pt x="5549" y="86"/>
                  </a:cubicBezTo>
                  <a:cubicBezTo>
                    <a:pt x="5546" y="136"/>
                    <a:pt x="5546" y="157"/>
                    <a:pt x="5546" y="178"/>
                  </a:cubicBezTo>
                  <a:cubicBezTo>
                    <a:pt x="5546" y="218"/>
                    <a:pt x="5546" y="218"/>
                    <a:pt x="5546" y="218"/>
                  </a:cubicBezTo>
                  <a:cubicBezTo>
                    <a:pt x="5556" y="376"/>
                    <a:pt x="5556" y="376"/>
                    <a:pt x="5556" y="376"/>
                  </a:cubicBezTo>
                  <a:cubicBezTo>
                    <a:pt x="5558" y="410"/>
                    <a:pt x="5561" y="460"/>
                    <a:pt x="5563" y="524"/>
                  </a:cubicBezTo>
                  <a:cubicBezTo>
                    <a:pt x="5566" y="583"/>
                    <a:pt x="5567" y="626"/>
                    <a:pt x="5568" y="655"/>
                  </a:cubicBezTo>
                  <a:cubicBezTo>
                    <a:pt x="5569" y="673"/>
                    <a:pt x="5569" y="673"/>
                    <a:pt x="5569" y="673"/>
                  </a:cubicBezTo>
                  <a:cubicBezTo>
                    <a:pt x="5682" y="673"/>
                    <a:pt x="5682" y="673"/>
                    <a:pt x="5682" y="673"/>
                  </a:cubicBezTo>
                  <a:cubicBezTo>
                    <a:pt x="5680" y="640"/>
                    <a:pt x="5680" y="640"/>
                    <a:pt x="5680" y="640"/>
                  </a:cubicBezTo>
                  <a:cubicBezTo>
                    <a:pt x="5677" y="569"/>
                    <a:pt x="5673" y="509"/>
                    <a:pt x="5670" y="447"/>
                  </a:cubicBezTo>
                  <a:cubicBezTo>
                    <a:pt x="5663" y="362"/>
                    <a:pt x="5656" y="257"/>
                    <a:pt x="5651" y="197"/>
                  </a:cubicBezTo>
                  <a:cubicBezTo>
                    <a:pt x="5637" y="39"/>
                    <a:pt x="5637" y="39"/>
                    <a:pt x="5637" y="39"/>
                  </a:cubicBezTo>
                  <a:cubicBezTo>
                    <a:pt x="5635" y="14"/>
                    <a:pt x="5635" y="14"/>
                    <a:pt x="5635" y="14"/>
                  </a:cubicBezTo>
                  <a:cubicBezTo>
                    <a:pt x="5542" y="14"/>
                    <a:pt x="5542" y="14"/>
                    <a:pt x="5542" y="14"/>
                  </a:cubicBezTo>
                  <a:cubicBezTo>
                    <a:pt x="5487" y="14"/>
                    <a:pt x="5482" y="19"/>
                    <a:pt x="5445" y="106"/>
                  </a:cubicBezTo>
                  <a:cubicBezTo>
                    <a:pt x="5423" y="160"/>
                    <a:pt x="5387" y="252"/>
                    <a:pt x="5358" y="323"/>
                  </a:cubicBezTo>
                  <a:cubicBezTo>
                    <a:pt x="5315" y="437"/>
                    <a:pt x="5301" y="487"/>
                    <a:pt x="5291" y="570"/>
                  </a:cubicBezTo>
                  <a:cubicBezTo>
                    <a:pt x="5284" y="516"/>
                    <a:pt x="5279" y="491"/>
                    <a:pt x="5266" y="446"/>
                  </a:cubicBezTo>
                  <a:cubicBezTo>
                    <a:pt x="5251" y="395"/>
                    <a:pt x="5232" y="346"/>
                    <a:pt x="5181" y="215"/>
                  </a:cubicBezTo>
                  <a:cubicBezTo>
                    <a:pt x="5150" y="138"/>
                    <a:pt x="5126" y="80"/>
                    <a:pt x="5117" y="60"/>
                  </a:cubicBezTo>
                  <a:cubicBezTo>
                    <a:pt x="5098" y="22"/>
                    <a:pt x="5085" y="14"/>
                    <a:pt x="5039" y="14"/>
                  </a:cubicBezTo>
                  <a:cubicBezTo>
                    <a:pt x="4942" y="14"/>
                    <a:pt x="4942" y="14"/>
                    <a:pt x="4942" y="14"/>
                  </a:cubicBezTo>
                  <a:cubicBezTo>
                    <a:pt x="4939" y="39"/>
                    <a:pt x="4939" y="39"/>
                    <a:pt x="4939" y="39"/>
                  </a:cubicBezTo>
                  <a:cubicBezTo>
                    <a:pt x="4925" y="192"/>
                    <a:pt x="4920" y="247"/>
                    <a:pt x="4913" y="357"/>
                  </a:cubicBezTo>
                  <a:cubicBezTo>
                    <a:pt x="4904" y="465"/>
                    <a:pt x="4899" y="547"/>
                    <a:pt x="4895" y="640"/>
                  </a:cubicBezTo>
                  <a:lnTo>
                    <a:pt x="4894" y="673"/>
                  </a:lnTo>
                  <a:close/>
                  <a:moveTo>
                    <a:pt x="4408" y="376"/>
                  </a:moveTo>
                  <a:cubicBezTo>
                    <a:pt x="4417" y="352"/>
                    <a:pt x="4417" y="352"/>
                    <a:pt x="4417" y="352"/>
                  </a:cubicBezTo>
                  <a:cubicBezTo>
                    <a:pt x="4421" y="342"/>
                    <a:pt x="4425" y="335"/>
                    <a:pt x="4435" y="307"/>
                  </a:cubicBezTo>
                  <a:cubicBezTo>
                    <a:pt x="4442" y="288"/>
                    <a:pt x="4451" y="268"/>
                    <a:pt x="4459" y="248"/>
                  </a:cubicBezTo>
                  <a:cubicBezTo>
                    <a:pt x="4470" y="222"/>
                    <a:pt x="4474" y="213"/>
                    <a:pt x="4476" y="205"/>
                  </a:cubicBezTo>
                  <a:cubicBezTo>
                    <a:pt x="4504" y="139"/>
                    <a:pt x="4504" y="139"/>
                    <a:pt x="4504" y="139"/>
                  </a:cubicBezTo>
                  <a:cubicBezTo>
                    <a:pt x="4511" y="120"/>
                    <a:pt x="4511" y="120"/>
                    <a:pt x="4511" y="120"/>
                  </a:cubicBezTo>
                  <a:cubicBezTo>
                    <a:pt x="4521" y="145"/>
                    <a:pt x="4526" y="157"/>
                    <a:pt x="4543" y="203"/>
                  </a:cubicBezTo>
                  <a:cubicBezTo>
                    <a:pt x="4570" y="278"/>
                    <a:pt x="4570" y="278"/>
                    <a:pt x="4570" y="278"/>
                  </a:cubicBezTo>
                  <a:cubicBezTo>
                    <a:pt x="4579" y="301"/>
                    <a:pt x="4588" y="327"/>
                    <a:pt x="4598" y="356"/>
                  </a:cubicBezTo>
                  <a:cubicBezTo>
                    <a:pt x="4604" y="376"/>
                    <a:pt x="4604" y="376"/>
                    <a:pt x="4604" y="376"/>
                  </a:cubicBezTo>
                  <a:lnTo>
                    <a:pt x="4408" y="376"/>
                  </a:lnTo>
                  <a:close/>
                  <a:moveTo>
                    <a:pt x="4179" y="673"/>
                  </a:moveTo>
                  <a:cubicBezTo>
                    <a:pt x="4295" y="673"/>
                    <a:pt x="4295" y="673"/>
                    <a:pt x="4295" y="673"/>
                  </a:cubicBezTo>
                  <a:cubicBezTo>
                    <a:pt x="4301" y="656"/>
                    <a:pt x="4301" y="656"/>
                    <a:pt x="4301" y="656"/>
                  </a:cubicBezTo>
                  <a:cubicBezTo>
                    <a:pt x="4315" y="616"/>
                    <a:pt x="4335" y="561"/>
                    <a:pt x="4367" y="475"/>
                  </a:cubicBezTo>
                  <a:cubicBezTo>
                    <a:pt x="4373" y="460"/>
                    <a:pt x="4373" y="460"/>
                    <a:pt x="4373" y="460"/>
                  </a:cubicBezTo>
                  <a:cubicBezTo>
                    <a:pt x="4635" y="460"/>
                    <a:pt x="4635" y="460"/>
                    <a:pt x="4635" y="460"/>
                  </a:cubicBezTo>
                  <a:cubicBezTo>
                    <a:pt x="4640" y="474"/>
                    <a:pt x="4640" y="474"/>
                    <a:pt x="4640" y="474"/>
                  </a:cubicBezTo>
                  <a:cubicBezTo>
                    <a:pt x="4668" y="554"/>
                    <a:pt x="4668" y="554"/>
                    <a:pt x="4668" y="554"/>
                  </a:cubicBezTo>
                  <a:cubicBezTo>
                    <a:pt x="4679" y="585"/>
                    <a:pt x="4690" y="619"/>
                    <a:pt x="4702" y="656"/>
                  </a:cubicBezTo>
                  <a:cubicBezTo>
                    <a:pt x="4707" y="673"/>
                    <a:pt x="4707" y="673"/>
                    <a:pt x="4707" y="673"/>
                  </a:cubicBezTo>
                  <a:cubicBezTo>
                    <a:pt x="4831" y="673"/>
                    <a:pt x="4831" y="673"/>
                    <a:pt x="4831" y="673"/>
                  </a:cubicBezTo>
                  <a:cubicBezTo>
                    <a:pt x="4819" y="641"/>
                    <a:pt x="4819" y="641"/>
                    <a:pt x="4819" y="641"/>
                  </a:cubicBezTo>
                  <a:cubicBezTo>
                    <a:pt x="4788" y="546"/>
                    <a:pt x="4749" y="443"/>
                    <a:pt x="4709" y="335"/>
                  </a:cubicBezTo>
                  <a:cubicBezTo>
                    <a:pt x="4669" y="228"/>
                    <a:pt x="4640" y="157"/>
                    <a:pt x="4590" y="38"/>
                  </a:cubicBezTo>
                  <a:cubicBezTo>
                    <a:pt x="4581" y="14"/>
                    <a:pt x="4581" y="14"/>
                    <a:pt x="4581" y="14"/>
                  </a:cubicBezTo>
                  <a:cubicBezTo>
                    <a:pt x="4451" y="14"/>
                    <a:pt x="4451" y="14"/>
                    <a:pt x="4451" y="14"/>
                  </a:cubicBezTo>
                  <a:cubicBezTo>
                    <a:pt x="4441" y="36"/>
                    <a:pt x="4441" y="36"/>
                    <a:pt x="4441" y="36"/>
                  </a:cubicBezTo>
                  <a:cubicBezTo>
                    <a:pt x="4386" y="157"/>
                    <a:pt x="4353" y="232"/>
                    <a:pt x="4313" y="329"/>
                  </a:cubicBezTo>
                  <a:cubicBezTo>
                    <a:pt x="4264" y="449"/>
                    <a:pt x="4222" y="554"/>
                    <a:pt x="4189" y="645"/>
                  </a:cubicBezTo>
                  <a:lnTo>
                    <a:pt x="4179" y="673"/>
                  </a:lnTo>
                  <a:close/>
                  <a:moveTo>
                    <a:pt x="3784" y="673"/>
                  </a:moveTo>
                  <a:cubicBezTo>
                    <a:pt x="3898" y="673"/>
                    <a:pt x="3898" y="673"/>
                    <a:pt x="3898" y="673"/>
                  </a:cubicBezTo>
                  <a:cubicBezTo>
                    <a:pt x="3898" y="396"/>
                    <a:pt x="3898" y="396"/>
                    <a:pt x="3898" y="396"/>
                  </a:cubicBezTo>
                  <a:cubicBezTo>
                    <a:pt x="4181" y="396"/>
                    <a:pt x="4181" y="396"/>
                    <a:pt x="4181" y="396"/>
                  </a:cubicBezTo>
                  <a:cubicBezTo>
                    <a:pt x="4181" y="297"/>
                    <a:pt x="4181" y="297"/>
                    <a:pt x="4181" y="297"/>
                  </a:cubicBezTo>
                  <a:cubicBezTo>
                    <a:pt x="3898" y="297"/>
                    <a:pt x="3898" y="297"/>
                    <a:pt x="3898" y="297"/>
                  </a:cubicBezTo>
                  <a:cubicBezTo>
                    <a:pt x="3898" y="113"/>
                    <a:pt x="3898" y="113"/>
                    <a:pt x="3898" y="113"/>
                  </a:cubicBezTo>
                  <a:cubicBezTo>
                    <a:pt x="4193" y="113"/>
                    <a:pt x="4193" y="113"/>
                    <a:pt x="4193" y="113"/>
                  </a:cubicBezTo>
                  <a:cubicBezTo>
                    <a:pt x="4193" y="14"/>
                    <a:pt x="4193" y="14"/>
                    <a:pt x="4193" y="14"/>
                  </a:cubicBezTo>
                  <a:cubicBezTo>
                    <a:pt x="3784" y="14"/>
                    <a:pt x="3784" y="14"/>
                    <a:pt x="3784" y="14"/>
                  </a:cubicBezTo>
                  <a:lnTo>
                    <a:pt x="3784" y="673"/>
                  </a:lnTo>
                  <a:close/>
                  <a:moveTo>
                    <a:pt x="3257" y="446"/>
                  </a:moveTo>
                  <a:cubicBezTo>
                    <a:pt x="3273" y="395"/>
                    <a:pt x="3299" y="367"/>
                    <a:pt x="3356" y="345"/>
                  </a:cubicBezTo>
                  <a:cubicBezTo>
                    <a:pt x="3375" y="375"/>
                    <a:pt x="3382" y="396"/>
                    <a:pt x="3382" y="425"/>
                  </a:cubicBezTo>
                  <a:cubicBezTo>
                    <a:pt x="3382" y="526"/>
                    <a:pt x="3294" y="589"/>
                    <a:pt x="3157" y="589"/>
                  </a:cubicBezTo>
                  <a:cubicBezTo>
                    <a:pt x="3045" y="589"/>
                    <a:pt x="2972" y="540"/>
                    <a:pt x="2972" y="467"/>
                  </a:cubicBezTo>
                  <a:cubicBezTo>
                    <a:pt x="2972" y="400"/>
                    <a:pt x="3026" y="353"/>
                    <a:pt x="3126" y="336"/>
                  </a:cubicBezTo>
                  <a:cubicBezTo>
                    <a:pt x="3126" y="254"/>
                    <a:pt x="3126" y="254"/>
                    <a:pt x="3126" y="254"/>
                  </a:cubicBezTo>
                  <a:cubicBezTo>
                    <a:pt x="3043" y="246"/>
                    <a:pt x="3001" y="217"/>
                    <a:pt x="3001" y="167"/>
                  </a:cubicBezTo>
                  <a:cubicBezTo>
                    <a:pt x="3001" y="118"/>
                    <a:pt x="3050" y="85"/>
                    <a:pt x="3121" y="85"/>
                  </a:cubicBezTo>
                  <a:cubicBezTo>
                    <a:pt x="3169" y="85"/>
                    <a:pt x="3209" y="98"/>
                    <a:pt x="3255" y="125"/>
                  </a:cubicBezTo>
                  <a:cubicBezTo>
                    <a:pt x="3255" y="34"/>
                    <a:pt x="3255" y="34"/>
                    <a:pt x="3255" y="34"/>
                  </a:cubicBezTo>
                  <a:cubicBezTo>
                    <a:pt x="3202" y="9"/>
                    <a:pt x="3162" y="0"/>
                    <a:pt x="3111" y="0"/>
                  </a:cubicBezTo>
                  <a:cubicBezTo>
                    <a:pt x="2987" y="0"/>
                    <a:pt x="2897" y="70"/>
                    <a:pt x="2897" y="167"/>
                  </a:cubicBezTo>
                  <a:cubicBezTo>
                    <a:pt x="2897" y="235"/>
                    <a:pt x="2947" y="288"/>
                    <a:pt x="3022" y="297"/>
                  </a:cubicBezTo>
                  <a:cubicBezTo>
                    <a:pt x="2915" y="329"/>
                    <a:pt x="2860" y="391"/>
                    <a:pt x="2860" y="480"/>
                  </a:cubicBezTo>
                  <a:cubicBezTo>
                    <a:pt x="2860" y="603"/>
                    <a:pt x="2976" y="687"/>
                    <a:pt x="3149" y="687"/>
                  </a:cubicBezTo>
                  <a:cubicBezTo>
                    <a:pt x="3341" y="687"/>
                    <a:pt x="3476" y="580"/>
                    <a:pt x="3476" y="430"/>
                  </a:cubicBezTo>
                  <a:cubicBezTo>
                    <a:pt x="3476" y="390"/>
                    <a:pt x="3467" y="356"/>
                    <a:pt x="3450" y="317"/>
                  </a:cubicBezTo>
                  <a:cubicBezTo>
                    <a:pt x="3494" y="304"/>
                    <a:pt x="3534" y="296"/>
                    <a:pt x="3581" y="287"/>
                  </a:cubicBezTo>
                  <a:cubicBezTo>
                    <a:pt x="3595" y="284"/>
                    <a:pt x="3595" y="284"/>
                    <a:pt x="3595" y="284"/>
                  </a:cubicBezTo>
                  <a:cubicBezTo>
                    <a:pt x="3595" y="194"/>
                    <a:pt x="3595" y="194"/>
                    <a:pt x="3595" y="194"/>
                  </a:cubicBezTo>
                  <a:cubicBezTo>
                    <a:pt x="3580" y="198"/>
                    <a:pt x="3580" y="198"/>
                    <a:pt x="3580" y="198"/>
                  </a:cubicBezTo>
                  <a:cubicBezTo>
                    <a:pt x="3427" y="232"/>
                    <a:pt x="3343" y="257"/>
                    <a:pt x="3291" y="284"/>
                  </a:cubicBezTo>
                  <a:cubicBezTo>
                    <a:pt x="3217" y="322"/>
                    <a:pt x="3177" y="371"/>
                    <a:pt x="3158" y="446"/>
                  </a:cubicBezTo>
                  <a:lnTo>
                    <a:pt x="3257" y="446"/>
                  </a:lnTo>
                  <a:close/>
                  <a:moveTo>
                    <a:pt x="2209" y="111"/>
                  </a:moveTo>
                  <a:cubicBezTo>
                    <a:pt x="2244" y="109"/>
                    <a:pt x="2268" y="108"/>
                    <a:pt x="2295" y="108"/>
                  </a:cubicBezTo>
                  <a:cubicBezTo>
                    <a:pt x="2461" y="108"/>
                    <a:pt x="2550" y="189"/>
                    <a:pt x="2550" y="342"/>
                  </a:cubicBezTo>
                  <a:cubicBezTo>
                    <a:pt x="2550" y="418"/>
                    <a:pt x="2526" y="482"/>
                    <a:pt x="2480" y="522"/>
                  </a:cubicBezTo>
                  <a:cubicBezTo>
                    <a:pt x="2434" y="562"/>
                    <a:pt x="2376" y="580"/>
                    <a:pt x="2283" y="580"/>
                  </a:cubicBezTo>
                  <a:cubicBezTo>
                    <a:pt x="2261" y="580"/>
                    <a:pt x="2241" y="580"/>
                    <a:pt x="2209" y="578"/>
                  </a:cubicBezTo>
                  <a:lnTo>
                    <a:pt x="2209" y="111"/>
                  </a:lnTo>
                  <a:close/>
                  <a:moveTo>
                    <a:pt x="2095" y="670"/>
                  </a:moveTo>
                  <a:cubicBezTo>
                    <a:pt x="2113" y="671"/>
                    <a:pt x="2113" y="671"/>
                    <a:pt x="2113" y="671"/>
                  </a:cubicBezTo>
                  <a:cubicBezTo>
                    <a:pt x="2162" y="675"/>
                    <a:pt x="2207" y="678"/>
                    <a:pt x="2251" y="678"/>
                  </a:cubicBezTo>
                  <a:cubicBezTo>
                    <a:pt x="2392" y="678"/>
                    <a:pt x="2477" y="655"/>
                    <a:pt x="2550" y="600"/>
                  </a:cubicBezTo>
                  <a:cubicBezTo>
                    <a:pt x="2628" y="541"/>
                    <a:pt x="2670" y="449"/>
                    <a:pt x="2670" y="336"/>
                  </a:cubicBezTo>
                  <a:cubicBezTo>
                    <a:pt x="2670" y="228"/>
                    <a:pt x="2632" y="139"/>
                    <a:pt x="2561" y="84"/>
                  </a:cubicBezTo>
                  <a:cubicBezTo>
                    <a:pt x="2494" y="31"/>
                    <a:pt x="2410" y="10"/>
                    <a:pt x="2276" y="10"/>
                  </a:cubicBezTo>
                  <a:cubicBezTo>
                    <a:pt x="2221" y="10"/>
                    <a:pt x="2177" y="12"/>
                    <a:pt x="2114" y="17"/>
                  </a:cubicBezTo>
                  <a:cubicBezTo>
                    <a:pt x="2095" y="20"/>
                    <a:pt x="2095" y="20"/>
                    <a:pt x="2095" y="20"/>
                  </a:cubicBezTo>
                  <a:lnTo>
                    <a:pt x="2095" y="670"/>
                  </a:lnTo>
                  <a:close/>
                  <a:moveTo>
                    <a:pt x="1603" y="673"/>
                  </a:moveTo>
                  <a:cubicBezTo>
                    <a:pt x="2016" y="673"/>
                    <a:pt x="2016" y="673"/>
                    <a:pt x="2016" y="673"/>
                  </a:cubicBezTo>
                  <a:cubicBezTo>
                    <a:pt x="2016" y="574"/>
                    <a:pt x="2016" y="574"/>
                    <a:pt x="2016" y="574"/>
                  </a:cubicBezTo>
                  <a:cubicBezTo>
                    <a:pt x="1717" y="574"/>
                    <a:pt x="1717" y="574"/>
                    <a:pt x="1717" y="574"/>
                  </a:cubicBezTo>
                  <a:cubicBezTo>
                    <a:pt x="1717" y="14"/>
                    <a:pt x="1717" y="14"/>
                    <a:pt x="1717" y="14"/>
                  </a:cubicBezTo>
                  <a:cubicBezTo>
                    <a:pt x="1603" y="14"/>
                    <a:pt x="1603" y="14"/>
                    <a:pt x="1603" y="14"/>
                  </a:cubicBezTo>
                  <a:lnTo>
                    <a:pt x="1603" y="673"/>
                  </a:lnTo>
                  <a:close/>
                  <a:moveTo>
                    <a:pt x="1347" y="673"/>
                  </a:moveTo>
                  <a:cubicBezTo>
                    <a:pt x="1461" y="673"/>
                    <a:pt x="1461" y="673"/>
                    <a:pt x="1461" y="673"/>
                  </a:cubicBezTo>
                  <a:cubicBezTo>
                    <a:pt x="1461" y="14"/>
                    <a:pt x="1461" y="14"/>
                    <a:pt x="1461" y="14"/>
                  </a:cubicBezTo>
                  <a:cubicBezTo>
                    <a:pt x="1347" y="14"/>
                    <a:pt x="1347" y="14"/>
                    <a:pt x="1347" y="14"/>
                  </a:cubicBezTo>
                  <a:lnTo>
                    <a:pt x="1347" y="673"/>
                  </a:lnTo>
                  <a:close/>
                  <a:moveTo>
                    <a:pt x="654" y="673"/>
                  </a:moveTo>
                  <a:cubicBezTo>
                    <a:pt x="768" y="673"/>
                    <a:pt x="768" y="673"/>
                    <a:pt x="768" y="673"/>
                  </a:cubicBezTo>
                  <a:cubicBezTo>
                    <a:pt x="768" y="381"/>
                    <a:pt x="768" y="381"/>
                    <a:pt x="768" y="381"/>
                  </a:cubicBezTo>
                  <a:cubicBezTo>
                    <a:pt x="1089" y="381"/>
                    <a:pt x="1089" y="381"/>
                    <a:pt x="1089" y="381"/>
                  </a:cubicBezTo>
                  <a:cubicBezTo>
                    <a:pt x="1089" y="673"/>
                    <a:pt x="1089" y="673"/>
                    <a:pt x="1089" y="673"/>
                  </a:cubicBezTo>
                  <a:cubicBezTo>
                    <a:pt x="1203" y="673"/>
                    <a:pt x="1203" y="673"/>
                    <a:pt x="1203" y="673"/>
                  </a:cubicBezTo>
                  <a:cubicBezTo>
                    <a:pt x="1203" y="14"/>
                    <a:pt x="1203" y="14"/>
                    <a:pt x="1203" y="14"/>
                  </a:cubicBezTo>
                  <a:cubicBezTo>
                    <a:pt x="1089" y="14"/>
                    <a:pt x="1089" y="14"/>
                    <a:pt x="1089" y="14"/>
                  </a:cubicBezTo>
                  <a:cubicBezTo>
                    <a:pt x="1089" y="282"/>
                    <a:pt x="1089" y="282"/>
                    <a:pt x="1089" y="282"/>
                  </a:cubicBezTo>
                  <a:cubicBezTo>
                    <a:pt x="768" y="282"/>
                    <a:pt x="768" y="282"/>
                    <a:pt x="768" y="282"/>
                  </a:cubicBezTo>
                  <a:cubicBezTo>
                    <a:pt x="768" y="14"/>
                    <a:pt x="768" y="14"/>
                    <a:pt x="768" y="14"/>
                  </a:cubicBezTo>
                  <a:cubicBezTo>
                    <a:pt x="654" y="14"/>
                    <a:pt x="654" y="14"/>
                    <a:pt x="654" y="14"/>
                  </a:cubicBezTo>
                  <a:lnTo>
                    <a:pt x="654" y="673"/>
                  </a:lnTo>
                  <a:close/>
                  <a:moveTo>
                    <a:pt x="552" y="539"/>
                  </a:moveTo>
                  <a:cubicBezTo>
                    <a:pt x="492" y="575"/>
                    <a:pt x="440" y="590"/>
                    <a:pt x="371" y="590"/>
                  </a:cubicBezTo>
                  <a:cubicBezTo>
                    <a:pt x="215" y="590"/>
                    <a:pt x="120" y="497"/>
                    <a:pt x="120" y="348"/>
                  </a:cubicBezTo>
                  <a:cubicBezTo>
                    <a:pt x="120" y="195"/>
                    <a:pt x="218" y="101"/>
                    <a:pt x="374" y="101"/>
                  </a:cubicBezTo>
                  <a:cubicBezTo>
                    <a:pt x="442" y="101"/>
                    <a:pt x="491" y="115"/>
                    <a:pt x="552" y="152"/>
                  </a:cubicBezTo>
                  <a:cubicBezTo>
                    <a:pt x="552" y="45"/>
                    <a:pt x="552" y="45"/>
                    <a:pt x="552" y="45"/>
                  </a:cubicBezTo>
                  <a:cubicBezTo>
                    <a:pt x="486" y="16"/>
                    <a:pt x="428" y="4"/>
                    <a:pt x="361" y="4"/>
                  </a:cubicBezTo>
                  <a:cubicBezTo>
                    <a:pt x="145" y="4"/>
                    <a:pt x="0" y="145"/>
                    <a:pt x="0" y="353"/>
                  </a:cubicBezTo>
                  <a:cubicBezTo>
                    <a:pt x="0" y="556"/>
                    <a:pt x="140" y="688"/>
                    <a:pt x="357" y="688"/>
                  </a:cubicBezTo>
                  <a:cubicBezTo>
                    <a:pt x="430" y="688"/>
                    <a:pt x="486" y="675"/>
                    <a:pt x="552" y="646"/>
                  </a:cubicBezTo>
                  <a:lnTo>
                    <a:pt x="552" y="539"/>
                  </a:lnTo>
                  <a:close/>
                </a:path>
              </a:pathLst>
            </a:custGeom>
            <a:solidFill>
              <a:srgbClr val="0034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350"/>
            </a:p>
          </p:txBody>
        </p:sp>
        <p:sp>
          <p:nvSpPr>
            <p:cNvPr id="7" name="Freeform 44"/>
            <p:cNvSpPr>
              <a:spLocks noEditPoints="1"/>
            </p:cNvSpPr>
            <p:nvPr/>
          </p:nvSpPr>
          <p:spPr bwMode="auto">
            <a:xfrm>
              <a:off x="6556896" y="5229721"/>
              <a:ext cx="1652588" cy="174625"/>
            </a:xfrm>
            <a:custGeom>
              <a:avLst/>
              <a:gdLst>
                <a:gd name="T0" fmla="*/ 2546 w 2745"/>
                <a:gd name="T1" fmla="*/ 92 h 292"/>
                <a:gd name="T2" fmla="*/ 2673 w 2745"/>
                <a:gd name="T3" fmla="*/ 269 h 292"/>
                <a:gd name="T4" fmla="*/ 2745 w 2745"/>
                <a:gd name="T5" fmla="*/ 5 h 292"/>
                <a:gd name="T6" fmla="*/ 2706 w 2745"/>
                <a:gd name="T7" fmla="*/ 253 h 292"/>
                <a:gd name="T8" fmla="*/ 2543 w 2745"/>
                <a:gd name="T9" fmla="*/ 5 h 292"/>
                <a:gd name="T10" fmla="*/ 2206 w 2745"/>
                <a:gd name="T11" fmla="*/ 146 h 292"/>
                <a:gd name="T12" fmla="*/ 2293 w 2745"/>
                <a:gd name="T13" fmla="*/ 251 h 292"/>
                <a:gd name="T14" fmla="*/ 2291 w 2745"/>
                <a:gd name="T15" fmla="*/ 292 h 292"/>
                <a:gd name="T16" fmla="*/ 2155 w 2745"/>
                <a:gd name="T17" fmla="*/ 148 h 292"/>
                <a:gd name="T18" fmla="*/ 2085 w 2745"/>
                <a:gd name="T19" fmla="*/ 5 h 292"/>
                <a:gd name="T20" fmla="*/ 1840 w 2745"/>
                <a:gd name="T21" fmla="*/ 285 h 292"/>
                <a:gd name="T22" fmla="*/ 1982 w 2745"/>
                <a:gd name="T23" fmla="*/ 47 h 292"/>
                <a:gd name="T24" fmla="*/ 1746 w 2745"/>
                <a:gd name="T25" fmla="*/ 47 h 292"/>
                <a:gd name="T26" fmla="*/ 1574 w 2745"/>
                <a:gd name="T27" fmla="*/ 158 h 292"/>
                <a:gd name="T28" fmla="*/ 1595 w 2745"/>
                <a:gd name="T29" fmla="*/ 104 h 292"/>
                <a:gd name="T30" fmla="*/ 1617 w 2745"/>
                <a:gd name="T31" fmla="*/ 50 h 292"/>
                <a:gd name="T32" fmla="*/ 1654 w 2745"/>
                <a:gd name="T33" fmla="*/ 150 h 292"/>
                <a:gd name="T34" fmla="*/ 1476 w 2745"/>
                <a:gd name="T35" fmla="*/ 285 h 292"/>
                <a:gd name="T36" fmla="*/ 1556 w 2745"/>
                <a:gd name="T37" fmla="*/ 200 h 292"/>
                <a:gd name="T38" fmla="*/ 1672 w 2745"/>
                <a:gd name="T39" fmla="*/ 200 h 292"/>
                <a:gd name="T40" fmla="*/ 1700 w 2745"/>
                <a:gd name="T41" fmla="*/ 285 h 292"/>
                <a:gd name="T42" fmla="*/ 1701 w 2745"/>
                <a:gd name="T43" fmla="*/ 141 h 292"/>
                <a:gd name="T44" fmla="*/ 1592 w 2745"/>
                <a:gd name="T45" fmla="*/ 5 h 292"/>
                <a:gd name="T46" fmla="*/ 1480 w 2745"/>
                <a:gd name="T47" fmla="*/ 273 h 292"/>
                <a:gd name="T48" fmla="*/ 1292 w 2745"/>
                <a:gd name="T49" fmla="*/ 44 h 292"/>
                <a:gd name="T50" fmla="*/ 1287 w 2745"/>
                <a:gd name="T51" fmla="*/ 245 h 292"/>
                <a:gd name="T52" fmla="*/ 1207 w 2745"/>
                <a:gd name="T53" fmla="*/ 284 h 292"/>
                <a:gd name="T54" fmla="*/ 1400 w 2745"/>
                <a:gd name="T55" fmla="*/ 254 h 292"/>
                <a:gd name="T56" fmla="*/ 1284 w 2745"/>
                <a:gd name="T57" fmla="*/ 3 h 292"/>
                <a:gd name="T58" fmla="*/ 1207 w 2745"/>
                <a:gd name="T59" fmla="*/ 284 h 292"/>
                <a:gd name="T60" fmla="*/ 923 w 2745"/>
                <a:gd name="T61" fmla="*/ 92 h 292"/>
                <a:gd name="T62" fmla="*/ 1050 w 2745"/>
                <a:gd name="T63" fmla="*/ 269 h 292"/>
                <a:gd name="T64" fmla="*/ 1122 w 2745"/>
                <a:gd name="T65" fmla="*/ 5 h 292"/>
                <a:gd name="T66" fmla="*/ 1083 w 2745"/>
                <a:gd name="T67" fmla="*/ 253 h 292"/>
                <a:gd name="T68" fmla="*/ 920 w 2745"/>
                <a:gd name="T69" fmla="*/ 5 h 292"/>
                <a:gd name="T70" fmla="*/ 565 w 2745"/>
                <a:gd name="T71" fmla="*/ 5 h 292"/>
                <a:gd name="T72" fmla="*/ 681 w 2745"/>
                <a:gd name="T73" fmla="*/ 290 h 292"/>
                <a:gd name="T74" fmla="*/ 796 w 2745"/>
                <a:gd name="T75" fmla="*/ 5 h 292"/>
                <a:gd name="T76" fmla="*/ 738 w 2745"/>
                <a:gd name="T77" fmla="*/ 225 h 292"/>
                <a:gd name="T78" fmla="*/ 614 w 2745"/>
                <a:gd name="T79" fmla="*/ 170 h 292"/>
                <a:gd name="T80" fmla="*/ 275 w 2745"/>
                <a:gd name="T81" fmla="*/ 146 h 292"/>
                <a:gd name="T82" fmla="*/ 362 w 2745"/>
                <a:gd name="T83" fmla="*/ 251 h 292"/>
                <a:gd name="T84" fmla="*/ 360 w 2745"/>
                <a:gd name="T85" fmla="*/ 292 h 292"/>
                <a:gd name="T86" fmla="*/ 224 w 2745"/>
                <a:gd name="T87" fmla="*/ 148 h 292"/>
                <a:gd name="T88" fmla="*/ 49 w 2745"/>
                <a:gd name="T89" fmla="*/ 167 h 292"/>
                <a:gd name="T90" fmla="*/ 49 w 2745"/>
                <a:gd name="T91" fmla="*/ 125 h 292"/>
                <a:gd name="T92" fmla="*/ 174 w 2745"/>
                <a:gd name="T93" fmla="*/ 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45" h="292">
                  <a:moveTo>
                    <a:pt x="2500" y="285"/>
                  </a:moveTo>
                  <a:cubicBezTo>
                    <a:pt x="2546" y="285"/>
                    <a:pt x="2546" y="285"/>
                    <a:pt x="2546" y="285"/>
                  </a:cubicBezTo>
                  <a:cubicBezTo>
                    <a:pt x="2546" y="92"/>
                    <a:pt x="2546" y="92"/>
                    <a:pt x="2546" y="92"/>
                  </a:cubicBezTo>
                  <a:cubicBezTo>
                    <a:pt x="2546" y="80"/>
                    <a:pt x="2545" y="70"/>
                    <a:pt x="2540" y="36"/>
                  </a:cubicBezTo>
                  <a:cubicBezTo>
                    <a:pt x="2553" y="72"/>
                    <a:pt x="2558" y="84"/>
                    <a:pt x="2566" y="97"/>
                  </a:cubicBezTo>
                  <a:cubicBezTo>
                    <a:pt x="2673" y="269"/>
                    <a:pt x="2673" y="269"/>
                    <a:pt x="2673" y="269"/>
                  </a:cubicBezTo>
                  <a:cubicBezTo>
                    <a:pt x="2680" y="282"/>
                    <a:pt x="2686" y="285"/>
                    <a:pt x="2703" y="285"/>
                  </a:cubicBezTo>
                  <a:cubicBezTo>
                    <a:pt x="2745" y="285"/>
                    <a:pt x="2745" y="285"/>
                    <a:pt x="2745" y="285"/>
                  </a:cubicBezTo>
                  <a:cubicBezTo>
                    <a:pt x="2745" y="5"/>
                    <a:pt x="2745" y="5"/>
                    <a:pt x="2745" y="5"/>
                  </a:cubicBezTo>
                  <a:cubicBezTo>
                    <a:pt x="2700" y="5"/>
                    <a:pt x="2700" y="5"/>
                    <a:pt x="2700" y="5"/>
                  </a:cubicBezTo>
                  <a:cubicBezTo>
                    <a:pt x="2700" y="196"/>
                    <a:pt x="2700" y="196"/>
                    <a:pt x="2700" y="196"/>
                  </a:cubicBezTo>
                  <a:cubicBezTo>
                    <a:pt x="2700" y="209"/>
                    <a:pt x="2701" y="219"/>
                    <a:pt x="2706" y="253"/>
                  </a:cubicBezTo>
                  <a:cubicBezTo>
                    <a:pt x="2693" y="217"/>
                    <a:pt x="2687" y="205"/>
                    <a:pt x="2679" y="192"/>
                  </a:cubicBezTo>
                  <a:cubicBezTo>
                    <a:pt x="2573" y="20"/>
                    <a:pt x="2573" y="20"/>
                    <a:pt x="2573" y="20"/>
                  </a:cubicBezTo>
                  <a:cubicBezTo>
                    <a:pt x="2565" y="7"/>
                    <a:pt x="2560" y="5"/>
                    <a:pt x="2543" y="5"/>
                  </a:cubicBezTo>
                  <a:cubicBezTo>
                    <a:pt x="2500" y="5"/>
                    <a:pt x="2500" y="5"/>
                    <a:pt x="2500" y="5"/>
                  </a:cubicBezTo>
                  <a:lnTo>
                    <a:pt x="2500" y="285"/>
                  </a:lnTo>
                  <a:close/>
                  <a:moveTo>
                    <a:pt x="2206" y="146"/>
                  </a:moveTo>
                  <a:cubicBezTo>
                    <a:pt x="2206" y="80"/>
                    <a:pt x="2238" y="41"/>
                    <a:pt x="2293" y="41"/>
                  </a:cubicBezTo>
                  <a:cubicBezTo>
                    <a:pt x="2348" y="41"/>
                    <a:pt x="2380" y="80"/>
                    <a:pt x="2380" y="146"/>
                  </a:cubicBezTo>
                  <a:cubicBezTo>
                    <a:pt x="2380" y="212"/>
                    <a:pt x="2348" y="251"/>
                    <a:pt x="2293" y="251"/>
                  </a:cubicBezTo>
                  <a:cubicBezTo>
                    <a:pt x="2238" y="251"/>
                    <a:pt x="2206" y="212"/>
                    <a:pt x="2206" y="146"/>
                  </a:cubicBezTo>
                  <a:moveTo>
                    <a:pt x="2155" y="148"/>
                  </a:moveTo>
                  <a:cubicBezTo>
                    <a:pt x="2155" y="237"/>
                    <a:pt x="2207" y="292"/>
                    <a:pt x="2291" y="292"/>
                  </a:cubicBezTo>
                  <a:cubicBezTo>
                    <a:pt x="2376" y="292"/>
                    <a:pt x="2431" y="235"/>
                    <a:pt x="2431" y="143"/>
                  </a:cubicBezTo>
                  <a:cubicBezTo>
                    <a:pt x="2431" y="55"/>
                    <a:pt x="2378" y="0"/>
                    <a:pt x="2294" y="0"/>
                  </a:cubicBezTo>
                  <a:cubicBezTo>
                    <a:pt x="2209" y="0"/>
                    <a:pt x="2155" y="57"/>
                    <a:pt x="2155" y="148"/>
                  </a:cubicBezTo>
                  <a:moveTo>
                    <a:pt x="2037" y="285"/>
                  </a:moveTo>
                  <a:cubicBezTo>
                    <a:pt x="2085" y="285"/>
                    <a:pt x="2085" y="285"/>
                    <a:pt x="2085" y="285"/>
                  </a:cubicBezTo>
                  <a:cubicBezTo>
                    <a:pt x="2085" y="5"/>
                    <a:pt x="2085" y="5"/>
                    <a:pt x="2085" y="5"/>
                  </a:cubicBezTo>
                  <a:cubicBezTo>
                    <a:pt x="2037" y="5"/>
                    <a:pt x="2037" y="5"/>
                    <a:pt x="2037" y="5"/>
                  </a:cubicBezTo>
                  <a:lnTo>
                    <a:pt x="2037" y="285"/>
                  </a:lnTo>
                  <a:close/>
                  <a:moveTo>
                    <a:pt x="1840" y="285"/>
                  </a:moveTo>
                  <a:cubicBezTo>
                    <a:pt x="1888" y="285"/>
                    <a:pt x="1888" y="285"/>
                    <a:pt x="1888" y="285"/>
                  </a:cubicBezTo>
                  <a:cubicBezTo>
                    <a:pt x="1888" y="47"/>
                    <a:pt x="1888" y="47"/>
                    <a:pt x="1888" y="47"/>
                  </a:cubicBezTo>
                  <a:cubicBezTo>
                    <a:pt x="1982" y="47"/>
                    <a:pt x="1982" y="47"/>
                    <a:pt x="1982" y="47"/>
                  </a:cubicBezTo>
                  <a:cubicBezTo>
                    <a:pt x="1982" y="5"/>
                    <a:pt x="1982" y="5"/>
                    <a:pt x="1982" y="5"/>
                  </a:cubicBezTo>
                  <a:cubicBezTo>
                    <a:pt x="1746" y="5"/>
                    <a:pt x="1746" y="5"/>
                    <a:pt x="1746" y="5"/>
                  </a:cubicBezTo>
                  <a:cubicBezTo>
                    <a:pt x="1746" y="47"/>
                    <a:pt x="1746" y="47"/>
                    <a:pt x="1746" y="47"/>
                  </a:cubicBezTo>
                  <a:cubicBezTo>
                    <a:pt x="1840" y="47"/>
                    <a:pt x="1840" y="47"/>
                    <a:pt x="1840" y="47"/>
                  </a:cubicBezTo>
                  <a:lnTo>
                    <a:pt x="1840" y="285"/>
                  </a:lnTo>
                  <a:close/>
                  <a:moveTo>
                    <a:pt x="1574" y="158"/>
                  </a:moveTo>
                  <a:cubicBezTo>
                    <a:pt x="1577" y="148"/>
                    <a:pt x="1577" y="148"/>
                    <a:pt x="1577" y="148"/>
                  </a:cubicBezTo>
                  <a:cubicBezTo>
                    <a:pt x="1579" y="144"/>
                    <a:pt x="1580" y="141"/>
                    <a:pt x="1585" y="129"/>
                  </a:cubicBezTo>
                  <a:cubicBezTo>
                    <a:pt x="1588" y="121"/>
                    <a:pt x="1592" y="113"/>
                    <a:pt x="1595" y="104"/>
                  </a:cubicBezTo>
                  <a:cubicBezTo>
                    <a:pt x="1600" y="93"/>
                    <a:pt x="1601" y="89"/>
                    <a:pt x="1602" y="86"/>
                  </a:cubicBezTo>
                  <a:cubicBezTo>
                    <a:pt x="1614" y="58"/>
                    <a:pt x="1614" y="58"/>
                    <a:pt x="1614" y="58"/>
                  </a:cubicBezTo>
                  <a:cubicBezTo>
                    <a:pt x="1617" y="50"/>
                    <a:pt x="1617" y="50"/>
                    <a:pt x="1617" y="50"/>
                  </a:cubicBezTo>
                  <a:cubicBezTo>
                    <a:pt x="1621" y="60"/>
                    <a:pt x="1624" y="65"/>
                    <a:pt x="1630" y="85"/>
                  </a:cubicBezTo>
                  <a:cubicBezTo>
                    <a:pt x="1642" y="117"/>
                    <a:pt x="1642" y="117"/>
                    <a:pt x="1642" y="117"/>
                  </a:cubicBezTo>
                  <a:cubicBezTo>
                    <a:pt x="1646" y="126"/>
                    <a:pt x="1650" y="138"/>
                    <a:pt x="1654" y="150"/>
                  </a:cubicBezTo>
                  <a:cubicBezTo>
                    <a:pt x="1657" y="158"/>
                    <a:pt x="1657" y="158"/>
                    <a:pt x="1657" y="158"/>
                  </a:cubicBezTo>
                  <a:lnTo>
                    <a:pt x="1574" y="158"/>
                  </a:lnTo>
                  <a:close/>
                  <a:moveTo>
                    <a:pt x="1476" y="285"/>
                  </a:moveTo>
                  <a:cubicBezTo>
                    <a:pt x="1525" y="285"/>
                    <a:pt x="1525" y="285"/>
                    <a:pt x="1525" y="285"/>
                  </a:cubicBezTo>
                  <a:cubicBezTo>
                    <a:pt x="1528" y="278"/>
                    <a:pt x="1528" y="278"/>
                    <a:pt x="1528" y="278"/>
                  </a:cubicBezTo>
                  <a:cubicBezTo>
                    <a:pt x="1534" y="261"/>
                    <a:pt x="1542" y="237"/>
                    <a:pt x="1556" y="200"/>
                  </a:cubicBezTo>
                  <a:cubicBezTo>
                    <a:pt x="1559" y="194"/>
                    <a:pt x="1559" y="194"/>
                    <a:pt x="1559" y="194"/>
                  </a:cubicBezTo>
                  <a:cubicBezTo>
                    <a:pt x="1670" y="194"/>
                    <a:pt x="1670" y="194"/>
                    <a:pt x="1670" y="194"/>
                  </a:cubicBezTo>
                  <a:cubicBezTo>
                    <a:pt x="1672" y="200"/>
                    <a:pt x="1672" y="200"/>
                    <a:pt x="1672" y="200"/>
                  </a:cubicBezTo>
                  <a:cubicBezTo>
                    <a:pt x="1684" y="234"/>
                    <a:pt x="1684" y="234"/>
                    <a:pt x="1684" y="234"/>
                  </a:cubicBezTo>
                  <a:cubicBezTo>
                    <a:pt x="1689" y="247"/>
                    <a:pt x="1693" y="262"/>
                    <a:pt x="1698" y="278"/>
                  </a:cubicBezTo>
                  <a:cubicBezTo>
                    <a:pt x="1700" y="285"/>
                    <a:pt x="1700" y="285"/>
                    <a:pt x="1700" y="285"/>
                  </a:cubicBezTo>
                  <a:cubicBezTo>
                    <a:pt x="1753" y="285"/>
                    <a:pt x="1753" y="285"/>
                    <a:pt x="1753" y="285"/>
                  </a:cubicBezTo>
                  <a:cubicBezTo>
                    <a:pt x="1748" y="271"/>
                    <a:pt x="1748" y="271"/>
                    <a:pt x="1748" y="271"/>
                  </a:cubicBezTo>
                  <a:cubicBezTo>
                    <a:pt x="1735" y="231"/>
                    <a:pt x="1718" y="187"/>
                    <a:pt x="1701" y="141"/>
                  </a:cubicBezTo>
                  <a:cubicBezTo>
                    <a:pt x="1684" y="96"/>
                    <a:pt x="1672" y="65"/>
                    <a:pt x="1651" y="15"/>
                  </a:cubicBezTo>
                  <a:cubicBezTo>
                    <a:pt x="1647" y="5"/>
                    <a:pt x="1647" y="5"/>
                    <a:pt x="1647" y="5"/>
                  </a:cubicBezTo>
                  <a:cubicBezTo>
                    <a:pt x="1592" y="5"/>
                    <a:pt x="1592" y="5"/>
                    <a:pt x="1592" y="5"/>
                  </a:cubicBezTo>
                  <a:cubicBezTo>
                    <a:pt x="1587" y="14"/>
                    <a:pt x="1587" y="14"/>
                    <a:pt x="1587" y="14"/>
                  </a:cubicBezTo>
                  <a:cubicBezTo>
                    <a:pt x="1564" y="65"/>
                    <a:pt x="1550" y="97"/>
                    <a:pt x="1533" y="139"/>
                  </a:cubicBezTo>
                  <a:cubicBezTo>
                    <a:pt x="1512" y="189"/>
                    <a:pt x="1494" y="234"/>
                    <a:pt x="1480" y="273"/>
                  </a:cubicBezTo>
                  <a:lnTo>
                    <a:pt x="1476" y="285"/>
                  </a:lnTo>
                  <a:close/>
                  <a:moveTo>
                    <a:pt x="1256" y="46"/>
                  </a:moveTo>
                  <a:cubicBezTo>
                    <a:pt x="1270" y="45"/>
                    <a:pt x="1280" y="44"/>
                    <a:pt x="1292" y="44"/>
                  </a:cubicBezTo>
                  <a:cubicBezTo>
                    <a:pt x="1363" y="44"/>
                    <a:pt x="1400" y="79"/>
                    <a:pt x="1400" y="144"/>
                  </a:cubicBezTo>
                  <a:cubicBezTo>
                    <a:pt x="1400" y="177"/>
                    <a:pt x="1390" y="204"/>
                    <a:pt x="1371" y="221"/>
                  </a:cubicBezTo>
                  <a:cubicBezTo>
                    <a:pt x="1351" y="238"/>
                    <a:pt x="1326" y="245"/>
                    <a:pt x="1287" y="245"/>
                  </a:cubicBezTo>
                  <a:cubicBezTo>
                    <a:pt x="1277" y="245"/>
                    <a:pt x="1269" y="245"/>
                    <a:pt x="1256" y="244"/>
                  </a:cubicBezTo>
                  <a:lnTo>
                    <a:pt x="1256" y="46"/>
                  </a:lnTo>
                  <a:close/>
                  <a:moveTo>
                    <a:pt x="1207" y="284"/>
                  </a:moveTo>
                  <a:cubicBezTo>
                    <a:pt x="1214" y="284"/>
                    <a:pt x="1214" y="284"/>
                    <a:pt x="1214" y="284"/>
                  </a:cubicBezTo>
                  <a:cubicBezTo>
                    <a:pt x="1235" y="286"/>
                    <a:pt x="1254" y="287"/>
                    <a:pt x="1273" y="287"/>
                  </a:cubicBezTo>
                  <a:cubicBezTo>
                    <a:pt x="1333" y="287"/>
                    <a:pt x="1369" y="277"/>
                    <a:pt x="1400" y="254"/>
                  </a:cubicBezTo>
                  <a:cubicBezTo>
                    <a:pt x="1433" y="229"/>
                    <a:pt x="1451" y="189"/>
                    <a:pt x="1451" y="141"/>
                  </a:cubicBezTo>
                  <a:cubicBezTo>
                    <a:pt x="1451" y="96"/>
                    <a:pt x="1435" y="58"/>
                    <a:pt x="1405" y="34"/>
                  </a:cubicBezTo>
                  <a:cubicBezTo>
                    <a:pt x="1376" y="12"/>
                    <a:pt x="1341" y="3"/>
                    <a:pt x="1284" y="3"/>
                  </a:cubicBezTo>
                  <a:cubicBezTo>
                    <a:pt x="1260" y="3"/>
                    <a:pt x="1242" y="4"/>
                    <a:pt x="1215" y="6"/>
                  </a:cubicBezTo>
                  <a:cubicBezTo>
                    <a:pt x="1207" y="7"/>
                    <a:pt x="1207" y="7"/>
                    <a:pt x="1207" y="7"/>
                  </a:cubicBezTo>
                  <a:lnTo>
                    <a:pt x="1207" y="284"/>
                  </a:lnTo>
                  <a:close/>
                  <a:moveTo>
                    <a:pt x="878" y="285"/>
                  </a:moveTo>
                  <a:cubicBezTo>
                    <a:pt x="923" y="285"/>
                    <a:pt x="923" y="285"/>
                    <a:pt x="923" y="285"/>
                  </a:cubicBezTo>
                  <a:cubicBezTo>
                    <a:pt x="923" y="92"/>
                    <a:pt x="923" y="92"/>
                    <a:pt x="923" y="92"/>
                  </a:cubicBezTo>
                  <a:cubicBezTo>
                    <a:pt x="923" y="80"/>
                    <a:pt x="922" y="70"/>
                    <a:pt x="917" y="36"/>
                  </a:cubicBezTo>
                  <a:cubicBezTo>
                    <a:pt x="930" y="72"/>
                    <a:pt x="935" y="84"/>
                    <a:pt x="943" y="97"/>
                  </a:cubicBezTo>
                  <a:cubicBezTo>
                    <a:pt x="1050" y="269"/>
                    <a:pt x="1050" y="269"/>
                    <a:pt x="1050" y="269"/>
                  </a:cubicBezTo>
                  <a:cubicBezTo>
                    <a:pt x="1058" y="282"/>
                    <a:pt x="1064" y="285"/>
                    <a:pt x="1081" y="285"/>
                  </a:cubicBezTo>
                  <a:cubicBezTo>
                    <a:pt x="1122" y="285"/>
                    <a:pt x="1122" y="285"/>
                    <a:pt x="1122" y="285"/>
                  </a:cubicBezTo>
                  <a:cubicBezTo>
                    <a:pt x="1122" y="5"/>
                    <a:pt x="1122" y="5"/>
                    <a:pt x="1122" y="5"/>
                  </a:cubicBezTo>
                  <a:cubicBezTo>
                    <a:pt x="1077" y="5"/>
                    <a:pt x="1077" y="5"/>
                    <a:pt x="1077" y="5"/>
                  </a:cubicBezTo>
                  <a:cubicBezTo>
                    <a:pt x="1077" y="196"/>
                    <a:pt x="1077" y="196"/>
                    <a:pt x="1077" y="196"/>
                  </a:cubicBezTo>
                  <a:cubicBezTo>
                    <a:pt x="1077" y="209"/>
                    <a:pt x="1078" y="219"/>
                    <a:pt x="1083" y="253"/>
                  </a:cubicBezTo>
                  <a:cubicBezTo>
                    <a:pt x="1070" y="217"/>
                    <a:pt x="1065" y="205"/>
                    <a:pt x="1057" y="192"/>
                  </a:cubicBezTo>
                  <a:cubicBezTo>
                    <a:pt x="950" y="20"/>
                    <a:pt x="950" y="20"/>
                    <a:pt x="950" y="20"/>
                  </a:cubicBezTo>
                  <a:cubicBezTo>
                    <a:pt x="943" y="7"/>
                    <a:pt x="937" y="5"/>
                    <a:pt x="920" y="5"/>
                  </a:cubicBezTo>
                  <a:cubicBezTo>
                    <a:pt x="878" y="5"/>
                    <a:pt x="878" y="5"/>
                    <a:pt x="878" y="5"/>
                  </a:cubicBezTo>
                  <a:lnTo>
                    <a:pt x="878" y="285"/>
                  </a:lnTo>
                  <a:close/>
                  <a:moveTo>
                    <a:pt x="565" y="5"/>
                  </a:moveTo>
                  <a:cubicBezTo>
                    <a:pt x="565" y="178"/>
                    <a:pt x="565" y="178"/>
                    <a:pt x="565" y="178"/>
                  </a:cubicBezTo>
                  <a:cubicBezTo>
                    <a:pt x="565" y="218"/>
                    <a:pt x="571" y="240"/>
                    <a:pt x="589" y="259"/>
                  </a:cubicBezTo>
                  <a:cubicBezTo>
                    <a:pt x="608" y="279"/>
                    <a:pt x="639" y="290"/>
                    <a:pt x="681" y="290"/>
                  </a:cubicBezTo>
                  <a:cubicBezTo>
                    <a:pt x="722" y="290"/>
                    <a:pt x="754" y="279"/>
                    <a:pt x="773" y="259"/>
                  </a:cubicBezTo>
                  <a:cubicBezTo>
                    <a:pt x="789" y="240"/>
                    <a:pt x="796" y="217"/>
                    <a:pt x="796" y="178"/>
                  </a:cubicBezTo>
                  <a:cubicBezTo>
                    <a:pt x="796" y="5"/>
                    <a:pt x="796" y="5"/>
                    <a:pt x="796" y="5"/>
                  </a:cubicBezTo>
                  <a:cubicBezTo>
                    <a:pt x="748" y="5"/>
                    <a:pt x="748" y="5"/>
                    <a:pt x="748" y="5"/>
                  </a:cubicBezTo>
                  <a:cubicBezTo>
                    <a:pt x="748" y="170"/>
                    <a:pt x="748" y="170"/>
                    <a:pt x="748" y="170"/>
                  </a:cubicBezTo>
                  <a:cubicBezTo>
                    <a:pt x="748" y="199"/>
                    <a:pt x="745" y="213"/>
                    <a:pt x="738" y="225"/>
                  </a:cubicBezTo>
                  <a:cubicBezTo>
                    <a:pt x="727" y="240"/>
                    <a:pt x="707" y="249"/>
                    <a:pt x="681" y="249"/>
                  </a:cubicBezTo>
                  <a:cubicBezTo>
                    <a:pt x="657" y="249"/>
                    <a:pt x="638" y="242"/>
                    <a:pt x="627" y="229"/>
                  </a:cubicBezTo>
                  <a:cubicBezTo>
                    <a:pt x="617" y="217"/>
                    <a:pt x="614" y="202"/>
                    <a:pt x="614" y="170"/>
                  </a:cubicBezTo>
                  <a:cubicBezTo>
                    <a:pt x="614" y="5"/>
                    <a:pt x="614" y="5"/>
                    <a:pt x="614" y="5"/>
                  </a:cubicBezTo>
                  <a:lnTo>
                    <a:pt x="565" y="5"/>
                  </a:lnTo>
                  <a:close/>
                  <a:moveTo>
                    <a:pt x="275" y="146"/>
                  </a:moveTo>
                  <a:cubicBezTo>
                    <a:pt x="275" y="80"/>
                    <a:pt x="307" y="41"/>
                    <a:pt x="362" y="41"/>
                  </a:cubicBezTo>
                  <a:cubicBezTo>
                    <a:pt x="417" y="41"/>
                    <a:pt x="448" y="80"/>
                    <a:pt x="448" y="146"/>
                  </a:cubicBezTo>
                  <a:cubicBezTo>
                    <a:pt x="448" y="212"/>
                    <a:pt x="417" y="251"/>
                    <a:pt x="362" y="251"/>
                  </a:cubicBezTo>
                  <a:cubicBezTo>
                    <a:pt x="307" y="251"/>
                    <a:pt x="275" y="212"/>
                    <a:pt x="275" y="146"/>
                  </a:cubicBezTo>
                  <a:moveTo>
                    <a:pt x="224" y="148"/>
                  </a:moveTo>
                  <a:cubicBezTo>
                    <a:pt x="224" y="237"/>
                    <a:pt x="276" y="292"/>
                    <a:pt x="360" y="292"/>
                  </a:cubicBezTo>
                  <a:cubicBezTo>
                    <a:pt x="445" y="292"/>
                    <a:pt x="500" y="235"/>
                    <a:pt x="500" y="143"/>
                  </a:cubicBezTo>
                  <a:cubicBezTo>
                    <a:pt x="500" y="55"/>
                    <a:pt x="447" y="0"/>
                    <a:pt x="363" y="0"/>
                  </a:cubicBezTo>
                  <a:cubicBezTo>
                    <a:pt x="277" y="0"/>
                    <a:pt x="224" y="57"/>
                    <a:pt x="224" y="148"/>
                  </a:cubicBezTo>
                  <a:moveTo>
                    <a:pt x="0" y="285"/>
                  </a:moveTo>
                  <a:cubicBezTo>
                    <a:pt x="49" y="285"/>
                    <a:pt x="49" y="285"/>
                    <a:pt x="49" y="285"/>
                  </a:cubicBezTo>
                  <a:cubicBezTo>
                    <a:pt x="49" y="167"/>
                    <a:pt x="49" y="167"/>
                    <a:pt x="49" y="167"/>
                  </a:cubicBezTo>
                  <a:cubicBezTo>
                    <a:pt x="169" y="167"/>
                    <a:pt x="169" y="167"/>
                    <a:pt x="169" y="167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49" y="125"/>
                    <a:pt x="49" y="125"/>
                    <a:pt x="49" y="125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174" y="47"/>
                    <a:pt x="174" y="47"/>
                    <a:pt x="174" y="47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0034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350"/>
            </a:p>
          </p:txBody>
        </p:sp>
        <p:sp>
          <p:nvSpPr>
            <p:cNvPr id="8" name="Freeform 45"/>
            <p:cNvSpPr>
              <a:spLocks/>
            </p:cNvSpPr>
            <p:nvPr/>
          </p:nvSpPr>
          <p:spPr bwMode="auto">
            <a:xfrm>
              <a:off x="4691583" y="4710609"/>
              <a:ext cx="141288" cy="111125"/>
            </a:xfrm>
            <a:custGeom>
              <a:avLst/>
              <a:gdLst>
                <a:gd name="T0" fmla="*/ 155 w 236"/>
                <a:gd name="T1" fmla="*/ 155 h 184"/>
                <a:gd name="T2" fmla="*/ 146 w 236"/>
                <a:gd name="T3" fmla="*/ 32 h 184"/>
                <a:gd name="T4" fmla="*/ 37 w 236"/>
                <a:gd name="T5" fmla="*/ 44 h 184"/>
                <a:gd name="T6" fmla="*/ 155 w 236"/>
                <a:gd name="T7" fmla="*/ 15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" h="184">
                  <a:moveTo>
                    <a:pt x="155" y="155"/>
                  </a:moveTo>
                  <a:cubicBezTo>
                    <a:pt x="236" y="124"/>
                    <a:pt x="183" y="58"/>
                    <a:pt x="146" y="32"/>
                  </a:cubicBezTo>
                  <a:cubicBezTo>
                    <a:pt x="118" y="13"/>
                    <a:pt x="61" y="0"/>
                    <a:pt x="37" y="44"/>
                  </a:cubicBezTo>
                  <a:cubicBezTo>
                    <a:pt x="0" y="114"/>
                    <a:pt x="77" y="184"/>
                    <a:pt x="155" y="155"/>
                  </a:cubicBezTo>
                </a:path>
              </a:pathLst>
            </a:custGeom>
            <a:solidFill>
              <a:srgbClr val="EBB3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350"/>
            </a:p>
          </p:txBody>
        </p:sp>
        <p:sp>
          <p:nvSpPr>
            <p:cNvPr id="9" name="Freeform 46"/>
            <p:cNvSpPr>
              <a:spLocks noEditPoints="1"/>
            </p:cNvSpPr>
            <p:nvPr/>
          </p:nvSpPr>
          <p:spPr bwMode="auto">
            <a:xfrm>
              <a:off x="3635896" y="4293096"/>
              <a:ext cx="1525588" cy="1181100"/>
            </a:xfrm>
            <a:custGeom>
              <a:avLst/>
              <a:gdLst>
                <a:gd name="T0" fmla="*/ 659 w 2535"/>
                <a:gd name="T1" fmla="*/ 1640 h 1963"/>
                <a:gd name="T2" fmla="*/ 322 w 2535"/>
                <a:gd name="T3" fmla="*/ 1757 h 1963"/>
                <a:gd name="T4" fmla="*/ 263 w 2535"/>
                <a:gd name="T5" fmla="*/ 1650 h 1963"/>
                <a:gd name="T6" fmla="*/ 559 w 2535"/>
                <a:gd name="T7" fmla="*/ 1423 h 1963"/>
                <a:gd name="T8" fmla="*/ 1028 w 2535"/>
                <a:gd name="T9" fmla="*/ 1307 h 1963"/>
                <a:gd name="T10" fmla="*/ 845 w 2535"/>
                <a:gd name="T11" fmla="*/ 1510 h 1963"/>
                <a:gd name="T12" fmla="*/ 965 w 2535"/>
                <a:gd name="T13" fmla="*/ 552 h 1963"/>
                <a:gd name="T14" fmla="*/ 937 w 2535"/>
                <a:gd name="T15" fmla="*/ 225 h 1963"/>
                <a:gd name="T16" fmla="*/ 1032 w 2535"/>
                <a:gd name="T17" fmla="*/ 162 h 1963"/>
                <a:gd name="T18" fmla="*/ 1128 w 2535"/>
                <a:gd name="T19" fmla="*/ 282 h 1963"/>
                <a:gd name="T20" fmla="*/ 1190 w 2535"/>
                <a:gd name="T21" fmla="*/ 763 h 1963"/>
                <a:gd name="T22" fmla="*/ 1173 w 2535"/>
                <a:gd name="T23" fmla="*/ 903 h 1963"/>
                <a:gd name="T24" fmla="*/ 1000 w 2535"/>
                <a:gd name="T25" fmla="*/ 653 h 1963"/>
                <a:gd name="T26" fmla="*/ 2293 w 2535"/>
                <a:gd name="T27" fmla="*/ 768 h 1963"/>
                <a:gd name="T28" fmla="*/ 1648 w 2535"/>
                <a:gd name="T29" fmla="*/ 499 h 1963"/>
                <a:gd name="T30" fmla="*/ 2112 w 2535"/>
                <a:gd name="T31" fmla="*/ 800 h 1963"/>
                <a:gd name="T32" fmla="*/ 2083 w 2535"/>
                <a:gd name="T33" fmla="*/ 1090 h 1963"/>
                <a:gd name="T34" fmla="*/ 1735 w 2535"/>
                <a:gd name="T35" fmla="*/ 1165 h 1963"/>
                <a:gd name="T36" fmla="*/ 1395 w 2535"/>
                <a:gd name="T37" fmla="*/ 1070 h 1963"/>
                <a:gd name="T38" fmla="*/ 1389 w 2535"/>
                <a:gd name="T39" fmla="*/ 453 h 1963"/>
                <a:gd name="T40" fmla="*/ 1179 w 2535"/>
                <a:gd name="T41" fmla="*/ 75 h 1963"/>
                <a:gd name="T42" fmla="*/ 805 w 2535"/>
                <a:gd name="T43" fmla="*/ 124 h 1963"/>
                <a:gd name="T44" fmla="*/ 746 w 2535"/>
                <a:gd name="T45" fmla="*/ 567 h 1963"/>
                <a:gd name="T46" fmla="*/ 887 w 2535"/>
                <a:gd name="T47" fmla="*/ 918 h 1963"/>
                <a:gd name="T48" fmla="*/ 643 w 2535"/>
                <a:gd name="T49" fmla="*/ 1167 h 1963"/>
                <a:gd name="T50" fmla="*/ 25 w 2535"/>
                <a:gd name="T51" fmla="*/ 1776 h 1963"/>
                <a:gd name="T52" fmla="*/ 358 w 2535"/>
                <a:gd name="T53" fmla="*/ 1956 h 1963"/>
                <a:gd name="T54" fmla="*/ 1175 w 2535"/>
                <a:gd name="T55" fmla="*/ 1519 h 1963"/>
                <a:gd name="T56" fmla="*/ 1493 w 2535"/>
                <a:gd name="T57" fmla="*/ 1402 h 1963"/>
                <a:gd name="T58" fmla="*/ 1764 w 2535"/>
                <a:gd name="T59" fmla="*/ 1556 h 1963"/>
                <a:gd name="T60" fmla="*/ 1765 w 2535"/>
                <a:gd name="T61" fmla="*/ 1411 h 1963"/>
                <a:gd name="T62" fmla="*/ 1752 w 2535"/>
                <a:gd name="T63" fmla="*/ 1378 h 1963"/>
                <a:gd name="T64" fmla="*/ 2266 w 2535"/>
                <a:gd name="T65" fmla="*/ 1211 h 1963"/>
                <a:gd name="T66" fmla="*/ 2366 w 2535"/>
                <a:gd name="T67" fmla="*/ 972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5" h="1963">
                  <a:moveTo>
                    <a:pt x="845" y="1510"/>
                  </a:moveTo>
                  <a:cubicBezTo>
                    <a:pt x="787" y="1557"/>
                    <a:pt x="725" y="1601"/>
                    <a:pt x="659" y="1640"/>
                  </a:cubicBezTo>
                  <a:cubicBezTo>
                    <a:pt x="583" y="1685"/>
                    <a:pt x="501" y="1725"/>
                    <a:pt x="414" y="1746"/>
                  </a:cubicBezTo>
                  <a:cubicBezTo>
                    <a:pt x="384" y="1753"/>
                    <a:pt x="353" y="1758"/>
                    <a:pt x="322" y="1757"/>
                  </a:cubicBezTo>
                  <a:cubicBezTo>
                    <a:pt x="298" y="1756"/>
                    <a:pt x="270" y="1752"/>
                    <a:pt x="255" y="1735"/>
                  </a:cubicBezTo>
                  <a:cubicBezTo>
                    <a:pt x="238" y="1710"/>
                    <a:pt x="247" y="1679"/>
                    <a:pt x="263" y="1650"/>
                  </a:cubicBezTo>
                  <a:cubicBezTo>
                    <a:pt x="282" y="1616"/>
                    <a:pt x="310" y="1585"/>
                    <a:pt x="341" y="1558"/>
                  </a:cubicBezTo>
                  <a:cubicBezTo>
                    <a:pt x="405" y="1502"/>
                    <a:pt x="481" y="1458"/>
                    <a:pt x="559" y="1423"/>
                  </a:cubicBezTo>
                  <a:cubicBezTo>
                    <a:pt x="703" y="1358"/>
                    <a:pt x="859" y="1315"/>
                    <a:pt x="1014" y="1307"/>
                  </a:cubicBezTo>
                  <a:cubicBezTo>
                    <a:pt x="1019" y="1307"/>
                    <a:pt x="1023" y="1307"/>
                    <a:pt x="1028" y="1307"/>
                  </a:cubicBezTo>
                  <a:cubicBezTo>
                    <a:pt x="1018" y="1322"/>
                    <a:pt x="1008" y="1337"/>
                    <a:pt x="997" y="1352"/>
                  </a:cubicBezTo>
                  <a:cubicBezTo>
                    <a:pt x="955" y="1410"/>
                    <a:pt x="904" y="1463"/>
                    <a:pt x="845" y="1510"/>
                  </a:cubicBezTo>
                  <a:moveTo>
                    <a:pt x="1000" y="653"/>
                  </a:moveTo>
                  <a:cubicBezTo>
                    <a:pt x="986" y="620"/>
                    <a:pt x="975" y="586"/>
                    <a:pt x="965" y="552"/>
                  </a:cubicBezTo>
                  <a:cubicBezTo>
                    <a:pt x="945" y="480"/>
                    <a:pt x="929" y="407"/>
                    <a:pt x="927" y="333"/>
                  </a:cubicBezTo>
                  <a:cubicBezTo>
                    <a:pt x="925" y="297"/>
                    <a:pt x="926" y="260"/>
                    <a:pt x="937" y="225"/>
                  </a:cubicBezTo>
                  <a:cubicBezTo>
                    <a:pt x="944" y="198"/>
                    <a:pt x="958" y="163"/>
                    <a:pt x="991" y="156"/>
                  </a:cubicBezTo>
                  <a:cubicBezTo>
                    <a:pt x="1006" y="154"/>
                    <a:pt x="1019" y="156"/>
                    <a:pt x="1032" y="162"/>
                  </a:cubicBezTo>
                  <a:cubicBezTo>
                    <a:pt x="1047" y="170"/>
                    <a:pt x="1060" y="181"/>
                    <a:pt x="1072" y="192"/>
                  </a:cubicBezTo>
                  <a:cubicBezTo>
                    <a:pt x="1097" y="218"/>
                    <a:pt x="1114" y="250"/>
                    <a:pt x="1128" y="282"/>
                  </a:cubicBezTo>
                  <a:cubicBezTo>
                    <a:pt x="1158" y="349"/>
                    <a:pt x="1172" y="421"/>
                    <a:pt x="1181" y="493"/>
                  </a:cubicBezTo>
                  <a:cubicBezTo>
                    <a:pt x="1193" y="582"/>
                    <a:pt x="1195" y="672"/>
                    <a:pt x="1190" y="763"/>
                  </a:cubicBezTo>
                  <a:cubicBezTo>
                    <a:pt x="1188" y="810"/>
                    <a:pt x="1183" y="858"/>
                    <a:pt x="1175" y="905"/>
                  </a:cubicBezTo>
                  <a:cubicBezTo>
                    <a:pt x="1175" y="904"/>
                    <a:pt x="1174" y="904"/>
                    <a:pt x="1173" y="903"/>
                  </a:cubicBezTo>
                  <a:cubicBezTo>
                    <a:pt x="1126" y="854"/>
                    <a:pt x="1084" y="800"/>
                    <a:pt x="1049" y="743"/>
                  </a:cubicBezTo>
                  <a:cubicBezTo>
                    <a:pt x="1031" y="714"/>
                    <a:pt x="1014" y="684"/>
                    <a:pt x="1000" y="653"/>
                  </a:cubicBezTo>
                  <a:moveTo>
                    <a:pt x="2524" y="835"/>
                  </a:moveTo>
                  <a:cubicBezTo>
                    <a:pt x="2516" y="804"/>
                    <a:pt x="2340" y="775"/>
                    <a:pt x="2293" y="768"/>
                  </a:cubicBezTo>
                  <a:cubicBezTo>
                    <a:pt x="2268" y="731"/>
                    <a:pt x="2238" y="695"/>
                    <a:pt x="2203" y="665"/>
                  </a:cubicBezTo>
                  <a:cubicBezTo>
                    <a:pt x="1930" y="430"/>
                    <a:pt x="1680" y="471"/>
                    <a:pt x="1648" y="499"/>
                  </a:cubicBezTo>
                  <a:cubicBezTo>
                    <a:pt x="1638" y="508"/>
                    <a:pt x="1640" y="543"/>
                    <a:pt x="1646" y="552"/>
                  </a:cubicBezTo>
                  <a:cubicBezTo>
                    <a:pt x="1653" y="561"/>
                    <a:pt x="1992" y="559"/>
                    <a:pt x="2112" y="800"/>
                  </a:cubicBezTo>
                  <a:cubicBezTo>
                    <a:pt x="2128" y="831"/>
                    <a:pt x="2162" y="913"/>
                    <a:pt x="2138" y="1003"/>
                  </a:cubicBezTo>
                  <a:cubicBezTo>
                    <a:pt x="2130" y="1035"/>
                    <a:pt x="2111" y="1065"/>
                    <a:pt x="2083" y="1090"/>
                  </a:cubicBezTo>
                  <a:cubicBezTo>
                    <a:pt x="2056" y="1114"/>
                    <a:pt x="2021" y="1131"/>
                    <a:pt x="1985" y="1143"/>
                  </a:cubicBezTo>
                  <a:cubicBezTo>
                    <a:pt x="1905" y="1169"/>
                    <a:pt x="1817" y="1171"/>
                    <a:pt x="1735" y="1165"/>
                  </a:cubicBezTo>
                  <a:cubicBezTo>
                    <a:pt x="1668" y="1160"/>
                    <a:pt x="1603" y="1148"/>
                    <a:pt x="1540" y="1130"/>
                  </a:cubicBezTo>
                  <a:cubicBezTo>
                    <a:pt x="1489" y="1114"/>
                    <a:pt x="1441" y="1094"/>
                    <a:pt x="1395" y="1070"/>
                  </a:cubicBezTo>
                  <a:cubicBezTo>
                    <a:pt x="1420" y="959"/>
                    <a:pt x="1429" y="846"/>
                    <a:pt x="1425" y="734"/>
                  </a:cubicBezTo>
                  <a:cubicBezTo>
                    <a:pt x="1422" y="640"/>
                    <a:pt x="1411" y="545"/>
                    <a:pt x="1389" y="453"/>
                  </a:cubicBezTo>
                  <a:cubicBezTo>
                    <a:pt x="1372" y="382"/>
                    <a:pt x="1348" y="312"/>
                    <a:pt x="1313" y="246"/>
                  </a:cubicBezTo>
                  <a:cubicBezTo>
                    <a:pt x="1280" y="183"/>
                    <a:pt x="1238" y="122"/>
                    <a:pt x="1179" y="75"/>
                  </a:cubicBezTo>
                  <a:cubicBezTo>
                    <a:pt x="1124" y="30"/>
                    <a:pt x="1051" y="0"/>
                    <a:pt x="973" y="11"/>
                  </a:cubicBezTo>
                  <a:cubicBezTo>
                    <a:pt x="902" y="22"/>
                    <a:pt x="842" y="66"/>
                    <a:pt x="805" y="124"/>
                  </a:cubicBezTo>
                  <a:cubicBezTo>
                    <a:pt x="764" y="189"/>
                    <a:pt x="747" y="266"/>
                    <a:pt x="739" y="339"/>
                  </a:cubicBezTo>
                  <a:cubicBezTo>
                    <a:pt x="731" y="416"/>
                    <a:pt x="734" y="492"/>
                    <a:pt x="746" y="567"/>
                  </a:cubicBezTo>
                  <a:cubicBezTo>
                    <a:pt x="758" y="637"/>
                    <a:pt x="777" y="708"/>
                    <a:pt x="807" y="773"/>
                  </a:cubicBezTo>
                  <a:cubicBezTo>
                    <a:pt x="830" y="823"/>
                    <a:pt x="857" y="871"/>
                    <a:pt x="887" y="918"/>
                  </a:cubicBezTo>
                  <a:cubicBezTo>
                    <a:pt x="929" y="981"/>
                    <a:pt x="977" y="1040"/>
                    <a:pt x="1032" y="1094"/>
                  </a:cubicBezTo>
                  <a:cubicBezTo>
                    <a:pt x="901" y="1099"/>
                    <a:pt x="770" y="1126"/>
                    <a:pt x="643" y="1167"/>
                  </a:cubicBezTo>
                  <a:cubicBezTo>
                    <a:pt x="499" y="1213"/>
                    <a:pt x="359" y="1283"/>
                    <a:pt x="242" y="1379"/>
                  </a:cubicBezTo>
                  <a:cubicBezTo>
                    <a:pt x="118" y="1481"/>
                    <a:pt x="0" y="1631"/>
                    <a:pt x="25" y="1776"/>
                  </a:cubicBezTo>
                  <a:cubicBezTo>
                    <a:pt x="35" y="1833"/>
                    <a:pt x="69" y="1882"/>
                    <a:pt x="121" y="1914"/>
                  </a:cubicBezTo>
                  <a:cubicBezTo>
                    <a:pt x="186" y="1953"/>
                    <a:pt x="272" y="1963"/>
                    <a:pt x="358" y="1956"/>
                  </a:cubicBezTo>
                  <a:cubicBezTo>
                    <a:pt x="527" y="1943"/>
                    <a:pt x="696" y="1873"/>
                    <a:pt x="842" y="1789"/>
                  </a:cubicBezTo>
                  <a:cubicBezTo>
                    <a:pt x="970" y="1714"/>
                    <a:pt x="1086" y="1625"/>
                    <a:pt x="1175" y="1519"/>
                  </a:cubicBezTo>
                  <a:cubicBezTo>
                    <a:pt x="1225" y="1460"/>
                    <a:pt x="1266" y="1398"/>
                    <a:pt x="1300" y="1333"/>
                  </a:cubicBezTo>
                  <a:cubicBezTo>
                    <a:pt x="1368" y="1350"/>
                    <a:pt x="1432" y="1374"/>
                    <a:pt x="1493" y="1402"/>
                  </a:cubicBezTo>
                  <a:cubicBezTo>
                    <a:pt x="1557" y="1431"/>
                    <a:pt x="1613" y="1459"/>
                    <a:pt x="1672" y="1494"/>
                  </a:cubicBezTo>
                  <a:cubicBezTo>
                    <a:pt x="1683" y="1500"/>
                    <a:pt x="1750" y="1554"/>
                    <a:pt x="1764" y="1556"/>
                  </a:cubicBezTo>
                  <a:cubicBezTo>
                    <a:pt x="1788" y="1558"/>
                    <a:pt x="1828" y="1523"/>
                    <a:pt x="1831" y="1510"/>
                  </a:cubicBezTo>
                  <a:cubicBezTo>
                    <a:pt x="1833" y="1498"/>
                    <a:pt x="1793" y="1441"/>
                    <a:pt x="1765" y="1411"/>
                  </a:cubicBezTo>
                  <a:cubicBezTo>
                    <a:pt x="1754" y="1399"/>
                    <a:pt x="1741" y="1384"/>
                    <a:pt x="1728" y="1376"/>
                  </a:cubicBezTo>
                  <a:cubicBezTo>
                    <a:pt x="1735" y="1376"/>
                    <a:pt x="1743" y="1377"/>
                    <a:pt x="1752" y="1378"/>
                  </a:cubicBezTo>
                  <a:cubicBezTo>
                    <a:pt x="1852" y="1386"/>
                    <a:pt x="1969" y="1368"/>
                    <a:pt x="2071" y="1331"/>
                  </a:cubicBezTo>
                  <a:cubicBezTo>
                    <a:pt x="2146" y="1303"/>
                    <a:pt x="2214" y="1263"/>
                    <a:pt x="2266" y="1211"/>
                  </a:cubicBezTo>
                  <a:cubicBezTo>
                    <a:pt x="2320" y="1157"/>
                    <a:pt x="2354" y="1092"/>
                    <a:pt x="2363" y="1025"/>
                  </a:cubicBezTo>
                  <a:cubicBezTo>
                    <a:pt x="2366" y="1008"/>
                    <a:pt x="2367" y="990"/>
                    <a:pt x="2366" y="972"/>
                  </a:cubicBezTo>
                  <a:cubicBezTo>
                    <a:pt x="2433" y="936"/>
                    <a:pt x="2535" y="879"/>
                    <a:pt x="2524" y="835"/>
                  </a:cubicBezTo>
                </a:path>
              </a:pathLst>
            </a:custGeom>
            <a:solidFill>
              <a:srgbClr val="EBB3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de-AT" sz="1350"/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85" y="225178"/>
            <a:ext cx="1899324" cy="37501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197995" y="939425"/>
            <a:ext cx="2973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sz="1200" b="1">
                <a:solidFill>
                  <a:srgbClr val="262626"/>
                </a:solidFill>
              </a:rPr>
              <a:t>67</a:t>
            </a:r>
            <a:r>
              <a:rPr sz="1200">
                <a:solidFill>
                  <a:srgbClr val="262626"/>
                </a:solidFill>
              </a:rPr>
              <a:t> proyectos educativos y de ayuda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 b="1">
                <a:solidFill>
                  <a:srgbClr val="262626"/>
                </a:solidFill>
              </a:rPr>
              <a:t>40</a:t>
            </a:r>
            <a:r>
              <a:rPr sz="1200">
                <a:solidFill>
                  <a:srgbClr val="262626"/>
                </a:solidFill>
              </a:rPr>
              <a:t> acciones "Angel for a Day"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>
                <a:solidFill>
                  <a:srgbClr val="262626"/>
                </a:solidFill>
              </a:rPr>
              <a:t>en </a:t>
            </a:r>
            <a:r>
              <a:rPr sz="1200" b="1">
                <a:solidFill>
                  <a:srgbClr val="262626"/>
                </a:solidFill>
              </a:rPr>
              <a:t>33</a:t>
            </a:r>
            <a:r>
              <a:rPr sz="1200">
                <a:solidFill>
                  <a:srgbClr val="262626"/>
                </a:solidFill>
              </a:rPr>
              <a:t> países a nivel mundial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>
                <a:solidFill>
                  <a:srgbClr val="262626"/>
                </a:solidFill>
              </a:rPr>
              <a:t>más de </a:t>
            </a:r>
            <a:r>
              <a:rPr sz="1200" b="1">
                <a:solidFill>
                  <a:srgbClr val="262626"/>
                </a:solidFill>
              </a:rPr>
              <a:t>16.000</a:t>
            </a:r>
            <a:r>
              <a:rPr sz="1200">
                <a:solidFill>
                  <a:srgbClr val="262626"/>
                </a:solidFill>
              </a:rPr>
              <a:t> beneficiarios</a:t>
            </a:r>
            <a:endParaRPr lang="de-AT" sz="900" b="1" dirty="0">
              <a:solidFill>
                <a:srgbClr val="00376D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804740" y="939424"/>
            <a:ext cx="3560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sz="1200" b="1" dirty="0">
                <a:solidFill>
                  <a:srgbClr val="262626"/>
                </a:solidFill>
              </a:rPr>
              <a:t>23 </a:t>
            </a:r>
            <a:r>
              <a:rPr sz="1200" dirty="0" err="1">
                <a:solidFill>
                  <a:srgbClr val="262626"/>
                </a:solidFill>
              </a:rPr>
              <a:t>proyectos</a:t>
            </a:r>
            <a:r>
              <a:rPr sz="1200" dirty="0">
                <a:solidFill>
                  <a:srgbClr val="262626"/>
                </a:solidFill>
              </a:rPr>
              <a:t> para la </a:t>
            </a:r>
            <a:r>
              <a:rPr sz="1200" dirty="0" err="1" smtClean="0">
                <a:solidFill>
                  <a:srgbClr val="262626"/>
                </a:solidFill>
              </a:rPr>
              <a:t>protección</a:t>
            </a:r>
            <a:r>
              <a:rPr lang="de-AT" sz="1200" dirty="0" smtClean="0">
                <a:solidFill>
                  <a:srgbClr val="262626"/>
                </a:solidFill>
              </a:rPr>
              <a:t/>
            </a:r>
            <a:br>
              <a:rPr lang="de-AT" sz="1200" dirty="0" smtClean="0">
                <a:solidFill>
                  <a:srgbClr val="262626"/>
                </a:solidFill>
              </a:rPr>
            </a:br>
            <a:r>
              <a:rPr sz="1200" dirty="0" smtClean="0">
                <a:solidFill>
                  <a:srgbClr val="262626"/>
                </a:solidFill>
              </a:rPr>
              <a:t>del </a:t>
            </a:r>
            <a:r>
              <a:rPr sz="1200" dirty="0" err="1">
                <a:solidFill>
                  <a:srgbClr val="262626"/>
                </a:solidFill>
              </a:rPr>
              <a:t>clima</a:t>
            </a:r>
            <a:r>
              <a:rPr sz="1200" dirty="0">
                <a:solidFill>
                  <a:srgbClr val="262626"/>
                </a:solidFill>
              </a:rPr>
              <a:t> y del </a:t>
            </a:r>
            <a:r>
              <a:rPr sz="1200" dirty="0" err="1">
                <a:solidFill>
                  <a:srgbClr val="262626"/>
                </a:solidFill>
              </a:rPr>
              <a:t>medio</a:t>
            </a:r>
            <a:r>
              <a:rPr sz="1200" dirty="0">
                <a:solidFill>
                  <a:srgbClr val="262626"/>
                </a:solidFill>
              </a:rPr>
              <a:t> </a:t>
            </a:r>
            <a:r>
              <a:rPr sz="1200" dirty="0" err="1">
                <a:solidFill>
                  <a:srgbClr val="262626"/>
                </a:solidFill>
              </a:rPr>
              <a:t>ambiente</a:t>
            </a:r>
            <a:endParaRPr sz="1200" dirty="0">
              <a:solidFill>
                <a:srgbClr val="262626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262626"/>
                </a:solidFill>
              </a:rPr>
              <a:t>en</a:t>
            </a:r>
            <a:r>
              <a:rPr sz="1200" b="1" dirty="0">
                <a:solidFill>
                  <a:srgbClr val="262626"/>
                </a:solidFill>
              </a:rPr>
              <a:t> 16 </a:t>
            </a:r>
            <a:r>
              <a:rPr sz="1200" dirty="0" err="1">
                <a:solidFill>
                  <a:srgbClr val="262626"/>
                </a:solidFill>
              </a:rPr>
              <a:t>países</a:t>
            </a:r>
            <a:r>
              <a:rPr sz="1200" dirty="0">
                <a:solidFill>
                  <a:srgbClr val="262626"/>
                </a:solidFill>
              </a:rPr>
              <a:t> </a:t>
            </a:r>
            <a:r>
              <a:rPr sz="1200" dirty="0" err="1">
                <a:solidFill>
                  <a:srgbClr val="262626"/>
                </a:solidFill>
              </a:rPr>
              <a:t>diferentes</a:t>
            </a:r>
            <a:endParaRPr sz="1200" dirty="0">
              <a:solidFill>
                <a:srgbClr val="262626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262626"/>
                </a:solidFill>
              </a:rPr>
              <a:t>huella</a:t>
            </a:r>
            <a:r>
              <a:rPr sz="1200" dirty="0">
                <a:solidFill>
                  <a:srgbClr val="262626"/>
                </a:solidFill>
              </a:rPr>
              <a:t> </a:t>
            </a:r>
            <a:r>
              <a:rPr sz="1200" dirty="0" err="1">
                <a:solidFill>
                  <a:srgbClr val="262626"/>
                </a:solidFill>
              </a:rPr>
              <a:t>evitada</a:t>
            </a:r>
            <a:r>
              <a:rPr sz="1200" dirty="0">
                <a:solidFill>
                  <a:srgbClr val="262626"/>
                </a:solidFill>
              </a:rPr>
              <a:t>: </a:t>
            </a:r>
            <a:r>
              <a:rPr sz="1200" b="1" dirty="0">
                <a:solidFill>
                  <a:srgbClr val="262626"/>
                </a:solidFill>
              </a:rPr>
              <a:t>726 km</a:t>
            </a:r>
            <a:r>
              <a:rPr sz="1200" b="1" baseline="30000" dirty="0">
                <a:solidFill>
                  <a:srgbClr val="262626"/>
                </a:solidFill>
              </a:rPr>
              <a:t>2</a:t>
            </a:r>
            <a:endParaRPr lang="de-AT" sz="900" b="1" baseline="30000" dirty="0">
              <a:solidFill>
                <a:srgbClr val="00376D"/>
              </a:solidFill>
            </a:endParaRPr>
          </a:p>
        </p:txBody>
      </p:sp>
      <p:grpSp>
        <p:nvGrpSpPr>
          <p:cNvPr id="14" name="Group 4"/>
          <p:cNvGrpSpPr>
            <a:grpSpLocks noChangeAspect="1"/>
          </p:cNvGrpSpPr>
          <p:nvPr/>
        </p:nvGrpSpPr>
        <p:grpSpPr bwMode="auto">
          <a:xfrm>
            <a:off x="7685702" y="4522258"/>
            <a:ext cx="1072545" cy="432374"/>
            <a:chOff x="1218" y="950"/>
            <a:chExt cx="3324" cy="1340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18" y="950"/>
              <a:ext cx="3324" cy="1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3846" y="950"/>
              <a:ext cx="698" cy="1340"/>
            </a:xfrm>
            <a:custGeom>
              <a:avLst/>
              <a:gdLst>
                <a:gd name="T0" fmla="*/ 10 w 295"/>
                <a:gd name="T1" fmla="*/ 0 h 564"/>
                <a:gd name="T2" fmla="*/ 0 w 295"/>
                <a:gd name="T3" fmla="*/ 0 h 564"/>
                <a:gd name="T4" fmla="*/ 275 w 295"/>
                <a:gd name="T5" fmla="*/ 282 h 564"/>
                <a:gd name="T6" fmla="*/ 0 w 295"/>
                <a:gd name="T7" fmla="*/ 563 h 564"/>
                <a:gd name="T8" fmla="*/ 10 w 295"/>
                <a:gd name="T9" fmla="*/ 564 h 564"/>
                <a:gd name="T10" fmla="*/ 295 w 295"/>
                <a:gd name="T11" fmla="*/ 282 h 564"/>
                <a:gd name="T12" fmla="*/ 10 w 295"/>
                <a:gd name="T13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564">
                  <a:moveTo>
                    <a:pt x="10" y="0"/>
                  </a:moveTo>
                  <a:cubicBezTo>
                    <a:pt x="7" y="0"/>
                    <a:pt x="4" y="0"/>
                    <a:pt x="0" y="0"/>
                  </a:cubicBezTo>
                  <a:cubicBezTo>
                    <a:pt x="153" y="5"/>
                    <a:pt x="275" y="129"/>
                    <a:pt x="275" y="282"/>
                  </a:cubicBezTo>
                  <a:cubicBezTo>
                    <a:pt x="275" y="434"/>
                    <a:pt x="153" y="558"/>
                    <a:pt x="0" y="563"/>
                  </a:cubicBezTo>
                  <a:cubicBezTo>
                    <a:pt x="4" y="563"/>
                    <a:pt x="7" y="564"/>
                    <a:pt x="10" y="564"/>
                  </a:cubicBezTo>
                  <a:cubicBezTo>
                    <a:pt x="168" y="564"/>
                    <a:pt x="295" y="437"/>
                    <a:pt x="295" y="282"/>
                  </a:cubicBezTo>
                  <a:cubicBezTo>
                    <a:pt x="295" y="126"/>
                    <a:pt x="168" y="0"/>
                    <a:pt x="10" y="0"/>
                  </a:cubicBezTo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4329" y="1746"/>
              <a:ext cx="106" cy="126"/>
            </a:xfrm>
            <a:custGeom>
              <a:avLst/>
              <a:gdLst>
                <a:gd name="T0" fmla="*/ 0 w 45"/>
                <a:gd name="T1" fmla="*/ 53 h 53"/>
                <a:gd name="T2" fmla="*/ 29 w 45"/>
                <a:gd name="T3" fmla="*/ 53 h 53"/>
                <a:gd name="T4" fmla="*/ 45 w 45"/>
                <a:gd name="T5" fmla="*/ 0 h 53"/>
                <a:gd name="T6" fmla="*/ 14 w 45"/>
                <a:gd name="T7" fmla="*/ 0 h 53"/>
                <a:gd name="T8" fmla="*/ 0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0" y="53"/>
                  </a:moveTo>
                  <a:cubicBezTo>
                    <a:pt x="29" y="53"/>
                    <a:pt x="29" y="53"/>
                    <a:pt x="29" y="53"/>
                  </a:cubicBezTo>
                  <a:cubicBezTo>
                    <a:pt x="36" y="36"/>
                    <a:pt x="41" y="18"/>
                    <a:pt x="4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18"/>
                    <a:pt x="6" y="36"/>
                    <a:pt x="0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4369" y="1549"/>
              <a:ext cx="78" cy="140"/>
            </a:xfrm>
            <a:custGeom>
              <a:avLst/>
              <a:gdLst>
                <a:gd name="T0" fmla="*/ 31 w 33"/>
                <a:gd name="T1" fmla="*/ 0 h 59"/>
                <a:gd name="T2" fmla="*/ 0 w 33"/>
                <a:gd name="T3" fmla="*/ 0 h 59"/>
                <a:gd name="T4" fmla="*/ 1 w 33"/>
                <a:gd name="T5" fmla="*/ 30 h 59"/>
                <a:gd name="T6" fmla="*/ 0 w 33"/>
                <a:gd name="T7" fmla="*/ 59 h 59"/>
                <a:gd name="T8" fmla="*/ 31 w 33"/>
                <a:gd name="T9" fmla="*/ 59 h 59"/>
                <a:gd name="T10" fmla="*/ 33 w 33"/>
                <a:gd name="T11" fmla="*/ 30 h 59"/>
                <a:gd name="T12" fmla="*/ 31 w 33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9"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0"/>
                    <a:pt x="1" y="20"/>
                    <a:pt x="1" y="30"/>
                  </a:cubicBezTo>
                  <a:cubicBezTo>
                    <a:pt x="1" y="40"/>
                    <a:pt x="1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2" y="49"/>
                    <a:pt x="33" y="40"/>
                    <a:pt x="33" y="30"/>
                  </a:cubicBezTo>
                  <a:cubicBezTo>
                    <a:pt x="33" y="20"/>
                    <a:pt x="32" y="10"/>
                    <a:pt x="3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" y="1675"/>
              <a:ext cx="21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4329" y="1366"/>
              <a:ext cx="106" cy="126"/>
            </a:xfrm>
            <a:custGeom>
              <a:avLst/>
              <a:gdLst>
                <a:gd name="T0" fmla="*/ 14 w 45"/>
                <a:gd name="T1" fmla="*/ 53 h 53"/>
                <a:gd name="T2" fmla="*/ 45 w 45"/>
                <a:gd name="T3" fmla="*/ 53 h 53"/>
                <a:gd name="T4" fmla="*/ 28 w 45"/>
                <a:gd name="T5" fmla="*/ 0 h 53"/>
                <a:gd name="T6" fmla="*/ 0 w 45"/>
                <a:gd name="T7" fmla="*/ 0 h 53"/>
                <a:gd name="T8" fmla="*/ 14 w 45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3">
                  <a:moveTo>
                    <a:pt x="14" y="53"/>
                  </a:moveTo>
                  <a:cubicBezTo>
                    <a:pt x="45" y="53"/>
                    <a:pt x="45" y="53"/>
                    <a:pt x="45" y="53"/>
                  </a:cubicBezTo>
                  <a:cubicBezTo>
                    <a:pt x="41" y="35"/>
                    <a:pt x="36" y="17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7"/>
                    <a:pt x="11" y="35"/>
                    <a:pt x="14" y="53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4229" y="1549"/>
              <a:ext cx="105" cy="140"/>
            </a:xfrm>
            <a:custGeom>
              <a:avLst/>
              <a:gdLst>
                <a:gd name="T0" fmla="*/ 43 w 44"/>
                <a:gd name="T1" fmla="*/ 0 h 59"/>
                <a:gd name="T2" fmla="*/ 13 w 44"/>
                <a:gd name="T3" fmla="*/ 0 h 59"/>
                <a:gd name="T4" fmla="*/ 0 w 44"/>
                <a:gd name="T5" fmla="*/ 0 h 59"/>
                <a:gd name="T6" fmla="*/ 1 w 44"/>
                <a:gd name="T7" fmla="*/ 26 h 59"/>
                <a:gd name="T8" fmla="*/ 1 w 44"/>
                <a:gd name="T9" fmla="*/ 30 h 59"/>
                <a:gd name="T10" fmla="*/ 0 w 44"/>
                <a:gd name="T11" fmla="*/ 59 h 59"/>
                <a:gd name="T12" fmla="*/ 43 w 44"/>
                <a:gd name="T13" fmla="*/ 59 h 59"/>
                <a:gd name="T14" fmla="*/ 44 w 44"/>
                <a:gd name="T15" fmla="*/ 30 h 59"/>
                <a:gd name="T16" fmla="*/ 43 w 44"/>
                <a:gd name="T1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59">
                  <a:moveTo>
                    <a:pt x="4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7"/>
                    <a:pt x="1" y="26"/>
                  </a:cubicBezTo>
                  <a:cubicBezTo>
                    <a:pt x="1" y="27"/>
                    <a:pt x="1" y="29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4" y="49"/>
                    <a:pt x="44" y="40"/>
                    <a:pt x="44" y="30"/>
                  </a:cubicBezTo>
                  <a:cubicBezTo>
                    <a:pt x="44" y="20"/>
                    <a:pt x="44" y="10"/>
                    <a:pt x="43" y="0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4057" y="1549"/>
              <a:ext cx="125" cy="140"/>
            </a:xfrm>
            <a:custGeom>
              <a:avLst/>
              <a:gdLst>
                <a:gd name="T0" fmla="*/ 52 w 53"/>
                <a:gd name="T1" fmla="*/ 59 h 59"/>
                <a:gd name="T2" fmla="*/ 52 w 53"/>
                <a:gd name="T3" fmla="*/ 58 h 59"/>
                <a:gd name="T4" fmla="*/ 53 w 53"/>
                <a:gd name="T5" fmla="*/ 30 h 59"/>
                <a:gd name="T6" fmla="*/ 52 w 53"/>
                <a:gd name="T7" fmla="*/ 0 h 59"/>
                <a:gd name="T8" fmla="*/ 0 w 53"/>
                <a:gd name="T9" fmla="*/ 0 h 59"/>
                <a:gd name="T10" fmla="*/ 1 w 53"/>
                <a:gd name="T11" fmla="*/ 30 h 59"/>
                <a:gd name="T12" fmla="*/ 0 w 53"/>
                <a:gd name="T13" fmla="*/ 59 h 59"/>
                <a:gd name="T14" fmla="*/ 52 w 53"/>
                <a:gd name="T1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59">
                  <a:moveTo>
                    <a:pt x="52" y="59"/>
                  </a:moveTo>
                  <a:cubicBezTo>
                    <a:pt x="52" y="59"/>
                    <a:pt x="52" y="58"/>
                    <a:pt x="52" y="58"/>
                  </a:cubicBezTo>
                  <a:cubicBezTo>
                    <a:pt x="53" y="49"/>
                    <a:pt x="53" y="39"/>
                    <a:pt x="53" y="30"/>
                  </a:cubicBezTo>
                  <a:cubicBezTo>
                    <a:pt x="53" y="20"/>
                    <a:pt x="53" y="10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1" y="20"/>
                    <a:pt x="1" y="30"/>
                  </a:cubicBezTo>
                  <a:cubicBezTo>
                    <a:pt x="1" y="40"/>
                    <a:pt x="0" y="49"/>
                    <a:pt x="0" y="59"/>
                  </a:cubicBezTo>
                  <a:lnTo>
                    <a:pt x="52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4139" y="2062"/>
              <a:ext cx="128" cy="71"/>
            </a:xfrm>
            <a:custGeom>
              <a:avLst/>
              <a:gdLst>
                <a:gd name="T0" fmla="*/ 0 w 54"/>
                <a:gd name="T1" fmla="*/ 30 h 30"/>
                <a:gd name="T2" fmla="*/ 14 w 54"/>
                <a:gd name="T3" fmla="*/ 30 h 30"/>
                <a:gd name="T4" fmla="*/ 54 w 54"/>
                <a:gd name="T5" fmla="*/ 0 h 30"/>
                <a:gd name="T6" fmla="*/ 34 w 54"/>
                <a:gd name="T7" fmla="*/ 0 h 30"/>
                <a:gd name="T8" fmla="*/ 0 w 5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0">
                  <a:moveTo>
                    <a:pt x="0" y="30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28" y="21"/>
                    <a:pt x="42" y="11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11"/>
                    <a:pt x="12" y="21"/>
                    <a:pt x="0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4076" y="2062"/>
              <a:ext cx="118" cy="71"/>
            </a:xfrm>
            <a:custGeom>
              <a:avLst/>
              <a:gdLst>
                <a:gd name="T0" fmla="*/ 50 w 50"/>
                <a:gd name="T1" fmla="*/ 0 h 30"/>
                <a:gd name="T2" fmla="*/ 23 w 50"/>
                <a:gd name="T3" fmla="*/ 0 h 30"/>
                <a:gd name="T4" fmla="*/ 0 w 50"/>
                <a:gd name="T5" fmla="*/ 30 h 30"/>
                <a:gd name="T6" fmla="*/ 19 w 50"/>
                <a:gd name="T7" fmla="*/ 30 h 30"/>
                <a:gd name="T8" fmla="*/ 50 w 50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6" y="11"/>
                    <a:pt x="8" y="21"/>
                    <a:pt x="0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1" y="21"/>
                    <a:pt x="41" y="11"/>
                    <a:pt x="50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3997" y="2062"/>
              <a:ext cx="100" cy="71"/>
            </a:xfrm>
            <a:custGeom>
              <a:avLst/>
              <a:gdLst>
                <a:gd name="T0" fmla="*/ 9 w 42"/>
                <a:gd name="T1" fmla="*/ 0 h 30"/>
                <a:gd name="T2" fmla="*/ 0 w 42"/>
                <a:gd name="T3" fmla="*/ 30 h 30"/>
                <a:gd name="T4" fmla="*/ 24 w 42"/>
                <a:gd name="T5" fmla="*/ 30 h 30"/>
                <a:gd name="T6" fmla="*/ 42 w 42"/>
                <a:gd name="T7" fmla="*/ 0 h 30"/>
                <a:gd name="T8" fmla="*/ 9 w 42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0">
                  <a:moveTo>
                    <a:pt x="9" y="0"/>
                  </a:moveTo>
                  <a:cubicBezTo>
                    <a:pt x="6" y="11"/>
                    <a:pt x="3" y="21"/>
                    <a:pt x="0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30" y="21"/>
                    <a:pt x="37" y="11"/>
                    <a:pt x="42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5"/>
            <p:cNvSpPr>
              <a:spLocks/>
            </p:cNvSpPr>
            <p:nvPr/>
          </p:nvSpPr>
          <p:spPr bwMode="auto">
            <a:xfrm>
              <a:off x="4251" y="1922"/>
              <a:ext cx="123" cy="102"/>
            </a:xfrm>
            <a:custGeom>
              <a:avLst/>
              <a:gdLst>
                <a:gd name="T0" fmla="*/ 25 w 52"/>
                <a:gd name="T1" fmla="*/ 0 h 43"/>
                <a:gd name="T2" fmla="*/ 0 w 52"/>
                <a:gd name="T3" fmla="*/ 43 h 43"/>
                <a:gd name="T4" fmla="*/ 22 w 52"/>
                <a:gd name="T5" fmla="*/ 43 h 43"/>
                <a:gd name="T6" fmla="*/ 52 w 52"/>
                <a:gd name="T7" fmla="*/ 0 h 43"/>
                <a:gd name="T8" fmla="*/ 25 w 52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3">
                  <a:moveTo>
                    <a:pt x="25" y="0"/>
                  </a:moveTo>
                  <a:cubicBezTo>
                    <a:pt x="18" y="15"/>
                    <a:pt x="9" y="30"/>
                    <a:pt x="0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33" y="30"/>
                    <a:pt x="43" y="15"/>
                    <a:pt x="52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4149" y="1922"/>
              <a:ext cx="128" cy="102"/>
            </a:xfrm>
            <a:custGeom>
              <a:avLst/>
              <a:gdLst>
                <a:gd name="T0" fmla="*/ 54 w 54"/>
                <a:gd name="T1" fmla="*/ 0 h 43"/>
                <a:gd name="T2" fmla="*/ 17 w 54"/>
                <a:gd name="T3" fmla="*/ 0 h 43"/>
                <a:gd name="T4" fmla="*/ 0 w 54"/>
                <a:gd name="T5" fmla="*/ 43 h 43"/>
                <a:gd name="T6" fmla="*/ 31 w 54"/>
                <a:gd name="T7" fmla="*/ 43 h 43"/>
                <a:gd name="T8" fmla="*/ 54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5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2" y="15"/>
                    <a:pt x="7" y="30"/>
                    <a:pt x="0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0" y="30"/>
                    <a:pt x="47" y="15"/>
                    <a:pt x="54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4026" y="1922"/>
              <a:ext cx="121" cy="102"/>
            </a:xfrm>
            <a:custGeom>
              <a:avLst/>
              <a:gdLst>
                <a:gd name="T0" fmla="*/ 0 w 51"/>
                <a:gd name="T1" fmla="*/ 43 h 43"/>
                <a:gd name="T2" fmla="*/ 38 w 51"/>
                <a:gd name="T3" fmla="*/ 43 h 43"/>
                <a:gd name="T4" fmla="*/ 51 w 51"/>
                <a:gd name="T5" fmla="*/ 0 h 43"/>
                <a:gd name="T6" fmla="*/ 7 w 51"/>
                <a:gd name="T7" fmla="*/ 0 h 43"/>
                <a:gd name="T8" fmla="*/ 0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0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43" y="30"/>
                    <a:pt x="47" y="15"/>
                    <a:pt x="5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15"/>
                    <a:pt x="3" y="30"/>
                    <a:pt x="0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3879" y="1922"/>
              <a:ext cx="116" cy="102"/>
            </a:xfrm>
            <a:custGeom>
              <a:avLst/>
              <a:gdLst>
                <a:gd name="T0" fmla="*/ 0 w 49"/>
                <a:gd name="T1" fmla="*/ 0 h 43"/>
                <a:gd name="T2" fmla="*/ 5 w 49"/>
                <a:gd name="T3" fmla="*/ 43 h 43"/>
                <a:gd name="T4" fmla="*/ 27 w 49"/>
                <a:gd name="T5" fmla="*/ 43 h 43"/>
                <a:gd name="T6" fmla="*/ 45 w 49"/>
                <a:gd name="T7" fmla="*/ 43 h 43"/>
                <a:gd name="T8" fmla="*/ 49 w 49"/>
                <a:gd name="T9" fmla="*/ 0 h 43"/>
                <a:gd name="T10" fmla="*/ 26 w 49"/>
                <a:gd name="T11" fmla="*/ 0 h 43"/>
                <a:gd name="T12" fmla="*/ 0 w 4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3">
                  <a:moveTo>
                    <a:pt x="0" y="0"/>
                  </a:moveTo>
                  <a:cubicBezTo>
                    <a:pt x="1" y="15"/>
                    <a:pt x="3" y="30"/>
                    <a:pt x="5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7" y="30"/>
                    <a:pt x="48" y="15"/>
                    <a:pt x="49" y="0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19"/>
            <p:cNvSpPr>
              <a:spLocks/>
            </p:cNvSpPr>
            <p:nvPr/>
          </p:nvSpPr>
          <p:spPr bwMode="auto">
            <a:xfrm>
              <a:off x="4203" y="1746"/>
              <a:ext cx="121" cy="126"/>
            </a:xfrm>
            <a:custGeom>
              <a:avLst/>
              <a:gdLst>
                <a:gd name="T0" fmla="*/ 51 w 51"/>
                <a:gd name="T1" fmla="*/ 0 h 53"/>
                <a:gd name="T2" fmla="*/ 9 w 51"/>
                <a:gd name="T3" fmla="*/ 0 h 53"/>
                <a:gd name="T4" fmla="*/ 0 w 51"/>
                <a:gd name="T5" fmla="*/ 53 h 53"/>
                <a:gd name="T6" fmla="*/ 39 w 51"/>
                <a:gd name="T7" fmla="*/ 53 h 53"/>
                <a:gd name="T8" fmla="*/ 51 w 5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51" y="0"/>
                  </a:moveTo>
                  <a:cubicBezTo>
                    <a:pt x="38" y="0"/>
                    <a:pt x="24" y="0"/>
                    <a:pt x="9" y="0"/>
                  </a:cubicBezTo>
                  <a:cubicBezTo>
                    <a:pt x="7" y="18"/>
                    <a:pt x="4" y="36"/>
                    <a:pt x="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4" y="36"/>
                    <a:pt x="48" y="18"/>
                    <a:pt x="51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0"/>
            <p:cNvSpPr>
              <a:spLocks/>
            </p:cNvSpPr>
            <p:nvPr/>
          </p:nvSpPr>
          <p:spPr bwMode="auto">
            <a:xfrm>
              <a:off x="4047" y="1746"/>
              <a:ext cx="130" cy="126"/>
            </a:xfrm>
            <a:custGeom>
              <a:avLst/>
              <a:gdLst>
                <a:gd name="T0" fmla="*/ 55 w 55"/>
                <a:gd name="T1" fmla="*/ 0 h 53"/>
                <a:gd name="T2" fmla="*/ 33 w 55"/>
                <a:gd name="T3" fmla="*/ 0 h 53"/>
                <a:gd name="T4" fmla="*/ 3 w 55"/>
                <a:gd name="T5" fmla="*/ 0 h 53"/>
                <a:gd name="T6" fmla="*/ 2 w 55"/>
                <a:gd name="T7" fmla="*/ 23 h 53"/>
                <a:gd name="T8" fmla="*/ 0 w 55"/>
                <a:gd name="T9" fmla="*/ 53 h 53"/>
                <a:gd name="T10" fmla="*/ 47 w 55"/>
                <a:gd name="T11" fmla="*/ 53 h 53"/>
                <a:gd name="T12" fmla="*/ 55 w 55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8"/>
                    <a:pt x="3" y="15"/>
                    <a:pt x="2" y="23"/>
                  </a:cubicBezTo>
                  <a:cubicBezTo>
                    <a:pt x="2" y="33"/>
                    <a:pt x="1" y="43"/>
                    <a:pt x="0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36"/>
                    <a:pt x="53" y="18"/>
                    <a:pt x="55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1"/>
            <p:cNvSpPr>
              <a:spLocks/>
            </p:cNvSpPr>
            <p:nvPr/>
          </p:nvSpPr>
          <p:spPr bwMode="auto">
            <a:xfrm>
              <a:off x="3870" y="1746"/>
              <a:ext cx="130" cy="126"/>
            </a:xfrm>
            <a:custGeom>
              <a:avLst/>
              <a:gdLst>
                <a:gd name="T0" fmla="*/ 30 w 55"/>
                <a:gd name="T1" fmla="*/ 0 h 53"/>
                <a:gd name="T2" fmla="*/ 0 w 55"/>
                <a:gd name="T3" fmla="*/ 0 h 53"/>
                <a:gd name="T4" fmla="*/ 2 w 55"/>
                <a:gd name="T5" fmla="*/ 45 h 53"/>
                <a:gd name="T6" fmla="*/ 2 w 55"/>
                <a:gd name="T7" fmla="*/ 53 h 53"/>
                <a:gd name="T8" fmla="*/ 30 w 55"/>
                <a:gd name="T9" fmla="*/ 53 h 53"/>
                <a:gd name="T10" fmla="*/ 54 w 55"/>
                <a:gd name="T11" fmla="*/ 53 h 53"/>
                <a:gd name="T12" fmla="*/ 54 w 55"/>
                <a:gd name="T13" fmla="*/ 34 h 53"/>
                <a:gd name="T14" fmla="*/ 55 w 55"/>
                <a:gd name="T15" fmla="*/ 0 h 53"/>
                <a:gd name="T16" fmla="*/ 30 w 55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3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1" y="31"/>
                    <a:pt x="2" y="45"/>
                  </a:cubicBezTo>
                  <a:cubicBezTo>
                    <a:pt x="2" y="48"/>
                    <a:pt x="2" y="50"/>
                    <a:pt x="2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47"/>
                    <a:pt x="54" y="41"/>
                    <a:pt x="54" y="34"/>
                  </a:cubicBezTo>
                  <a:cubicBezTo>
                    <a:pt x="55" y="23"/>
                    <a:pt x="55" y="12"/>
                    <a:pt x="55" y="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2"/>
            <p:cNvSpPr>
              <a:spLocks/>
            </p:cNvSpPr>
            <p:nvPr/>
          </p:nvSpPr>
          <p:spPr bwMode="auto">
            <a:xfrm>
              <a:off x="3867" y="1549"/>
              <a:ext cx="135" cy="140"/>
            </a:xfrm>
            <a:custGeom>
              <a:avLst/>
              <a:gdLst>
                <a:gd name="T0" fmla="*/ 57 w 57"/>
                <a:gd name="T1" fmla="*/ 59 h 59"/>
                <a:gd name="T2" fmla="*/ 57 w 57"/>
                <a:gd name="T3" fmla="*/ 30 h 59"/>
                <a:gd name="T4" fmla="*/ 57 w 57"/>
                <a:gd name="T5" fmla="*/ 0 h 59"/>
                <a:gd name="T6" fmla="*/ 31 w 57"/>
                <a:gd name="T7" fmla="*/ 0 h 59"/>
                <a:gd name="T8" fmla="*/ 0 w 57"/>
                <a:gd name="T9" fmla="*/ 0 h 59"/>
                <a:gd name="T10" fmla="*/ 0 w 57"/>
                <a:gd name="T11" fmla="*/ 30 h 59"/>
                <a:gd name="T12" fmla="*/ 0 w 57"/>
                <a:gd name="T13" fmla="*/ 59 h 59"/>
                <a:gd name="T14" fmla="*/ 31 w 57"/>
                <a:gd name="T15" fmla="*/ 59 h 59"/>
                <a:gd name="T16" fmla="*/ 57 w 57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9">
                  <a:moveTo>
                    <a:pt x="57" y="59"/>
                  </a:moveTo>
                  <a:cubicBezTo>
                    <a:pt x="57" y="49"/>
                    <a:pt x="57" y="40"/>
                    <a:pt x="57" y="30"/>
                  </a:cubicBezTo>
                  <a:cubicBezTo>
                    <a:pt x="57" y="20"/>
                    <a:pt x="57" y="10"/>
                    <a:pt x="5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0" y="5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57" y="59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>
              <a:off x="3690" y="1549"/>
              <a:ext cx="123" cy="140"/>
            </a:xfrm>
            <a:custGeom>
              <a:avLst/>
              <a:gdLst>
                <a:gd name="T0" fmla="*/ 51 w 52"/>
                <a:gd name="T1" fmla="*/ 30 h 59"/>
                <a:gd name="T2" fmla="*/ 52 w 52"/>
                <a:gd name="T3" fmla="*/ 0 h 59"/>
                <a:gd name="T4" fmla="*/ 1 w 52"/>
                <a:gd name="T5" fmla="*/ 0 h 59"/>
                <a:gd name="T6" fmla="*/ 0 w 52"/>
                <a:gd name="T7" fmla="*/ 30 h 59"/>
                <a:gd name="T8" fmla="*/ 1 w 52"/>
                <a:gd name="T9" fmla="*/ 59 h 59"/>
                <a:gd name="T10" fmla="*/ 52 w 52"/>
                <a:gd name="T11" fmla="*/ 59 h 59"/>
                <a:gd name="T12" fmla="*/ 51 w 52"/>
                <a:gd name="T13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9">
                  <a:moveTo>
                    <a:pt x="51" y="30"/>
                  </a:moveTo>
                  <a:cubicBezTo>
                    <a:pt x="51" y="20"/>
                    <a:pt x="51" y="10"/>
                    <a:pt x="5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0"/>
                    <a:pt x="0" y="20"/>
                    <a:pt x="0" y="30"/>
                  </a:cubicBezTo>
                  <a:cubicBezTo>
                    <a:pt x="0" y="40"/>
                    <a:pt x="0" y="49"/>
                    <a:pt x="1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1" y="49"/>
                    <a:pt x="51" y="40"/>
                    <a:pt x="51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auto">
            <a:xfrm>
              <a:off x="4201" y="1366"/>
              <a:ext cx="123" cy="126"/>
            </a:xfrm>
            <a:custGeom>
              <a:avLst/>
              <a:gdLst>
                <a:gd name="T0" fmla="*/ 34 w 52"/>
                <a:gd name="T1" fmla="*/ 53 h 53"/>
                <a:gd name="T2" fmla="*/ 52 w 52"/>
                <a:gd name="T3" fmla="*/ 53 h 53"/>
                <a:gd name="T4" fmla="*/ 44 w 52"/>
                <a:gd name="T5" fmla="*/ 15 h 53"/>
                <a:gd name="T6" fmla="*/ 39 w 52"/>
                <a:gd name="T7" fmla="*/ 0 h 53"/>
                <a:gd name="T8" fmla="*/ 0 w 52"/>
                <a:gd name="T9" fmla="*/ 0 h 53"/>
                <a:gd name="T10" fmla="*/ 10 w 52"/>
                <a:gd name="T11" fmla="*/ 53 h 53"/>
                <a:gd name="T12" fmla="*/ 34 w 52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3">
                  <a:moveTo>
                    <a:pt x="34" y="53"/>
                  </a:moveTo>
                  <a:cubicBezTo>
                    <a:pt x="52" y="53"/>
                    <a:pt x="52" y="53"/>
                    <a:pt x="52" y="53"/>
                  </a:cubicBezTo>
                  <a:cubicBezTo>
                    <a:pt x="50" y="40"/>
                    <a:pt x="47" y="27"/>
                    <a:pt x="44" y="15"/>
                  </a:cubicBezTo>
                  <a:cubicBezTo>
                    <a:pt x="43" y="10"/>
                    <a:pt x="41" y="5"/>
                    <a:pt x="3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7"/>
                    <a:pt x="8" y="35"/>
                    <a:pt x="10" y="53"/>
                  </a:cubicBezTo>
                  <a:lnTo>
                    <a:pt x="34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4047" y="1366"/>
              <a:ext cx="128" cy="126"/>
            </a:xfrm>
            <a:custGeom>
              <a:avLst/>
              <a:gdLst>
                <a:gd name="T0" fmla="*/ 3 w 54"/>
                <a:gd name="T1" fmla="*/ 53 h 53"/>
                <a:gd name="T2" fmla="*/ 54 w 54"/>
                <a:gd name="T3" fmla="*/ 53 h 53"/>
                <a:gd name="T4" fmla="*/ 47 w 54"/>
                <a:gd name="T5" fmla="*/ 0 h 53"/>
                <a:gd name="T6" fmla="*/ 0 w 54"/>
                <a:gd name="T7" fmla="*/ 0 h 53"/>
                <a:gd name="T8" fmla="*/ 3 w 5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3" y="53"/>
                  </a:moveTo>
                  <a:cubicBezTo>
                    <a:pt x="54" y="53"/>
                    <a:pt x="54" y="53"/>
                    <a:pt x="54" y="53"/>
                  </a:cubicBezTo>
                  <a:cubicBezTo>
                    <a:pt x="53" y="35"/>
                    <a:pt x="50" y="17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7"/>
                    <a:pt x="3" y="35"/>
                    <a:pt x="3" y="5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3870" y="1366"/>
              <a:ext cx="130" cy="126"/>
            </a:xfrm>
            <a:custGeom>
              <a:avLst/>
              <a:gdLst>
                <a:gd name="T0" fmla="*/ 55 w 55"/>
                <a:gd name="T1" fmla="*/ 53 h 53"/>
                <a:gd name="T2" fmla="*/ 54 w 55"/>
                <a:gd name="T3" fmla="*/ 0 h 53"/>
                <a:gd name="T4" fmla="*/ 30 w 55"/>
                <a:gd name="T5" fmla="*/ 0 h 53"/>
                <a:gd name="T6" fmla="*/ 2 w 55"/>
                <a:gd name="T7" fmla="*/ 0 h 53"/>
                <a:gd name="T8" fmla="*/ 0 w 55"/>
                <a:gd name="T9" fmla="*/ 53 h 53"/>
                <a:gd name="T10" fmla="*/ 30 w 55"/>
                <a:gd name="T11" fmla="*/ 53 h 53"/>
                <a:gd name="T12" fmla="*/ 55 w 55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53">
                  <a:moveTo>
                    <a:pt x="55" y="53"/>
                  </a:moveTo>
                  <a:cubicBezTo>
                    <a:pt x="55" y="35"/>
                    <a:pt x="54" y="17"/>
                    <a:pt x="5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7"/>
                    <a:pt x="0" y="35"/>
                    <a:pt x="0" y="53"/>
                  </a:cubicBezTo>
                  <a:cubicBezTo>
                    <a:pt x="30" y="53"/>
                    <a:pt x="30" y="53"/>
                    <a:pt x="30" y="53"/>
                  </a:cubicBezTo>
                  <a:lnTo>
                    <a:pt x="55" y="5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4248" y="1216"/>
              <a:ext cx="124" cy="102"/>
            </a:xfrm>
            <a:custGeom>
              <a:avLst/>
              <a:gdLst>
                <a:gd name="T0" fmla="*/ 26 w 52"/>
                <a:gd name="T1" fmla="*/ 43 h 43"/>
                <a:gd name="T2" fmla="*/ 28 w 52"/>
                <a:gd name="T3" fmla="*/ 43 h 43"/>
                <a:gd name="T4" fmla="*/ 52 w 52"/>
                <a:gd name="T5" fmla="*/ 43 h 43"/>
                <a:gd name="T6" fmla="*/ 29 w 52"/>
                <a:gd name="T7" fmla="*/ 7 h 43"/>
                <a:gd name="T8" fmla="*/ 23 w 52"/>
                <a:gd name="T9" fmla="*/ 0 h 43"/>
                <a:gd name="T10" fmla="*/ 0 w 52"/>
                <a:gd name="T11" fmla="*/ 0 h 43"/>
                <a:gd name="T12" fmla="*/ 26 w 52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3">
                  <a:moveTo>
                    <a:pt x="26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5" y="30"/>
                    <a:pt x="37" y="18"/>
                    <a:pt x="29" y="7"/>
                  </a:cubicBezTo>
                  <a:cubicBezTo>
                    <a:pt x="27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7"/>
                    <a:pt x="26" y="43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auto">
            <a:xfrm>
              <a:off x="4149" y="1216"/>
              <a:ext cx="128" cy="102"/>
            </a:xfrm>
            <a:custGeom>
              <a:avLst/>
              <a:gdLst>
                <a:gd name="T0" fmla="*/ 0 w 54"/>
                <a:gd name="T1" fmla="*/ 0 h 43"/>
                <a:gd name="T2" fmla="*/ 17 w 54"/>
                <a:gd name="T3" fmla="*/ 43 h 43"/>
                <a:gd name="T4" fmla="*/ 54 w 54"/>
                <a:gd name="T5" fmla="*/ 43 h 43"/>
                <a:gd name="T6" fmla="*/ 31 w 54"/>
                <a:gd name="T7" fmla="*/ 0 h 43"/>
                <a:gd name="T8" fmla="*/ 0 w 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3">
                  <a:moveTo>
                    <a:pt x="0" y="0"/>
                  </a:moveTo>
                  <a:cubicBezTo>
                    <a:pt x="6" y="13"/>
                    <a:pt x="12" y="27"/>
                    <a:pt x="17" y="4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47" y="27"/>
                    <a:pt x="40" y="13"/>
                    <a:pt x="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29"/>
            <p:cNvSpPr>
              <a:spLocks/>
            </p:cNvSpPr>
            <p:nvPr/>
          </p:nvSpPr>
          <p:spPr bwMode="auto">
            <a:xfrm>
              <a:off x="4026" y="1216"/>
              <a:ext cx="121" cy="102"/>
            </a:xfrm>
            <a:custGeom>
              <a:avLst/>
              <a:gdLst>
                <a:gd name="T0" fmla="*/ 51 w 51"/>
                <a:gd name="T1" fmla="*/ 43 h 43"/>
                <a:gd name="T2" fmla="*/ 37 w 51"/>
                <a:gd name="T3" fmla="*/ 0 h 43"/>
                <a:gd name="T4" fmla="*/ 0 w 51"/>
                <a:gd name="T5" fmla="*/ 0 h 43"/>
                <a:gd name="T6" fmla="*/ 7 w 51"/>
                <a:gd name="T7" fmla="*/ 43 h 43"/>
                <a:gd name="T8" fmla="*/ 51 w 5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43">
                  <a:moveTo>
                    <a:pt x="51" y="43"/>
                  </a:moveTo>
                  <a:cubicBezTo>
                    <a:pt x="47" y="27"/>
                    <a:pt x="43" y="13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3"/>
                    <a:pt x="5" y="27"/>
                    <a:pt x="7" y="43"/>
                  </a:cubicBezTo>
                  <a:lnTo>
                    <a:pt x="51" y="4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0"/>
            <p:cNvSpPr>
              <a:spLocks/>
            </p:cNvSpPr>
            <p:nvPr/>
          </p:nvSpPr>
          <p:spPr bwMode="auto">
            <a:xfrm>
              <a:off x="4137" y="1107"/>
              <a:ext cx="130" cy="71"/>
            </a:xfrm>
            <a:custGeom>
              <a:avLst/>
              <a:gdLst>
                <a:gd name="T0" fmla="*/ 34 w 55"/>
                <a:gd name="T1" fmla="*/ 30 h 30"/>
                <a:gd name="T2" fmla="*/ 55 w 55"/>
                <a:gd name="T3" fmla="*/ 30 h 30"/>
                <a:gd name="T4" fmla="*/ 14 w 55"/>
                <a:gd name="T5" fmla="*/ 0 h 30"/>
                <a:gd name="T6" fmla="*/ 0 w 55"/>
                <a:gd name="T7" fmla="*/ 0 h 30"/>
                <a:gd name="T8" fmla="*/ 34 w 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0">
                  <a:moveTo>
                    <a:pt x="34" y="30"/>
                  </a:moveTo>
                  <a:cubicBezTo>
                    <a:pt x="55" y="30"/>
                    <a:pt x="55" y="30"/>
                    <a:pt x="55" y="30"/>
                  </a:cubicBezTo>
                  <a:cubicBezTo>
                    <a:pt x="42" y="18"/>
                    <a:pt x="29" y="8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8"/>
                    <a:pt x="24" y="18"/>
                    <a:pt x="34" y="3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1"/>
            <p:cNvSpPr>
              <a:spLocks/>
            </p:cNvSpPr>
            <p:nvPr/>
          </p:nvSpPr>
          <p:spPr bwMode="auto">
            <a:xfrm>
              <a:off x="4076" y="1107"/>
              <a:ext cx="118" cy="71"/>
            </a:xfrm>
            <a:custGeom>
              <a:avLst/>
              <a:gdLst>
                <a:gd name="T0" fmla="*/ 50 w 50"/>
                <a:gd name="T1" fmla="*/ 30 h 30"/>
                <a:gd name="T2" fmla="*/ 19 w 50"/>
                <a:gd name="T3" fmla="*/ 0 h 30"/>
                <a:gd name="T4" fmla="*/ 0 w 50"/>
                <a:gd name="T5" fmla="*/ 0 h 30"/>
                <a:gd name="T6" fmla="*/ 22 w 50"/>
                <a:gd name="T7" fmla="*/ 30 h 30"/>
                <a:gd name="T8" fmla="*/ 50 w 5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0">
                  <a:moveTo>
                    <a:pt x="50" y="30"/>
                  </a:moveTo>
                  <a:cubicBezTo>
                    <a:pt x="41" y="18"/>
                    <a:pt x="30" y="8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8"/>
                    <a:pt x="15" y="18"/>
                    <a:pt x="22" y="30"/>
                  </a:cubicBezTo>
                  <a:lnTo>
                    <a:pt x="50" y="3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2"/>
            <p:cNvSpPr>
              <a:spLocks/>
            </p:cNvSpPr>
            <p:nvPr/>
          </p:nvSpPr>
          <p:spPr bwMode="auto">
            <a:xfrm>
              <a:off x="1216" y="1140"/>
              <a:ext cx="317" cy="366"/>
            </a:xfrm>
            <a:custGeom>
              <a:avLst/>
              <a:gdLst>
                <a:gd name="T0" fmla="*/ 112 w 134"/>
                <a:gd name="T1" fmla="*/ 38 h 154"/>
                <a:gd name="T2" fmla="*/ 97 w 134"/>
                <a:gd name="T3" fmla="*/ 27 h 154"/>
                <a:gd name="T4" fmla="*/ 79 w 134"/>
                <a:gd name="T5" fmla="*/ 23 h 154"/>
                <a:gd name="T6" fmla="*/ 58 w 134"/>
                <a:gd name="T7" fmla="*/ 27 h 154"/>
                <a:gd name="T8" fmla="*/ 42 w 134"/>
                <a:gd name="T9" fmla="*/ 39 h 154"/>
                <a:gd name="T10" fmla="*/ 32 w 134"/>
                <a:gd name="T11" fmla="*/ 56 h 154"/>
                <a:gd name="T12" fmla="*/ 29 w 134"/>
                <a:gd name="T13" fmla="*/ 77 h 154"/>
                <a:gd name="T14" fmla="*/ 32 w 134"/>
                <a:gd name="T15" fmla="*/ 98 h 154"/>
                <a:gd name="T16" fmla="*/ 42 w 134"/>
                <a:gd name="T17" fmla="*/ 115 h 154"/>
                <a:gd name="T18" fmla="*/ 58 w 134"/>
                <a:gd name="T19" fmla="*/ 126 h 154"/>
                <a:gd name="T20" fmla="*/ 78 w 134"/>
                <a:gd name="T21" fmla="*/ 130 h 154"/>
                <a:gd name="T22" fmla="*/ 99 w 134"/>
                <a:gd name="T23" fmla="*/ 126 h 154"/>
                <a:gd name="T24" fmla="*/ 113 w 134"/>
                <a:gd name="T25" fmla="*/ 113 h 154"/>
                <a:gd name="T26" fmla="*/ 134 w 134"/>
                <a:gd name="T27" fmla="*/ 128 h 154"/>
                <a:gd name="T28" fmla="*/ 110 w 134"/>
                <a:gd name="T29" fmla="*/ 147 h 154"/>
                <a:gd name="T30" fmla="*/ 78 w 134"/>
                <a:gd name="T31" fmla="*/ 154 h 154"/>
                <a:gd name="T32" fmla="*/ 46 w 134"/>
                <a:gd name="T33" fmla="*/ 148 h 154"/>
                <a:gd name="T34" fmla="*/ 22 w 134"/>
                <a:gd name="T35" fmla="*/ 132 h 154"/>
                <a:gd name="T36" fmla="*/ 6 w 134"/>
                <a:gd name="T37" fmla="*/ 108 h 154"/>
                <a:gd name="T38" fmla="*/ 0 w 134"/>
                <a:gd name="T39" fmla="*/ 77 h 154"/>
                <a:gd name="T40" fmla="*/ 6 w 134"/>
                <a:gd name="T41" fmla="*/ 45 h 154"/>
                <a:gd name="T42" fmla="*/ 23 w 134"/>
                <a:gd name="T43" fmla="*/ 21 h 154"/>
                <a:gd name="T44" fmla="*/ 48 w 134"/>
                <a:gd name="T45" fmla="*/ 6 h 154"/>
                <a:gd name="T46" fmla="*/ 79 w 134"/>
                <a:gd name="T47" fmla="*/ 0 h 154"/>
                <a:gd name="T48" fmla="*/ 94 w 134"/>
                <a:gd name="T49" fmla="*/ 2 h 154"/>
                <a:gd name="T50" fmla="*/ 108 w 134"/>
                <a:gd name="T51" fmla="*/ 6 h 154"/>
                <a:gd name="T52" fmla="*/ 121 w 134"/>
                <a:gd name="T53" fmla="*/ 13 h 154"/>
                <a:gd name="T54" fmla="*/ 132 w 134"/>
                <a:gd name="T55" fmla="*/ 23 h 154"/>
                <a:gd name="T56" fmla="*/ 112 w 134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4" h="154">
                  <a:moveTo>
                    <a:pt x="112" y="38"/>
                  </a:moveTo>
                  <a:cubicBezTo>
                    <a:pt x="108" y="33"/>
                    <a:pt x="103" y="29"/>
                    <a:pt x="97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1" y="23"/>
                    <a:pt x="65" y="25"/>
                    <a:pt x="58" y="27"/>
                  </a:cubicBezTo>
                  <a:cubicBezTo>
                    <a:pt x="52" y="30"/>
                    <a:pt x="47" y="34"/>
                    <a:pt x="42" y="39"/>
                  </a:cubicBezTo>
                  <a:cubicBezTo>
                    <a:pt x="38" y="44"/>
                    <a:pt x="35" y="49"/>
                    <a:pt x="32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4" y="105"/>
                    <a:pt x="38" y="111"/>
                    <a:pt x="42" y="115"/>
                  </a:cubicBezTo>
                  <a:cubicBezTo>
                    <a:pt x="46" y="120"/>
                    <a:pt x="52" y="124"/>
                    <a:pt x="58" y="126"/>
                  </a:cubicBezTo>
                  <a:cubicBezTo>
                    <a:pt x="64" y="129"/>
                    <a:pt x="70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3" y="113"/>
                  </a:cubicBezTo>
                  <a:cubicBezTo>
                    <a:pt x="134" y="128"/>
                    <a:pt x="134" y="128"/>
                    <a:pt x="134" y="128"/>
                  </a:cubicBezTo>
                  <a:cubicBezTo>
                    <a:pt x="128" y="136"/>
                    <a:pt x="120" y="142"/>
                    <a:pt x="110" y="147"/>
                  </a:cubicBezTo>
                  <a:cubicBezTo>
                    <a:pt x="101" y="151"/>
                    <a:pt x="90" y="154"/>
                    <a:pt x="78" y="154"/>
                  </a:cubicBezTo>
                  <a:cubicBezTo>
                    <a:pt x="66" y="154"/>
                    <a:pt x="56" y="152"/>
                    <a:pt x="46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0" y="36"/>
                    <a:pt x="16" y="28"/>
                    <a:pt x="23" y="21"/>
                  </a:cubicBezTo>
                  <a:cubicBezTo>
                    <a:pt x="30" y="14"/>
                    <a:pt x="38" y="9"/>
                    <a:pt x="48" y="6"/>
                  </a:cubicBezTo>
                  <a:cubicBezTo>
                    <a:pt x="57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8" y="6"/>
                  </a:cubicBezTo>
                  <a:cubicBezTo>
                    <a:pt x="113" y="8"/>
                    <a:pt x="117" y="10"/>
                    <a:pt x="121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2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3"/>
            <p:cNvSpPr>
              <a:spLocks noEditPoints="1"/>
            </p:cNvSpPr>
            <p:nvPr/>
          </p:nvSpPr>
          <p:spPr bwMode="auto">
            <a:xfrm>
              <a:off x="1521" y="1150"/>
              <a:ext cx="350" cy="346"/>
            </a:xfrm>
            <a:custGeom>
              <a:avLst/>
              <a:gdLst>
                <a:gd name="T0" fmla="*/ 227 w 350"/>
                <a:gd name="T1" fmla="*/ 213 h 346"/>
                <a:gd name="T2" fmla="*/ 175 w 350"/>
                <a:gd name="T3" fmla="*/ 73 h 346"/>
                <a:gd name="T4" fmla="*/ 121 w 350"/>
                <a:gd name="T5" fmla="*/ 213 h 346"/>
                <a:gd name="T6" fmla="*/ 227 w 350"/>
                <a:gd name="T7" fmla="*/ 213 h 346"/>
                <a:gd name="T8" fmla="*/ 149 w 350"/>
                <a:gd name="T9" fmla="*/ 0 h 346"/>
                <a:gd name="T10" fmla="*/ 204 w 350"/>
                <a:gd name="T11" fmla="*/ 0 h 346"/>
                <a:gd name="T12" fmla="*/ 350 w 350"/>
                <a:gd name="T13" fmla="*/ 346 h 346"/>
                <a:gd name="T14" fmla="*/ 282 w 350"/>
                <a:gd name="T15" fmla="*/ 346 h 346"/>
                <a:gd name="T16" fmla="*/ 249 w 350"/>
                <a:gd name="T17" fmla="*/ 266 h 346"/>
                <a:gd name="T18" fmla="*/ 99 w 350"/>
                <a:gd name="T19" fmla="*/ 266 h 346"/>
                <a:gd name="T20" fmla="*/ 69 w 350"/>
                <a:gd name="T21" fmla="*/ 346 h 346"/>
                <a:gd name="T22" fmla="*/ 0 w 350"/>
                <a:gd name="T23" fmla="*/ 346 h 346"/>
                <a:gd name="T24" fmla="*/ 149 w 350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346">
                  <a:moveTo>
                    <a:pt x="227" y="213"/>
                  </a:moveTo>
                  <a:lnTo>
                    <a:pt x="175" y="73"/>
                  </a:lnTo>
                  <a:lnTo>
                    <a:pt x="121" y="213"/>
                  </a:lnTo>
                  <a:lnTo>
                    <a:pt x="227" y="213"/>
                  </a:lnTo>
                  <a:close/>
                  <a:moveTo>
                    <a:pt x="149" y="0"/>
                  </a:moveTo>
                  <a:lnTo>
                    <a:pt x="204" y="0"/>
                  </a:lnTo>
                  <a:lnTo>
                    <a:pt x="350" y="346"/>
                  </a:lnTo>
                  <a:lnTo>
                    <a:pt x="282" y="346"/>
                  </a:lnTo>
                  <a:lnTo>
                    <a:pt x="249" y="266"/>
                  </a:lnTo>
                  <a:lnTo>
                    <a:pt x="99" y="266"/>
                  </a:lnTo>
                  <a:lnTo>
                    <a:pt x="69" y="346"/>
                  </a:lnTo>
                  <a:lnTo>
                    <a:pt x="0" y="346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4"/>
            <p:cNvSpPr>
              <a:spLocks/>
            </p:cNvSpPr>
            <p:nvPr/>
          </p:nvSpPr>
          <p:spPr bwMode="auto">
            <a:xfrm>
              <a:off x="1879" y="1140"/>
              <a:ext cx="243" cy="366"/>
            </a:xfrm>
            <a:custGeom>
              <a:avLst/>
              <a:gdLst>
                <a:gd name="T0" fmla="*/ 85 w 103"/>
                <a:gd name="T1" fmla="*/ 35 h 154"/>
                <a:gd name="T2" fmla="*/ 73 w 103"/>
                <a:gd name="T3" fmla="*/ 26 h 154"/>
                <a:gd name="T4" fmla="*/ 58 w 103"/>
                <a:gd name="T5" fmla="*/ 22 h 154"/>
                <a:gd name="T6" fmla="*/ 49 w 103"/>
                <a:gd name="T7" fmla="*/ 23 h 154"/>
                <a:gd name="T8" fmla="*/ 41 w 103"/>
                <a:gd name="T9" fmla="*/ 27 h 154"/>
                <a:gd name="T10" fmla="*/ 35 w 103"/>
                <a:gd name="T11" fmla="*/ 33 h 154"/>
                <a:gd name="T12" fmla="*/ 32 w 103"/>
                <a:gd name="T13" fmla="*/ 42 h 154"/>
                <a:gd name="T14" fmla="*/ 34 w 103"/>
                <a:gd name="T15" fmla="*/ 50 h 154"/>
                <a:gd name="T16" fmla="*/ 40 w 103"/>
                <a:gd name="T17" fmla="*/ 56 h 154"/>
                <a:gd name="T18" fmla="*/ 49 w 103"/>
                <a:gd name="T19" fmla="*/ 61 h 154"/>
                <a:gd name="T20" fmla="*/ 60 w 103"/>
                <a:gd name="T21" fmla="*/ 64 h 154"/>
                <a:gd name="T22" fmla="*/ 75 w 103"/>
                <a:gd name="T23" fmla="*/ 70 h 154"/>
                <a:gd name="T24" fmla="*/ 88 w 103"/>
                <a:gd name="T25" fmla="*/ 77 h 154"/>
                <a:gd name="T26" fmla="*/ 99 w 103"/>
                <a:gd name="T27" fmla="*/ 89 h 154"/>
                <a:gd name="T28" fmla="*/ 103 w 103"/>
                <a:gd name="T29" fmla="*/ 107 h 154"/>
                <a:gd name="T30" fmla="*/ 98 w 103"/>
                <a:gd name="T31" fmla="*/ 127 h 154"/>
                <a:gd name="T32" fmla="*/ 87 w 103"/>
                <a:gd name="T33" fmla="*/ 142 h 154"/>
                <a:gd name="T34" fmla="*/ 70 w 103"/>
                <a:gd name="T35" fmla="*/ 151 h 154"/>
                <a:gd name="T36" fmla="*/ 50 w 103"/>
                <a:gd name="T37" fmla="*/ 154 h 154"/>
                <a:gd name="T38" fmla="*/ 22 w 103"/>
                <a:gd name="T39" fmla="*/ 148 h 154"/>
                <a:gd name="T40" fmla="*/ 0 w 103"/>
                <a:gd name="T41" fmla="*/ 133 h 154"/>
                <a:gd name="T42" fmla="*/ 18 w 103"/>
                <a:gd name="T43" fmla="*/ 115 h 154"/>
                <a:gd name="T44" fmla="*/ 32 w 103"/>
                <a:gd name="T45" fmla="*/ 127 h 154"/>
                <a:gd name="T46" fmla="*/ 50 w 103"/>
                <a:gd name="T47" fmla="*/ 131 h 154"/>
                <a:gd name="T48" fmla="*/ 59 w 103"/>
                <a:gd name="T49" fmla="*/ 130 h 154"/>
                <a:gd name="T50" fmla="*/ 68 w 103"/>
                <a:gd name="T51" fmla="*/ 127 h 154"/>
                <a:gd name="T52" fmla="*/ 74 w 103"/>
                <a:gd name="T53" fmla="*/ 120 h 154"/>
                <a:gd name="T54" fmla="*/ 76 w 103"/>
                <a:gd name="T55" fmla="*/ 110 h 154"/>
                <a:gd name="T56" fmla="*/ 74 w 103"/>
                <a:gd name="T57" fmla="*/ 100 h 154"/>
                <a:gd name="T58" fmla="*/ 66 w 103"/>
                <a:gd name="T59" fmla="*/ 94 h 154"/>
                <a:gd name="T60" fmla="*/ 56 w 103"/>
                <a:gd name="T61" fmla="*/ 89 h 154"/>
                <a:gd name="T62" fmla="*/ 43 w 103"/>
                <a:gd name="T63" fmla="*/ 85 h 154"/>
                <a:gd name="T64" fmla="*/ 30 w 103"/>
                <a:gd name="T65" fmla="*/ 80 h 154"/>
                <a:gd name="T66" fmla="*/ 18 w 103"/>
                <a:gd name="T67" fmla="*/ 72 h 154"/>
                <a:gd name="T68" fmla="*/ 9 w 103"/>
                <a:gd name="T69" fmla="*/ 60 h 154"/>
                <a:gd name="T70" fmla="*/ 6 w 103"/>
                <a:gd name="T71" fmla="*/ 43 h 154"/>
                <a:gd name="T72" fmla="*/ 11 w 103"/>
                <a:gd name="T73" fmla="*/ 24 h 154"/>
                <a:gd name="T74" fmla="*/ 23 w 103"/>
                <a:gd name="T75" fmla="*/ 11 h 154"/>
                <a:gd name="T76" fmla="*/ 40 w 103"/>
                <a:gd name="T77" fmla="*/ 3 h 154"/>
                <a:gd name="T78" fmla="*/ 59 w 103"/>
                <a:gd name="T79" fmla="*/ 0 h 154"/>
                <a:gd name="T80" fmla="*/ 82 w 103"/>
                <a:gd name="T81" fmla="*/ 4 h 154"/>
                <a:gd name="T82" fmla="*/ 102 w 103"/>
                <a:gd name="T83" fmla="*/ 16 h 154"/>
                <a:gd name="T84" fmla="*/ 85 w 103"/>
                <a:gd name="T85" fmla="*/ 3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3" h="154">
                  <a:moveTo>
                    <a:pt x="85" y="35"/>
                  </a:moveTo>
                  <a:cubicBezTo>
                    <a:pt x="82" y="31"/>
                    <a:pt x="78" y="28"/>
                    <a:pt x="73" y="26"/>
                  </a:cubicBezTo>
                  <a:cubicBezTo>
                    <a:pt x="68" y="23"/>
                    <a:pt x="63" y="22"/>
                    <a:pt x="58" y="22"/>
                  </a:cubicBezTo>
                  <a:cubicBezTo>
                    <a:pt x="55" y="22"/>
                    <a:pt x="52" y="22"/>
                    <a:pt x="49" y="23"/>
                  </a:cubicBezTo>
                  <a:cubicBezTo>
                    <a:pt x="46" y="24"/>
                    <a:pt x="43" y="25"/>
                    <a:pt x="41" y="27"/>
                  </a:cubicBezTo>
                  <a:cubicBezTo>
                    <a:pt x="38" y="28"/>
                    <a:pt x="36" y="30"/>
                    <a:pt x="35" y="33"/>
                  </a:cubicBezTo>
                  <a:cubicBezTo>
                    <a:pt x="33" y="35"/>
                    <a:pt x="32" y="38"/>
                    <a:pt x="32" y="42"/>
                  </a:cubicBezTo>
                  <a:cubicBezTo>
                    <a:pt x="32" y="45"/>
                    <a:pt x="33" y="48"/>
                    <a:pt x="34" y="50"/>
                  </a:cubicBezTo>
                  <a:cubicBezTo>
                    <a:pt x="36" y="53"/>
                    <a:pt x="38" y="55"/>
                    <a:pt x="40" y="56"/>
                  </a:cubicBezTo>
                  <a:cubicBezTo>
                    <a:pt x="42" y="58"/>
                    <a:pt x="45" y="59"/>
                    <a:pt x="49" y="61"/>
                  </a:cubicBezTo>
                  <a:cubicBezTo>
                    <a:pt x="52" y="62"/>
                    <a:pt x="56" y="63"/>
                    <a:pt x="60" y="64"/>
                  </a:cubicBezTo>
                  <a:cubicBezTo>
                    <a:pt x="65" y="66"/>
                    <a:pt x="70" y="68"/>
                    <a:pt x="75" y="70"/>
                  </a:cubicBezTo>
                  <a:cubicBezTo>
                    <a:pt x="80" y="71"/>
                    <a:pt x="84" y="74"/>
                    <a:pt x="88" y="77"/>
                  </a:cubicBezTo>
                  <a:cubicBezTo>
                    <a:pt x="93" y="80"/>
                    <a:pt x="96" y="84"/>
                    <a:pt x="99" y="89"/>
                  </a:cubicBezTo>
                  <a:cubicBezTo>
                    <a:pt x="101" y="94"/>
                    <a:pt x="103" y="100"/>
                    <a:pt x="103" y="107"/>
                  </a:cubicBezTo>
                  <a:cubicBezTo>
                    <a:pt x="103" y="115"/>
                    <a:pt x="101" y="122"/>
                    <a:pt x="98" y="127"/>
                  </a:cubicBezTo>
                  <a:cubicBezTo>
                    <a:pt x="95" y="133"/>
                    <a:pt x="92" y="138"/>
                    <a:pt x="87" y="142"/>
                  </a:cubicBezTo>
                  <a:cubicBezTo>
                    <a:pt x="82" y="146"/>
                    <a:pt x="76" y="149"/>
                    <a:pt x="70" y="151"/>
                  </a:cubicBezTo>
                  <a:cubicBezTo>
                    <a:pt x="64" y="153"/>
                    <a:pt x="57" y="154"/>
                    <a:pt x="50" y="154"/>
                  </a:cubicBezTo>
                  <a:cubicBezTo>
                    <a:pt x="40" y="154"/>
                    <a:pt x="31" y="152"/>
                    <a:pt x="22" y="148"/>
                  </a:cubicBezTo>
                  <a:cubicBezTo>
                    <a:pt x="13" y="145"/>
                    <a:pt x="5" y="140"/>
                    <a:pt x="0" y="133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22" y="120"/>
                    <a:pt x="26" y="124"/>
                    <a:pt x="32" y="127"/>
                  </a:cubicBezTo>
                  <a:cubicBezTo>
                    <a:pt x="38" y="130"/>
                    <a:pt x="44" y="131"/>
                    <a:pt x="50" y="131"/>
                  </a:cubicBezTo>
                  <a:cubicBezTo>
                    <a:pt x="53" y="131"/>
                    <a:pt x="56" y="131"/>
                    <a:pt x="59" y="130"/>
                  </a:cubicBezTo>
                  <a:cubicBezTo>
                    <a:pt x="62" y="130"/>
                    <a:pt x="65" y="128"/>
                    <a:pt x="68" y="127"/>
                  </a:cubicBezTo>
                  <a:cubicBezTo>
                    <a:pt x="70" y="125"/>
                    <a:pt x="72" y="123"/>
                    <a:pt x="74" y="120"/>
                  </a:cubicBezTo>
                  <a:cubicBezTo>
                    <a:pt x="76" y="117"/>
                    <a:pt x="76" y="114"/>
                    <a:pt x="76" y="110"/>
                  </a:cubicBezTo>
                  <a:cubicBezTo>
                    <a:pt x="76" y="106"/>
                    <a:pt x="75" y="103"/>
                    <a:pt x="74" y="100"/>
                  </a:cubicBezTo>
                  <a:cubicBezTo>
                    <a:pt x="72" y="98"/>
                    <a:pt x="69" y="96"/>
                    <a:pt x="66" y="94"/>
                  </a:cubicBezTo>
                  <a:cubicBezTo>
                    <a:pt x="63" y="92"/>
                    <a:pt x="60" y="90"/>
                    <a:pt x="56" y="89"/>
                  </a:cubicBezTo>
                  <a:cubicBezTo>
                    <a:pt x="52" y="88"/>
                    <a:pt x="47" y="86"/>
                    <a:pt x="43" y="85"/>
                  </a:cubicBezTo>
                  <a:cubicBezTo>
                    <a:pt x="38" y="83"/>
                    <a:pt x="34" y="82"/>
                    <a:pt x="30" y="80"/>
                  </a:cubicBezTo>
                  <a:cubicBezTo>
                    <a:pt x="25" y="78"/>
                    <a:pt x="21" y="75"/>
                    <a:pt x="18" y="72"/>
                  </a:cubicBezTo>
                  <a:cubicBezTo>
                    <a:pt x="14" y="69"/>
                    <a:pt x="11" y="65"/>
                    <a:pt x="9" y="60"/>
                  </a:cubicBezTo>
                  <a:cubicBezTo>
                    <a:pt x="7" y="56"/>
                    <a:pt x="6" y="50"/>
                    <a:pt x="6" y="43"/>
                  </a:cubicBezTo>
                  <a:cubicBezTo>
                    <a:pt x="6" y="36"/>
                    <a:pt x="8" y="29"/>
                    <a:pt x="11" y="24"/>
                  </a:cubicBezTo>
                  <a:cubicBezTo>
                    <a:pt x="14" y="19"/>
                    <a:pt x="18" y="14"/>
                    <a:pt x="23" y="11"/>
                  </a:cubicBezTo>
                  <a:cubicBezTo>
                    <a:pt x="28" y="7"/>
                    <a:pt x="33" y="5"/>
                    <a:pt x="40" y="3"/>
                  </a:cubicBezTo>
                  <a:cubicBezTo>
                    <a:pt x="46" y="1"/>
                    <a:pt x="53" y="0"/>
                    <a:pt x="59" y="0"/>
                  </a:cubicBezTo>
                  <a:cubicBezTo>
                    <a:pt x="67" y="0"/>
                    <a:pt x="74" y="2"/>
                    <a:pt x="82" y="4"/>
                  </a:cubicBezTo>
                  <a:cubicBezTo>
                    <a:pt x="89" y="7"/>
                    <a:pt x="96" y="11"/>
                    <a:pt x="102" y="16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179" y="1150"/>
              <a:ext cx="284" cy="346"/>
            </a:xfrm>
            <a:custGeom>
              <a:avLst/>
              <a:gdLst>
                <a:gd name="T0" fmla="*/ 0 w 284"/>
                <a:gd name="T1" fmla="*/ 0 h 346"/>
                <a:gd name="T2" fmla="*/ 62 w 284"/>
                <a:gd name="T3" fmla="*/ 0 h 346"/>
                <a:gd name="T4" fmla="*/ 62 w 284"/>
                <a:gd name="T5" fmla="*/ 140 h 346"/>
                <a:gd name="T6" fmla="*/ 223 w 284"/>
                <a:gd name="T7" fmla="*/ 140 h 346"/>
                <a:gd name="T8" fmla="*/ 223 w 284"/>
                <a:gd name="T9" fmla="*/ 0 h 346"/>
                <a:gd name="T10" fmla="*/ 284 w 284"/>
                <a:gd name="T11" fmla="*/ 0 h 346"/>
                <a:gd name="T12" fmla="*/ 284 w 284"/>
                <a:gd name="T13" fmla="*/ 346 h 346"/>
                <a:gd name="T14" fmla="*/ 223 w 284"/>
                <a:gd name="T15" fmla="*/ 346 h 346"/>
                <a:gd name="T16" fmla="*/ 223 w 284"/>
                <a:gd name="T17" fmla="*/ 192 h 346"/>
                <a:gd name="T18" fmla="*/ 62 w 284"/>
                <a:gd name="T19" fmla="*/ 192 h 346"/>
                <a:gd name="T20" fmla="*/ 62 w 284"/>
                <a:gd name="T21" fmla="*/ 346 h 346"/>
                <a:gd name="T22" fmla="*/ 0 w 284"/>
                <a:gd name="T23" fmla="*/ 346 h 346"/>
                <a:gd name="T24" fmla="*/ 0 w 284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6">
                  <a:moveTo>
                    <a:pt x="0" y="0"/>
                  </a:moveTo>
                  <a:lnTo>
                    <a:pt x="62" y="0"/>
                  </a:lnTo>
                  <a:lnTo>
                    <a:pt x="62" y="140"/>
                  </a:lnTo>
                  <a:lnTo>
                    <a:pt x="223" y="140"/>
                  </a:lnTo>
                  <a:lnTo>
                    <a:pt x="223" y="0"/>
                  </a:lnTo>
                  <a:lnTo>
                    <a:pt x="284" y="0"/>
                  </a:lnTo>
                  <a:lnTo>
                    <a:pt x="284" y="346"/>
                  </a:lnTo>
                  <a:lnTo>
                    <a:pt x="223" y="346"/>
                  </a:lnTo>
                  <a:lnTo>
                    <a:pt x="223" y="192"/>
                  </a:lnTo>
                  <a:lnTo>
                    <a:pt x="62" y="192"/>
                  </a:lnTo>
                  <a:lnTo>
                    <a:pt x="62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7" name="Freeform 36"/>
            <p:cNvSpPr>
              <a:spLocks noEditPoints="1"/>
            </p:cNvSpPr>
            <p:nvPr/>
          </p:nvSpPr>
          <p:spPr bwMode="auto">
            <a:xfrm>
              <a:off x="2537" y="1150"/>
              <a:ext cx="255" cy="346"/>
            </a:xfrm>
            <a:custGeom>
              <a:avLst/>
              <a:gdLst>
                <a:gd name="T0" fmla="*/ 26 w 108"/>
                <a:gd name="T1" fmla="*/ 124 h 146"/>
                <a:gd name="T2" fmla="*/ 49 w 108"/>
                <a:gd name="T3" fmla="*/ 124 h 146"/>
                <a:gd name="T4" fmla="*/ 60 w 108"/>
                <a:gd name="T5" fmla="*/ 123 h 146"/>
                <a:gd name="T6" fmla="*/ 71 w 108"/>
                <a:gd name="T7" fmla="*/ 120 h 146"/>
                <a:gd name="T8" fmla="*/ 79 w 108"/>
                <a:gd name="T9" fmla="*/ 114 h 146"/>
                <a:gd name="T10" fmla="*/ 82 w 108"/>
                <a:gd name="T11" fmla="*/ 102 h 146"/>
                <a:gd name="T12" fmla="*/ 74 w 108"/>
                <a:gd name="T13" fmla="*/ 86 h 146"/>
                <a:gd name="T14" fmla="*/ 50 w 108"/>
                <a:gd name="T15" fmla="*/ 82 h 146"/>
                <a:gd name="T16" fmla="*/ 26 w 108"/>
                <a:gd name="T17" fmla="*/ 82 h 146"/>
                <a:gd name="T18" fmla="*/ 26 w 108"/>
                <a:gd name="T19" fmla="*/ 124 h 146"/>
                <a:gd name="T20" fmla="*/ 26 w 108"/>
                <a:gd name="T21" fmla="*/ 59 h 146"/>
                <a:gd name="T22" fmla="*/ 49 w 108"/>
                <a:gd name="T23" fmla="*/ 59 h 146"/>
                <a:gd name="T24" fmla="*/ 69 w 108"/>
                <a:gd name="T25" fmla="*/ 54 h 146"/>
                <a:gd name="T26" fmla="*/ 76 w 108"/>
                <a:gd name="T27" fmla="*/ 40 h 146"/>
                <a:gd name="T28" fmla="*/ 69 w 108"/>
                <a:gd name="T29" fmla="*/ 26 h 146"/>
                <a:gd name="T30" fmla="*/ 47 w 108"/>
                <a:gd name="T31" fmla="*/ 22 h 146"/>
                <a:gd name="T32" fmla="*/ 26 w 108"/>
                <a:gd name="T33" fmla="*/ 22 h 146"/>
                <a:gd name="T34" fmla="*/ 26 w 108"/>
                <a:gd name="T35" fmla="*/ 59 h 146"/>
                <a:gd name="T36" fmla="*/ 0 w 108"/>
                <a:gd name="T37" fmla="*/ 0 h 146"/>
                <a:gd name="T38" fmla="*/ 57 w 108"/>
                <a:gd name="T39" fmla="*/ 0 h 146"/>
                <a:gd name="T40" fmla="*/ 73 w 108"/>
                <a:gd name="T41" fmla="*/ 2 h 146"/>
                <a:gd name="T42" fmla="*/ 88 w 108"/>
                <a:gd name="T43" fmla="*/ 8 h 146"/>
                <a:gd name="T44" fmla="*/ 98 w 108"/>
                <a:gd name="T45" fmla="*/ 20 h 146"/>
                <a:gd name="T46" fmla="*/ 102 w 108"/>
                <a:gd name="T47" fmla="*/ 37 h 146"/>
                <a:gd name="T48" fmla="*/ 95 w 108"/>
                <a:gd name="T49" fmla="*/ 57 h 146"/>
                <a:gd name="T50" fmla="*/ 76 w 108"/>
                <a:gd name="T51" fmla="*/ 69 h 146"/>
                <a:gd name="T52" fmla="*/ 76 w 108"/>
                <a:gd name="T53" fmla="*/ 69 h 146"/>
                <a:gd name="T54" fmla="*/ 99 w 108"/>
                <a:gd name="T55" fmla="*/ 80 h 146"/>
                <a:gd name="T56" fmla="*/ 108 w 108"/>
                <a:gd name="T57" fmla="*/ 103 h 146"/>
                <a:gd name="T58" fmla="*/ 103 w 108"/>
                <a:gd name="T59" fmla="*/ 123 h 146"/>
                <a:gd name="T60" fmla="*/ 91 w 108"/>
                <a:gd name="T61" fmla="*/ 137 h 146"/>
                <a:gd name="T62" fmla="*/ 73 w 108"/>
                <a:gd name="T63" fmla="*/ 144 h 146"/>
                <a:gd name="T64" fmla="*/ 53 w 108"/>
                <a:gd name="T65" fmla="*/ 146 h 146"/>
                <a:gd name="T66" fmla="*/ 0 w 108"/>
                <a:gd name="T67" fmla="*/ 146 h 146"/>
                <a:gd name="T68" fmla="*/ 0 w 108"/>
                <a:gd name="T69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146">
                  <a:moveTo>
                    <a:pt x="26" y="124"/>
                  </a:moveTo>
                  <a:cubicBezTo>
                    <a:pt x="49" y="124"/>
                    <a:pt x="49" y="124"/>
                    <a:pt x="49" y="124"/>
                  </a:cubicBezTo>
                  <a:cubicBezTo>
                    <a:pt x="53" y="124"/>
                    <a:pt x="56" y="124"/>
                    <a:pt x="60" y="123"/>
                  </a:cubicBezTo>
                  <a:cubicBezTo>
                    <a:pt x="64" y="123"/>
                    <a:pt x="67" y="122"/>
                    <a:pt x="71" y="120"/>
                  </a:cubicBezTo>
                  <a:cubicBezTo>
                    <a:pt x="74" y="119"/>
                    <a:pt x="77" y="117"/>
                    <a:pt x="79" y="114"/>
                  </a:cubicBezTo>
                  <a:cubicBezTo>
                    <a:pt x="81" y="111"/>
                    <a:pt x="82" y="107"/>
                    <a:pt x="82" y="102"/>
                  </a:cubicBezTo>
                  <a:cubicBezTo>
                    <a:pt x="82" y="95"/>
                    <a:pt x="79" y="89"/>
                    <a:pt x="74" y="86"/>
                  </a:cubicBezTo>
                  <a:cubicBezTo>
                    <a:pt x="69" y="83"/>
                    <a:pt x="61" y="82"/>
                    <a:pt x="50" y="82"/>
                  </a:cubicBezTo>
                  <a:cubicBezTo>
                    <a:pt x="26" y="82"/>
                    <a:pt x="26" y="82"/>
                    <a:pt x="26" y="82"/>
                  </a:cubicBezTo>
                  <a:lnTo>
                    <a:pt x="26" y="124"/>
                  </a:lnTo>
                  <a:close/>
                  <a:moveTo>
                    <a:pt x="26" y="59"/>
                  </a:moveTo>
                  <a:cubicBezTo>
                    <a:pt x="49" y="59"/>
                    <a:pt x="49" y="59"/>
                    <a:pt x="49" y="59"/>
                  </a:cubicBezTo>
                  <a:cubicBezTo>
                    <a:pt x="58" y="59"/>
                    <a:pt x="64" y="58"/>
                    <a:pt x="69" y="54"/>
                  </a:cubicBezTo>
                  <a:cubicBezTo>
                    <a:pt x="73" y="51"/>
                    <a:pt x="76" y="46"/>
                    <a:pt x="76" y="40"/>
                  </a:cubicBezTo>
                  <a:cubicBezTo>
                    <a:pt x="76" y="33"/>
                    <a:pt x="73" y="28"/>
                    <a:pt x="69" y="26"/>
                  </a:cubicBezTo>
                  <a:cubicBezTo>
                    <a:pt x="64" y="23"/>
                    <a:pt x="57" y="22"/>
                    <a:pt x="47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26" y="59"/>
                  </a:lnTo>
                  <a:close/>
                  <a:moveTo>
                    <a:pt x="0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62" y="0"/>
                    <a:pt x="68" y="1"/>
                    <a:pt x="73" y="2"/>
                  </a:cubicBezTo>
                  <a:cubicBezTo>
                    <a:pt x="79" y="3"/>
                    <a:pt x="83" y="6"/>
                    <a:pt x="88" y="8"/>
                  </a:cubicBezTo>
                  <a:cubicBezTo>
                    <a:pt x="92" y="11"/>
                    <a:pt x="95" y="15"/>
                    <a:pt x="98" y="20"/>
                  </a:cubicBezTo>
                  <a:cubicBezTo>
                    <a:pt x="100" y="25"/>
                    <a:pt x="102" y="30"/>
                    <a:pt x="102" y="37"/>
                  </a:cubicBezTo>
                  <a:cubicBezTo>
                    <a:pt x="102" y="45"/>
                    <a:pt x="99" y="52"/>
                    <a:pt x="95" y="57"/>
                  </a:cubicBezTo>
                  <a:cubicBezTo>
                    <a:pt x="90" y="62"/>
                    <a:pt x="84" y="66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86" y="70"/>
                    <a:pt x="93" y="74"/>
                    <a:pt x="99" y="80"/>
                  </a:cubicBezTo>
                  <a:cubicBezTo>
                    <a:pt x="105" y="86"/>
                    <a:pt x="108" y="94"/>
                    <a:pt x="108" y="103"/>
                  </a:cubicBezTo>
                  <a:cubicBezTo>
                    <a:pt x="108" y="111"/>
                    <a:pt x="106" y="118"/>
                    <a:pt x="103" y="123"/>
                  </a:cubicBezTo>
                  <a:cubicBezTo>
                    <a:pt x="100" y="129"/>
                    <a:pt x="96" y="133"/>
                    <a:pt x="91" y="137"/>
                  </a:cubicBezTo>
                  <a:cubicBezTo>
                    <a:pt x="85" y="140"/>
                    <a:pt x="80" y="142"/>
                    <a:pt x="73" y="144"/>
                  </a:cubicBezTo>
                  <a:cubicBezTo>
                    <a:pt x="66" y="145"/>
                    <a:pt x="60" y="146"/>
                    <a:pt x="53" y="146"/>
                  </a:cubicBezTo>
                  <a:cubicBezTo>
                    <a:pt x="0" y="146"/>
                    <a:pt x="0" y="146"/>
                    <a:pt x="0" y="1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8" name="Freeform 37"/>
            <p:cNvSpPr>
              <a:spLocks noEditPoints="1"/>
            </p:cNvSpPr>
            <p:nvPr/>
          </p:nvSpPr>
          <p:spPr bwMode="auto">
            <a:xfrm>
              <a:off x="2807" y="1150"/>
              <a:ext cx="352" cy="346"/>
            </a:xfrm>
            <a:custGeom>
              <a:avLst/>
              <a:gdLst>
                <a:gd name="T0" fmla="*/ 229 w 352"/>
                <a:gd name="T1" fmla="*/ 213 h 346"/>
                <a:gd name="T2" fmla="*/ 175 w 352"/>
                <a:gd name="T3" fmla="*/ 73 h 346"/>
                <a:gd name="T4" fmla="*/ 120 w 352"/>
                <a:gd name="T5" fmla="*/ 213 h 346"/>
                <a:gd name="T6" fmla="*/ 229 w 352"/>
                <a:gd name="T7" fmla="*/ 213 h 346"/>
                <a:gd name="T8" fmla="*/ 151 w 352"/>
                <a:gd name="T9" fmla="*/ 0 h 346"/>
                <a:gd name="T10" fmla="*/ 203 w 352"/>
                <a:gd name="T11" fmla="*/ 0 h 346"/>
                <a:gd name="T12" fmla="*/ 352 w 352"/>
                <a:gd name="T13" fmla="*/ 346 h 346"/>
                <a:gd name="T14" fmla="*/ 281 w 352"/>
                <a:gd name="T15" fmla="*/ 346 h 346"/>
                <a:gd name="T16" fmla="*/ 251 w 352"/>
                <a:gd name="T17" fmla="*/ 266 h 346"/>
                <a:gd name="T18" fmla="*/ 101 w 352"/>
                <a:gd name="T19" fmla="*/ 266 h 346"/>
                <a:gd name="T20" fmla="*/ 68 w 352"/>
                <a:gd name="T21" fmla="*/ 346 h 346"/>
                <a:gd name="T22" fmla="*/ 0 w 352"/>
                <a:gd name="T23" fmla="*/ 346 h 346"/>
                <a:gd name="T24" fmla="*/ 151 w 352"/>
                <a:gd name="T25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46">
                  <a:moveTo>
                    <a:pt x="229" y="213"/>
                  </a:moveTo>
                  <a:lnTo>
                    <a:pt x="175" y="73"/>
                  </a:lnTo>
                  <a:lnTo>
                    <a:pt x="120" y="213"/>
                  </a:lnTo>
                  <a:lnTo>
                    <a:pt x="229" y="213"/>
                  </a:lnTo>
                  <a:close/>
                  <a:moveTo>
                    <a:pt x="151" y="0"/>
                  </a:moveTo>
                  <a:lnTo>
                    <a:pt x="203" y="0"/>
                  </a:lnTo>
                  <a:lnTo>
                    <a:pt x="352" y="346"/>
                  </a:lnTo>
                  <a:lnTo>
                    <a:pt x="281" y="346"/>
                  </a:lnTo>
                  <a:lnTo>
                    <a:pt x="251" y="266"/>
                  </a:lnTo>
                  <a:lnTo>
                    <a:pt x="101" y="266"/>
                  </a:lnTo>
                  <a:lnTo>
                    <a:pt x="68" y="346"/>
                  </a:lnTo>
                  <a:lnTo>
                    <a:pt x="0" y="346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9" name="Freeform 38"/>
            <p:cNvSpPr>
              <a:spLocks/>
            </p:cNvSpPr>
            <p:nvPr/>
          </p:nvSpPr>
          <p:spPr bwMode="auto">
            <a:xfrm>
              <a:off x="3164" y="1140"/>
              <a:ext cx="320" cy="366"/>
            </a:xfrm>
            <a:custGeom>
              <a:avLst/>
              <a:gdLst>
                <a:gd name="T0" fmla="*/ 113 w 135"/>
                <a:gd name="T1" fmla="*/ 38 h 154"/>
                <a:gd name="T2" fmla="*/ 98 w 135"/>
                <a:gd name="T3" fmla="*/ 27 h 154"/>
                <a:gd name="T4" fmla="*/ 79 w 135"/>
                <a:gd name="T5" fmla="*/ 23 h 154"/>
                <a:gd name="T6" fmla="*/ 59 w 135"/>
                <a:gd name="T7" fmla="*/ 27 h 154"/>
                <a:gd name="T8" fmla="*/ 43 w 135"/>
                <a:gd name="T9" fmla="*/ 39 h 154"/>
                <a:gd name="T10" fmla="*/ 33 w 135"/>
                <a:gd name="T11" fmla="*/ 56 h 154"/>
                <a:gd name="T12" fmla="*/ 29 w 135"/>
                <a:gd name="T13" fmla="*/ 77 h 154"/>
                <a:gd name="T14" fmla="*/ 32 w 135"/>
                <a:gd name="T15" fmla="*/ 98 h 154"/>
                <a:gd name="T16" fmla="*/ 42 w 135"/>
                <a:gd name="T17" fmla="*/ 115 h 154"/>
                <a:gd name="T18" fmla="*/ 58 w 135"/>
                <a:gd name="T19" fmla="*/ 126 h 154"/>
                <a:gd name="T20" fmla="*/ 78 w 135"/>
                <a:gd name="T21" fmla="*/ 130 h 154"/>
                <a:gd name="T22" fmla="*/ 99 w 135"/>
                <a:gd name="T23" fmla="*/ 126 h 154"/>
                <a:gd name="T24" fmla="*/ 114 w 135"/>
                <a:gd name="T25" fmla="*/ 113 h 154"/>
                <a:gd name="T26" fmla="*/ 135 w 135"/>
                <a:gd name="T27" fmla="*/ 128 h 154"/>
                <a:gd name="T28" fmla="*/ 111 w 135"/>
                <a:gd name="T29" fmla="*/ 147 h 154"/>
                <a:gd name="T30" fmla="*/ 78 w 135"/>
                <a:gd name="T31" fmla="*/ 154 h 154"/>
                <a:gd name="T32" fmla="*/ 47 w 135"/>
                <a:gd name="T33" fmla="*/ 148 h 154"/>
                <a:gd name="T34" fmla="*/ 22 w 135"/>
                <a:gd name="T35" fmla="*/ 132 h 154"/>
                <a:gd name="T36" fmla="*/ 6 w 135"/>
                <a:gd name="T37" fmla="*/ 108 h 154"/>
                <a:gd name="T38" fmla="*/ 0 w 135"/>
                <a:gd name="T39" fmla="*/ 77 h 154"/>
                <a:gd name="T40" fmla="*/ 6 w 135"/>
                <a:gd name="T41" fmla="*/ 45 h 154"/>
                <a:gd name="T42" fmla="*/ 23 w 135"/>
                <a:gd name="T43" fmla="*/ 21 h 154"/>
                <a:gd name="T44" fmla="*/ 48 w 135"/>
                <a:gd name="T45" fmla="*/ 6 h 154"/>
                <a:gd name="T46" fmla="*/ 79 w 135"/>
                <a:gd name="T47" fmla="*/ 0 h 154"/>
                <a:gd name="T48" fmla="*/ 94 w 135"/>
                <a:gd name="T49" fmla="*/ 2 h 154"/>
                <a:gd name="T50" fmla="*/ 109 w 135"/>
                <a:gd name="T51" fmla="*/ 6 h 154"/>
                <a:gd name="T52" fmla="*/ 122 w 135"/>
                <a:gd name="T53" fmla="*/ 13 h 154"/>
                <a:gd name="T54" fmla="*/ 132 w 135"/>
                <a:gd name="T55" fmla="*/ 23 h 154"/>
                <a:gd name="T56" fmla="*/ 113 w 135"/>
                <a:gd name="T57" fmla="*/ 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54">
                  <a:moveTo>
                    <a:pt x="113" y="38"/>
                  </a:moveTo>
                  <a:cubicBezTo>
                    <a:pt x="109" y="33"/>
                    <a:pt x="104" y="29"/>
                    <a:pt x="98" y="27"/>
                  </a:cubicBezTo>
                  <a:cubicBezTo>
                    <a:pt x="91" y="24"/>
                    <a:pt x="85" y="23"/>
                    <a:pt x="79" y="23"/>
                  </a:cubicBezTo>
                  <a:cubicBezTo>
                    <a:pt x="72" y="23"/>
                    <a:pt x="65" y="25"/>
                    <a:pt x="59" y="27"/>
                  </a:cubicBezTo>
                  <a:cubicBezTo>
                    <a:pt x="53" y="30"/>
                    <a:pt x="47" y="34"/>
                    <a:pt x="43" y="39"/>
                  </a:cubicBezTo>
                  <a:cubicBezTo>
                    <a:pt x="38" y="44"/>
                    <a:pt x="35" y="49"/>
                    <a:pt x="33" y="56"/>
                  </a:cubicBezTo>
                  <a:cubicBezTo>
                    <a:pt x="30" y="62"/>
                    <a:pt x="29" y="69"/>
                    <a:pt x="29" y="77"/>
                  </a:cubicBezTo>
                  <a:cubicBezTo>
                    <a:pt x="29" y="85"/>
                    <a:pt x="30" y="92"/>
                    <a:pt x="32" y="98"/>
                  </a:cubicBezTo>
                  <a:cubicBezTo>
                    <a:pt x="35" y="105"/>
                    <a:pt x="38" y="111"/>
                    <a:pt x="42" y="115"/>
                  </a:cubicBezTo>
                  <a:cubicBezTo>
                    <a:pt x="47" y="120"/>
                    <a:pt x="52" y="124"/>
                    <a:pt x="58" y="126"/>
                  </a:cubicBezTo>
                  <a:cubicBezTo>
                    <a:pt x="64" y="129"/>
                    <a:pt x="71" y="130"/>
                    <a:pt x="78" y="130"/>
                  </a:cubicBezTo>
                  <a:cubicBezTo>
                    <a:pt x="86" y="130"/>
                    <a:pt x="93" y="129"/>
                    <a:pt x="99" y="126"/>
                  </a:cubicBezTo>
                  <a:cubicBezTo>
                    <a:pt x="105" y="123"/>
                    <a:pt x="110" y="118"/>
                    <a:pt x="114" y="113"/>
                  </a:cubicBezTo>
                  <a:cubicBezTo>
                    <a:pt x="135" y="128"/>
                    <a:pt x="135" y="128"/>
                    <a:pt x="135" y="128"/>
                  </a:cubicBezTo>
                  <a:cubicBezTo>
                    <a:pt x="128" y="136"/>
                    <a:pt x="120" y="142"/>
                    <a:pt x="111" y="147"/>
                  </a:cubicBezTo>
                  <a:cubicBezTo>
                    <a:pt x="102" y="151"/>
                    <a:pt x="91" y="154"/>
                    <a:pt x="78" y="154"/>
                  </a:cubicBezTo>
                  <a:cubicBezTo>
                    <a:pt x="67" y="154"/>
                    <a:pt x="56" y="152"/>
                    <a:pt x="47" y="148"/>
                  </a:cubicBezTo>
                  <a:cubicBezTo>
                    <a:pt x="37" y="144"/>
                    <a:pt x="29" y="139"/>
                    <a:pt x="22" y="132"/>
                  </a:cubicBezTo>
                  <a:cubicBezTo>
                    <a:pt x="15" y="125"/>
                    <a:pt x="10" y="117"/>
                    <a:pt x="6" y="108"/>
                  </a:cubicBezTo>
                  <a:cubicBezTo>
                    <a:pt x="2" y="98"/>
                    <a:pt x="0" y="88"/>
                    <a:pt x="0" y="77"/>
                  </a:cubicBezTo>
                  <a:cubicBezTo>
                    <a:pt x="0" y="65"/>
                    <a:pt x="2" y="54"/>
                    <a:pt x="6" y="45"/>
                  </a:cubicBezTo>
                  <a:cubicBezTo>
                    <a:pt x="11" y="36"/>
                    <a:pt x="16" y="28"/>
                    <a:pt x="23" y="21"/>
                  </a:cubicBezTo>
                  <a:cubicBezTo>
                    <a:pt x="30" y="14"/>
                    <a:pt x="39" y="9"/>
                    <a:pt x="48" y="6"/>
                  </a:cubicBezTo>
                  <a:cubicBezTo>
                    <a:pt x="58" y="2"/>
                    <a:pt x="68" y="0"/>
                    <a:pt x="79" y="0"/>
                  </a:cubicBezTo>
                  <a:cubicBezTo>
                    <a:pt x="84" y="0"/>
                    <a:pt x="89" y="1"/>
                    <a:pt x="94" y="2"/>
                  </a:cubicBezTo>
                  <a:cubicBezTo>
                    <a:pt x="99" y="3"/>
                    <a:pt x="104" y="4"/>
                    <a:pt x="109" y="6"/>
                  </a:cubicBezTo>
                  <a:cubicBezTo>
                    <a:pt x="113" y="8"/>
                    <a:pt x="118" y="10"/>
                    <a:pt x="122" y="13"/>
                  </a:cubicBezTo>
                  <a:cubicBezTo>
                    <a:pt x="126" y="16"/>
                    <a:pt x="129" y="19"/>
                    <a:pt x="132" y="23"/>
                  </a:cubicBezTo>
                  <a:lnTo>
                    <a:pt x="113" y="38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0" name="Freeform 39"/>
            <p:cNvSpPr>
              <a:spLocks/>
            </p:cNvSpPr>
            <p:nvPr/>
          </p:nvSpPr>
          <p:spPr bwMode="auto">
            <a:xfrm>
              <a:off x="3517" y="1150"/>
              <a:ext cx="301" cy="346"/>
            </a:xfrm>
            <a:custGeom>
              <a:avLst/>
              <a:gdLst>
                <a:gd name="T0" fmla="*/ 0 w 301"/>
                <a:gd name="T1" fmla="*/ 0 h 346"/>
                <a:gd name="T2" fmla="*/ 61 w 301"/>
                <a:gd name="T3" fmla="*/ 0 h 346"/>
                <a:gd name="T4" fmla="*/ 61 w 301"/>
                <a:gd name="T5" fmla="*/ 149 h 346"/>
                <a:gd name="T6" fmla="*/ 64 w 301"/>
                <a:gd name="T7" fmla="*/ 149 h 346"/>
                <a:gd name="T8" fmla="*/ 208 w 301"/>
                <a:gd name="T9" fmla="*/ 0 h 346"/>
                <a:gd name="T10" fmla="*/ 291 w 301"/>
                <a:gd name="T11" fmla="*/ 0 h 346"/>
                <a:gd name="T12" fmla="*/ 130 w 301"/>
                <a:gd name="T13" fmla="*/ 159 h 346"/>
                <a:gd name="T14" fmla="*/ 301 w 301"/>
                <a:gd name="T15" fmla="*/ 346 h 346"/>
                <a:gd name="T16" fmla="*/ 215 w 301"/>
                <a:gd name="T17" fmla="*/ 346 h 346"/>
                <a:gd name="T18" fmla="*/ 64 w 301"/>
                <a:gd name="T19" fmla="*/ 173 h 346"/>
                <a:gd name="T20" fmla="*/ 61 w 301"/>
                <a:gd name="T21" fmla="*/ 173 h 346"/>
                <a:gd name="T22" fmla="*/ 61 w 301"/>
                <a:gd name="T23" fmla="*/ 346 h 346"/>
                <a:gd name="T24" fmla="*/ 0 w 301"/>
                <a:gd name="T25" fmla="*/ 346 h 346"/>
                <a:gd name="T26" fmla="*/ 0 w 301"/>
                <a:gd name="T2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" h="346">
                  <a:moveTo>
                    <a:pt x="0" y="0"/>
                  </a:moveTo>
                  <a:lnTo>
                    <a:pt x="61" y="0"/>
                  </a:lnTo>
                  <a:lnTo>
                    <a:pt x="61" y="149"/>
                  </a:lnTo>
                  <a:lnTo>
                    <a:pt x="64" y="149"/>
                  </a:lnTo>
                  <a:lnTo>
                    <a:pt x="208" y="0"/>
                  </a:lnTo>
                  <a:lnTo>
                    <a:pt x="291" y="0"/>
                  </a:lnTo>
                  <a:lnTo>
                    <a:pt x="130" y="159"/>
                  </a:lnTo>
                  <a:lnTo>
                    <a:pt x="301" y="346"/>
                  </a:lnTo>
                  <a:lnTo>
                    <a:pt x="215" y="346"/>
                  </a:lnTo>
                  <a:lnTo>
                    <a:pt x="64" y="173"/>
                  </a:lnTo>
                  <a:lnTo>
                    <a:pt x="61" y="173"/>
                  </a:lnTo>
                  <a:lnTo>
                    <a:pt x="61" y="346"/>
                  </a:lnTo>
                  <a:lnTo>
                    <a:pt x="0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1" name="Freeform 40"/>
            <p:cNvSpPr>
              <a:spLocks/>
            </p:cNvSpPr>
            <p:nvPr/>
          </p:nvSpPr>
          <p:spPr bwMode="auto">
            <a:xfrm>
              <a:off x="1942" y="1746"/>
              <a:ext cx="199" cy="266"/>
            </a:xfrm>
            <a:custGeom>
              <a:avLst/>
              <a:gdLst>
                <a:gd name="T0" fmla="*/ 0 w 84"/>
                <a:gd name="T1" fmla="*/ 96 h 112"/>
                <a:gd name="T2" fmla="*/ 8 w 84"/>
                <a:gd name="T3" fmla="*/ 85 h 112"/>
                <a:gd name="T4" fmla="*/ 46 w 84"/>
                <a:gd name="T5" fmla="*/ 98 h 112"/>
                <a:gd name="T6" fmla="*/ 68 w 84"/>
                <a:gd name="T7" fmla="*/ 81 h 112"/>
                <a:gd name="T8" fmla="*/ 68 w 84"/>
                <a:gd name="T9" fmla="*/ 81 h 112"/>
                <a:gd name="T10" fmla="*/ 41 w 84"/>
                <a:gd name="T11" fmla="*/ 62 h 112"/>
                <a:gd name="T12" fmla="*/ 5 w 84"/>
                <a:gd name="T13" fmla="*/ 31 h 112"/>
                <a:gd name="T14" fmla="*/ 5 w 84"/>
                <a:gd name="T15" fmla="*/ 31 h 112"/>
                <a:gd name="T16" fmla="*/ 42 w 84"/>
                <a:gd name="T17" fmla="*/ 0 h 112"/>
                <a:gd name="T18" fmla="*/ 81 w 84"/>
                <a:gd name="T19" fmla="*/ 12 h 112"/>
                <a:gd name="T20" fmla="*/ 74 w 84"/>
                <a:gd name="T21" fmla="*/ 24 h 112"/>
                <a:gd name="T22" fmla="*/ 42 w 84"/>
                <a:gd name="T23" fmla="*/ 13 h 112"/>
                <a:gd name="T24" fmla="*/ 21 w 84"/>
                <a:gd name="T25" fmla="*/ 29 h 112"/>
                <a:gd name="T26" fmla="*/ 21 w 84"/>
                <a:gd name="T27" fmla="*/ 29 h 112"/>
                <a:gd name="T28" fmla="*/ 49 w 84"/>
                <a:gd name="T29" fmla="*/ 48 h 112"/>
                <a:gd name="T30" fmla="*/ 84 w 84"/>
                <a:gd name="T31" fmla="*/ 79 h 112"/>
                <a:gd name="T32" fmla="*/ 84 w 84"/>
                <a:gd name="T33" fmla="*/ 80 h 112"/>
                <a:gd name="T34" fmla="*/ 45 w 84"/>
                <a:gd name="T35" fmla="*/ 112 h 112"/>
                <a:gd name="T36" fmla="*/ 0 w 84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9" y="48"/>
                  </a:cubicBezTo>
                  <a:cubicBezTo>
                    <a:pt x="66" y="53"/>
                    <a:pt x="84" y="60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100"/>
                    <a:pt x="67" y="112"/>
                    <a:pt x="45" y="112"/>
                  </a:cubicBezTo>
                  <a:cubicBezTo>
                    <a:pt x="30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2" name="Freeform 41"/>
            <p:cNvSpPr>
              <a:spLocks noEditPoints="1"/>
            </p:cNvSpPr>
            <p:nvPr/>
          </p:nvSpPr>
          <p:spPr bwMode="auto">
            <a:xfrm>
              <a:off x="2158" y="1744"/>
              <a:ext cx="267" cy="268"/>
            </a:xfrm>
            <a:custGeom>
              <a:avLst/>
              <a:gdLst>
                <a:gd name="T0" fmla="*/ 96 w 113"/>
                <a:gd name="T1" fmla="*/ 57 h 113"/>
                <a:gd name="T2" fmla="*/ 96 w 113"/>
                <a:gd name="T3" fmla="*/ 57 h 113"/>
                <a:gd name="T4" fmla="*/ 56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6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6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  <a:cubicBezTo>
                    <a:pt x="96" y="34"/>
                    <a:pt x="79" y="15"/>
                    <a:pt x="56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6" y="80"/>
                    <a:pt x="96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6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3" name="Rectangle 42"/>
            <p:cNvSpPr>
              <a:spLocks noChangeArrowheads="1"/>
            </p:cNvSpPr>
            <p:nvPr/>
          </p:nvSpPr>
          <p:spPr bwMode="auto">
            <a:xfrm>
              <a:off x="2461" y="1644"/>
              <a:ext cx="38" cy="363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4" name="Freeform 43"/>
            <p:cNvSpPr>
              <a:spLocks/>
            </p:cNvSpPr>
            <p:nvPr/>
          </p:nvSpPr>
          <p:spPr bwMode="auto">
            <a:xfrm>
              <a:off x="2546" y="1751"/>
              <a:ext cx="223" cy="261"/>
            </a:xfrm>
            <a:custGeom>
              <a:avLst/>
              <a:gdLst>
                <a:gd name="T0" fmla="*/ 0 w 94"/>
                <a:gd name="T1" fmla="*/ 67 h 110"/>
                <a:gd name="T2" fmla="*/ 0 w 94"/>
                <a:gd name="T3" fmla="*/ 0 h 110"/>
                <a:gd name="T4" fmla="*/ 16 w 94"/>
                <a:gd name="T5" fmla="*/ 0 h 110"/>
                <a:gd name="T6" fmla="*/ 16 w 94"/>
                <a:gd name="T7" fmla="*/ 63 h 110"/>
                <a:gd name="T8" fmla="*/ 46 w 94"/>
                <a:gd name="T9" fmla="*/ 96 h 110"/>
                <a:gd name="T10" fmla="*/ 78 w 94"/>
                <a:gd name="T11" fmla="*/ 62 h 110"/>
                <a:gd name="T12" fmla="*/ 78 w 94"/>
                <a:gd name="T13" fmla="*/ 0 h 110"/>
                <a:gd name="T14" fmla="*/ 94 w 94"/>
                <a:gd name="T15" fmla="*/ 0 h 110"/>
                <a:gd name="T16" fmla="*/ 94 w 94"/>
                <a:gd name="T17" fmla="*/ 108 h 110"/>
                <a:gd name="T18" fmla="*/ 78 w 94"/>
                <a:gd name="T19" fmla="*/ 108 h 110"/>
                <a:gd name="T20" fmla="*/ 78 w 94"/>
                <a:gd name="T21" fmla="*/ 89 h 110"/>
                <a:gd name="T22" fmla="*/ 41 w 94"/>
                <a:gd name="T23" fmla="*/ 110 h 110"/>
                <a:gd name="T24" fmla="*/ 0 w 94"/>
                <a:gd name="T25" fmla="*/ 6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0">
                  <a:moveTo>
                    <a:pt x="0" y="6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83"/>
                    <a:pt x="27" y="96"/>
                    <a:pt x="46" y="96"/>
                  </a:cubicBezTo>
                  <a:cubicBezTo>
                    <a:pt x="64" y="96"/>
                    <a:pt x="78" y="82"/>
                    <a:pt x="78" y="62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1" y="101"/>
                    <a:pt x="60" y="110"/>
                    <a:pt x="41" y="110"/>
                  </a:cubicBezTo>
                  <a:cubicBezTo>
                    <a:pt x="15" y="110"/>
                    <a:pt x="0" y="93"/>
                    <a:pt x="0" y="6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5" name="Freeform 44"/>
            <p:cNvSpPr>
              <a:spLocks/>
            </p:cNvSpPr>
            <p:nvPr/>
          </p:nvSpPr>
          <p:spPr bwMode="auto">
            <a:xfrm>
              <a:off x="2795" y="1672"/>
              <a:ext cx="156" cy="340"/>
            </a:xfrm>
            <a:custGeom>
              <a:avLst/>
              <a:gdLst>
                <a:gd name="T0" fmla="*/ 16 w 66"/>
                <a:gd name="T1" fmla="*/ 112 h 143"/>
                <a:gd name="T2" fmla="*/ 16 w 66"/>
                <a:gd name="T3" fmla="*/ 47 h 143"/>
                <a:gd name="T4" fmla="*/ 0 w 66"/>
                <a:gd name="T5" fmla="*/ 47 h 143"/>
                <a:gd name="T6" fmla="*/ 0 w 66"/>
                <a:gd name="T7" fmla="*/ 33 h 143"/>
                <a:gd name="T8" fmla="*/ 16 w 66"/>
                <a:gd name="T9" fmla="*/ 33 h 143"/>
                <a:gd name="T10" fmla="*/ 16 w 66"/>
                <a:gd name="T11" fmla="*/ 0 h 143"/>
                <a:gd name="T12" fmla="*/ 32 w 66"/>
                <a:gd name="T13" fmla="*/ 0 h 143"/>
                <a:gd name="T14" fmla="*/ 32 w 66"/>
                <a:gd name="T15" fmla="*/ 33 h 143"/>
                <a:gd name="T16" fmla="*/ 66 w 66"/>
                <a:gd name="T17" fmla="*/ 33 h 143"/>
                <a:gd name="T18" fmla="*/ 66 w 66"/>
                <a:gd name="T19" fmla="*/ 47 h 143"/>
                <a:gd name="T20" fmla="*/ 32 w 66"/>
                <a:gd name="T21" fmla="*/ 47 h 143"/>
                <a:gd name="T22" fmla="*/ 32 w 66"/>
                <a:gd name="T23" fmla="*/ 110 h 143"/>
                <a:gd name="T24" fmla="*/ 50 w 66"/>
                <a:gd name="T25" fmla="*/ 128 h 143"/>
                <a:gd name="T26" fmla="*/ 66 w 66"/>
                <a:gd name="T27" fmla="*/ 124 h 143"/>
                <a:gd name="T28" fmla="*/ 66 w 66"/>
                <a:gd name="T29" fmla="*/ 138 h 143"/>
                <a:gd name="T30" fmla="*/ 46 w 66"/>
                <a:gd name="T31" fmla="*/ 143 h 143"/>
                <a:gd name="T32" fmla="*/ 16 w 66"/>
                <a:gd name="T33" fmla="*/ 11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143">
                  <a:moveTo>
                    <a:pt x="16" y="112"/>
                  </a:moveTo>
                  <a:cubicBezTo>
                    <a:pt x="16" y="47"/>
                    <a:pt x="16" y="47"/>
                    <a:pt x="16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9" y="128"/>
                    <a:pt x="50" y="128"/>
                  </a:cubicBezTo>
                  <a:cubicBezTo>
                    <a:pt x="55" y="128"/>
                    <a:pt x="60" y="127"/>
                    <a:pt x="66" y="124"/>
                  </a:cubicBezTo>
                  <a:cubicBezTo>
                    <a:pt x="66" y="138"/>
                    <a:pt x="66" y="138"/>
                    <a:pt x="66" y="138"/>
                  </a:cubicBezTo>
                  <a:cubicBezTo>
                    <a:pt x="60" y="141"/>
                    <a:pt x="54" y="143"/>
                    <a:pt x="46" y="143"/>
                  </a:cubicBezTo>
                  <a:cubicBezTo>
                    <a:pt x="29" y="143"/>
                    <a:pt x="16" y="134"/>
                    <a:pt x="16" y="112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6" name="Freeform 45"/>
            <p:cNvSpPr>
              <a:spLocks noEditPoints="1"/>
            </p:cNvSpPr>
            <p:nvPr/>
          </p:nvSpPr>
          <p:spPr bwMode="auto">
            <a:xfrm>
              <a:off x="2982" y="1651"/>
              <a:ext cx="45" cy="356"/>
            </a:xfrm>
            <a:custGeom>
              <a:avLst/>
              <a:gdLst>
                <a:gd name="T0" fmla="*/ 2 w 45"/>
                <a:gd name="T1" fmla="*/ 100 h 356"/>
                <a:gd name="T2" fmla="*/ 40 w 45"/>
                <a:gd name="T3" fmla="*/ 100 h 356"/>
                <a:gd name="T4" fmla="*/ 40 w 45"/>
                <a:gd name="T5" fmla="*/ 356 h 356"/>
                <a:gd name="T6" fmla="*/ 2 w 45"/>
                <a:gd name="T7" fmla="*/ 356 h 356"/>
                <a:gd name="T8" fmla="*/ 2 w 45"/>
                <a:gd name="T9" fmla="*/ 100 h 356"/>
                <a:gd name="T10" fmla="*/ 0 w 45"/>
                <a:gd name="T11" fmla="*/ 0 h 356"/>
                <a:gd name="T12" fmla="*/ 45 w 45"/>
                <a:gd name="T13" fmla="*/ 0 h 356"/>
                <a:gd name="T14" fmla="*/ 45 w 45"/>
                <a:gd name="T15" fmla="*/ 43 h 356"/>
                <a:gd name="T16" fmla="*/ 0 w 45"/>
                <a:gd name="T17" fmla="*/ 43 h 356"/>
                <a:gd name="T18" fmla="*/ 0 w 45"/>
                <a:gd name="T1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356">
                  <a:moveTo>
                    <a:pt x="2" y="100"/>
                  </a:moveTo>
                  <a:lnTo>
                    <a:pt x="40" y="100"/>
                  </a:lnTo>
                  <a:lnTo>
                    <a:pt x="40" y="356"/>
                  </a:lnTo>
                  <a:lnTo>
                    <a:pt x="2" y="356"/>
                  </a:lnTo>
                  <a:lnTo>
                    <a:pt x="2" y="100"/>
                  </a:lnTo>
                  <a:close/>
                  <a:moveTo>
                    <a:pt x="0" y="0"/>
                  </a:moveTo>
                  <a:lnTo>
                    <a:pt x="45" y="0"/>
                  </a:lnTo>
                  <a:lnTo>
                    <a:pt x="45" y="43"/>
                  </a:lnTo>
                  <a:lnTo>
                    <a:pt x="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7" name="Freeform 46"/>
            <p:cNvSpPr>
              <a:spLocks noEditPoints="1"/>
            </p:cNvSpPr>
            <p:nvPr/>
          </p:nvSpPr>
          <p:spPr bwMode="auto">
            <a:xfrm>
              <a:off x="3058" y="1744"/>
              <a:ext cx="267" cy="268"/>
            </a:xfrm>
            <a:custGeom>
              <a:avLst/>
              <a:gdLst>
                <a:gd name="T0" fmla="*/ 97 w 113"/>
                <a:gd name="T1" fmla="*/ 57 h 113"/>
                <a:gd name="T2" fmla="*/ 97 w 113"/>
                <a:gd name="T3" fmla="*/ 57 h 113"/>
                <a:gd name="T4" fmla="*/ 57 w 113"/>
                <a:gd name="T5" fmla="*/ 15 h 113"/>
                <a:gd name="T6" fmla="*/ 17 w 113"/>
                <a:gd name="T7" fmla="*/ 56 h 113"/>
                <a:gd name="T8" fmla="*/ 17 w 113"/>
                <a:gd name="T9" fmla="*/ 57 h 113"/>
                <a:gd name="T10" fmla="*/ 57 w 113"/>
                <a:gd name="T11" fmla="*/ 99 h 113"/>
                <a:gd name="T12" fmla="*/ 97 w 113"/>
                <a:gd name="T13" fmla="*/ 57 h 113"/>
                <a:gd name="T14" fmla="*/ 0 w 113"/>
                <a:gd name="T15" fmla="*/ 57 h 113"/>
                <a:gd name="T16" fmla="*/ 0 w 113"/>
                <a:gd name="T17" fmla="*/ 57 h 113"/>
                <a:gd name="T18" fmla="*/ 57 w 113"/>
                <a:gd name="T19" fmla="*/ 0 h 113"/>
                <a:gd name="T20" fmla="*/ 113 w 113"/>
                <a:gd name="T21" fmla="*/ 56 h 113"/>
                <a:gd name="T22" fmla="*/ 113 w 113"/>
                <a:gd name="T23" fmla="*/ 57 h 113"/>
                <a:gd name="T24" fmla="*/ 57 w 113"/>
                <a:gd name="T25" fmla="*/ 113 h 113"/>
                <a:gd name="T26" fmla="*/ 0 w 113"/>
                <a:gd name="T27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113">
                  <a:moveTo>
                    <a:pt x="97" y="57"/>
                  </a:moveTo>
                  <a:cubicBezTo>
                    <a:pt x="97" y="57"/>
                    <a:pt x="97" y="57"/>
                    <a:pt x="97" y="57"/>
                  </a:cubicBezTo>
                  <a:cubicBezTo>
                    <a:pt x="97" y="34"/>
                    <a:pt x="79" y="15"/>
                    <a:pt x="57" y="15"/>
                  </a:cubicBezTo>
                  <a:cubicBezTo>
                    <a:pt x="33" y="15"/>
                    <a:pt x="17" y="34"/>
                    <a:pt x="17" y="56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80"/>
                    <a:pt x="34" y="99"/>
                    <a:pt x="57" y="99"/>
                  </a:cubicBezTo>
                  <a:cubicBezTo>
                    <a:pt x="80" y="99"/>
                    <a:pt x="97" y="80"/>
                    <a:pt x="97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4" y="0"/>
                    <a:pt x="57" y="0"/>
                  </a:cubicBezTo>
                  <a:cubicBezTo>
                    <a:pt x="89" y="0"/>
                    <a:pt x="113" y="26"/>
                    <a:pt x="113" y="56"/>
                  </a:cubicBezTo>
                  <a:cubicBezTo>
                    <a:pt x="113" y="57"/>
                    <a:pt x="113" y="57"/>
                    <a:pt x="113" y="57"/>
                  </a:cubicBezTo>
                  <a:cubicBezTo>
                    <a:pt x="113" y="87"/>
                    <a:pt x="89" y="113"/>
                    <a:pt x="57" y="113"/>
                  </a:cubicBezTo>
                  <a:cubicBezTo>
                    <a:pt x="24" y="113"/>
                    <a:pt x="0" y="88"/>
                    <a:pt x="0" y="57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8" name="Freeform 47"/>
            <p:cNvSpPr>
              <a:spLocks/>
            </p:cNvSpPr>
            <p:nvPr/>
          </p:nvSpPr>
          <p:spPr bwMode="auto">
            <a:xfrm>
              <a:off x="3358" y="1744"/>
              <a:ext cx="223" cy="263"/>
            </a:xfrm>
            <a:custGeom>
              <a:avLst/>
              <a:gdLst>
                <a:gd name="T0" fmla="*/ 0 w 94"/>
                <a:gd name="T1" fmla="*/ 3 h 111"/>
                <a:gd name="T2" fmla="*/ 16 w 94"/>
                <a:gd name="T3" fmla="*/ 3 h 111"/>
                <a:gd name="T4" fmla="*/ 16 w 94"/>
                <a:gd name="T5" fmla="*/ 21 h 111"/>
                <a:gd name="T6" fmla="*/ 53 w 94"/>
                <a:gd name="T7" fmla="*/ 0 h 111"/>
                <a:gd name="T8" fmla="*/ 94 w 94"/>
                <a:gd name="T9" fmla="*/ 44 h 111"/>
                <a:gd name="T10" fmla="*/ 94 w 94"/>
                <a:gd name="T11" fmla="*/ 111 h 111"/>
                <a:gd name="T12" fmla="*/ 78 w 94"/>
                <a:gd name="T13" fmla="*/ 111 h 111"/>
                <a:gd name="T14" fmla="*/ 78 w 94"/>
                <a:gd name="T15" fmla="*/ 48 h 111"/>
                <a:gd name="T16" fmla="*/ 48 w 94"/>
                <a:gd name="T17" fmla="*/ 15 h 111"/>
                <a:gd name="T18" fmla="*/ 16 w 94"/>
                <a:gd name="T19" fmla="*/ 49 h 111"/>
                <a:gd name="T20" fmla="*/ 16 w 94"/>
                <a:gd name="T21" fmla="*/ 111 h 111"/>
                <a:gd name="T22" fmla="*/ 0 w 94"/>
                <a:gd name="T23" fmla="*/ 111 h 111"/>
                <a:gd name="T24" fmla="*/ 0 w 94"/>
                <a:gd name="T25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111">
                  <a:moveTo>
                    <a:pt x="0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3" y="10"/>
                    <a:pt x="34" y="0"/>
                    <a:pt x="53" y="0"/>
                  </a:cubicBezTo>
                  <a:cubicBezTo>
                    <a:pt x="79" y="0"/>
                    <a:pt x="94" y="18"/>
                    <a:pt x="94" y="44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78" y="111"/>
                    <a:pt x="78" y="111"/>
                    <a:pt x="78" y="111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28"/>
                    <a:pt x="67" y="15"/>
                    <a:pt x="48" y="15"/>
                  </a:cubicBezTo>
                  <a:cubicBezTo>
                    <a:pt x="30" y="15"/>
                    <a:pt x="16" y="29"/>
                    <a:pt x="16" y="4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9" name="Freeform 48"/>
            <p:cNvSpPr>
              <a:spLocks/>
            </p:cNvSpPr>
            <p:nvPr/>
          </p:nvSpPr>
          <p:spPr bwMode="auto">
            <a:xfrm>
              <a:off x="3604" y="1746"/>
              <a:ext cx="197" cy="266"/>
            </a:xfrm>
            <a:custGeom>
              <a:avLst/>
              <a:gdLst>
                <a:gd name="T0" fmla="*/ 0 w 83"/>
                <a:gd name="T1" fmla="*/ 96 h 112"/>
                <a:gd name="T2" fmla="*/ 8 w 83"/>
                <a:gd name="T3" fmla="*/ 85 h 112"/>
                <a:gd name="T4" fmla="*/ 46 w 83"/>
                <a:gd name="T5" fmla="*/ 98 h 112"/>
                <a:gd name="T6" fmla="*/ 68 w 83"/>
                <a:gd name="T7" fmla="*/ 81 h 112"/>
                <a:gd name="T8" fmla="*/ 68 w 83"/>
                <a:gd name="T9" fmla="*/ 81 h 112"/>
                <a:gd name="T10" fmla="*/ 41 w 83"/>
                <a:gd name="T11" fmla="*/ 62 h 112"/>
                <a:gd name="T12" fmla="*/ 5 w 83"/>
                <a:gd name="T13" fmla="*/ 31 h 112"/>
                <a:gd name="T14" fmla="*/ 5 w 83"/>
                <a:gd name="T15" fmla="*/ 31 h 112"/>
                <a:gd name="T16" fmla="*/ 42 w 83"/>
                <a:gd name="T17" fmla="*/ 0 h 112"/>
                <a:gd name="T18" fmla="*/ 81 w 83"/>
                <a:gd name="T19" fmla="*/ 12 h 112"/>
                <a:gd name="T20" fmla="*/ 74 w 83"/>
                <a:gd name="T21" fmla="*/ 24 h 112"/>
                <a:gd name="T22" fmla="*/ 42 w 83"/>
                <a:gd name="T23" fmla="*/ 13 h 112"/>
                <a:gd name="T24" fmla="*/ 21 w 83"/>
                <a:gd name="T25" fmla="*/ 29 h 112"/>
                <a:gd name="T26" fmla="*/ 21 w 83"/>
                <a:gd name="T27" fmla="*/ 29 h 112"/>
                <a:gd name="T28" fmla="*/ 48 w 83"/>
                <a:gd name="T29" fmla="*/ 48 h 112"/>
                <a:gd name="T30" fmla="*/ 83 w 83"/>
                <a:gd name="T31" fmla="*/ 79 h 112"/>
                <a:gd name="T32" fmla="*/ 83 w 83"/>
                <a:gd name="T33" fmla="*/ 80 h 112"/>
                <a:gd name="T34" fmla="*/ 45 w 83"/>
                <a:gd name="T35" fmla="*/ 112 h 112"/>
                <a:gd name="T36" fmla="*/ 0 w 83"/>
                <a:gd name="T37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12">
                  <a:moveTo>
                    <a:pt x="0" y="96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20" y="93"/>
                    <a:pt x="33" y="98"/>
                    <a:pt x="46" y="98"/>
                  </a:cubicBezTo>
                  <a:cubicBezTo>
                    <a:pt x="59" y="98"/>
                    <a:pt x="68" y="92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70"/>
                    <a:pt x="55" y="66"/>
                    <a:pt x="41" y="62"/>
                  </a:cubicBezTo>
                  <a:cubicBezTo>
                    <a:pt x="24" y="57"/>
                    <a:pt x="5" y="51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12"/>
                    <a:pt x="21" y="0"/>
                    <a:pt x="42" y="0"/>
                  </a:cubicBezTo>
                  <a:cubicBezTo>
                    <a:pt x="55" y="0"/>
                    <a:pt x="70" y="4"/>
                    <a:pt x="81" y="12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4" y="17"/>
                    <a:pt x="52" y="13"/>
                    <a:pt x="42" y="13"/>
                  </a:cubicBezTo>
                  <a:cubicBezTo>
                    <a:pt x="29" y="13"/>
                    <a:pt x="21" y="20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40"/>
                    <a:pt x="34" y="44"/>
                    <a:pt x="48" y="48"/>
                  </a:cubicBezTo>
                  <a:cubicBezTo>
                    <a:pt x="65" y="53"/>
                    <a:pt x="83" y="60"/>
                    <a:pt x="83" y="79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3" y="100"/>
                    <a:pt x="66" y="112"/>
                    <a:pt x="45" y="112"/>
                  </a:cubicBezTo>
                  <a:cubicBezTo>
                    <a:pt x="29" y="112"/>
                    <a:pt x="12" y="106"/>
                    <a:pt x="0" y="96"/>
                  </a:cubicBezTo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799850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Lyconet">
      <a:dk1>
        <a:srgbClr val="D8D8D8"/>
      </a:dk1>
      <a:lt1>
        <a:sysClr val="window" lastClr="FFFFFF"/>
      </a:lt1>
      <a:dk2>
        <a:srgbClr val="7F7F7F"/>
      </a:dk2>
      <a:lt2>
        <a:srgbClr val="A5A5A5"/>
      </a:lt2>
      <a:accent1>
        <a:srgbClr val="1D2020"/>
      </a:accent1>
      <a:accent2>
        <a:srgbClr val="999A98"/>
      </a:accent2>
      <a:accent3>
        <a:srgbClr val="E99722"/>
      </a:accent3>
      <a:accent4>
        <a:srgbClr val="2E3834"/>
      </a:accent4>
      <a:accent5>
        <a:srgbClr val="002060"/>
      </a:accent5>
      <a:accent6>
        <a:srgbClr val="151515"/>
      </a:accent6>
      <a:hlink>
        <a:srgbClr val="0000FF"/>
      </a:hlink>
      <a:folHlink>
        <a:srgbClr val="800080"/>
      </a:folHlink>
    </a:clrScheme>
    <a:fontScheme name="Open Sans">
      <a:majorFont>
        <a:latin typeface="Open Sans Condense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9972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Lyconet">
      <a:dk1>
        <a:srgbClr val="D8D8D8"/>
      </a:dk1>
      <a:lt1>
        <a:sysClr val="window" lastClr="FFFFFF"/>
      </a:lt1>
      <a:dk2>
        <a:srgbClr val="7F7F7F"/>
      </a:dk2>
      <a:lt2>
        <a:srgbClr val="A5A5A5"/>
      </a:lt2>
      <a:accent1>
        <a:srgbClr val="1D2020"/>
      </a:accent1>
      <a:accent2>
        <a:srgbClr val="999A98"/>
      </a:accent2>
      <a:accent3>
        <a:srgbClr val="E99722"/>
      </a:accent3>
      <a:accent4>
        <a:srgbClr val="2E3834"/>
      </a:accent4>
      <a:accent5>
        <a:srgbClr val="002060"/>
      </a:accent5>
      <a:accent6>
        <a:srgbClr val="151515"/>
      </a:accent6>
      <a:hlink>
        <a:srgbClr val="0000FF"/>
      </a:hlink>
      <a:folHlink>
        <a:srgbClr val="800080"/>
      </a:folHlink>
    </a:clrScheme>
    <a:fontScheme name="Open Sans">
      <a:majorFont>
        <a:latin typeface="Open Sans Condense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9972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1492</Words>
  <Application>Microsoft Office PowerPoint</Application>
  <PresentationFormat>Bildschirmpräsentation (16:9)</PresentationFormat>
  <Paragraphs>426</Paragraphs>
  <Slides>28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42" baseType="lpstr">
      <vt:lpstr>Open Sans Condensed Bold</vt:lpstr>
      <vt:lpstr>ＭＳ Ｐゴシック</vt:lpstr>
      <vt:lpstr>Open Sans Condensed</vt:lpstr>
      <vt:lpstr>FontAwesome</vt:lpstr>
      <vt:lpstr>Open Sans Condensed light</vt:lpstr>
      <vt:lpstr>Arial</vt:lpstr>
      <vt:lpstr>Felt Tip Roman</vt:lpstr>
      <vt:lpstr>Open Sans Condensed Bold</vt:lpstr>
      <vt:lpstr>Open Sans Semibold</vt:lpstr>
      <vt:lpstr>Open Sans bold</vt:lpstr>
      <vt:lpstr>Open Sans</vt:lpstr>
      <vt:lpstr>Calibri</vt:lpstr>
      <vt:lpstr>1_Office Theme</vt:lpstr>
      <vt:lpstr>2_Office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Katharina Saurer</dc:creator>
  <cp:lastModifiedBy>Andrea Schuh</cp:lastModifiedBy>
  <cp:revision>24</cp:revision>
  <dcterms:created xsi:type="dcterms:W3CDTF">2015-09-08T10:30:41Z</dcterms:created>
  <dcterms:modified xsi:type="dcterms:W3CDTF">2015-10-06T09:06:05Z</dcterms:modified>
</cp:coreProperties>
</file>